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5.xml" ContentType="application/vnd.openxmlformats-officedocument.theme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theme/theme6.xml" ContentType="application/vnd.openxmlformats-officedocument.theme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theme/theme7.xml" ContentType="application/vnd.openxmlformats-officedocument.theme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theme/theme8.xml" ContentType="application/vnd.openxmlformats-officedocument.theme+xml"/>
  <Override PartName="/ppt/tags/tag2.xml" ContentType="application/vnd.openxmlformats-officedocument.presentationml.tags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theme/theme9.xml" ContentType="application/vnd.openxmlformats-officedocument.theme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theme/theme10.xml" ContentType="application/vnd.openxmlformats-officedocument.theme+xml"/>
  <Override PartName="/ppt/tags/tag3.xml" ContentType="application/vnd.openxmlformats-officedocument.presentationml.tags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ink/ink1.xml" ContentType="application/inkml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2.xml" ContentType="application/inkml+xml"/>
  <Override PartName="/ppt/media/image15.jpg" ContentType="image/jpg"/>
  <Override PartName="/ppt/media/image16.jpg" ContentType="image/jpg"/>
  <Override PartName="/ppt/media/image17.jpg" ContentType="image/jpg"/>
  <Override PartName="/ppt/media/image18.jpg" ContentType="image/jpg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ink/ink9.xml" ContentType="application/inkml+xml"/>
  <Override PartName="/ppt/notesSlides/notesSlide6.xml" ContentType="application/vnd.openxmlformats-officedocument.presentationml.notesSlide+xml"/>
  <Override PartName="/ppt/ink/ink10.xml" ContentType="application/inkml+xml"/>
  <Override PartName="/ppt/notesSlides/notesSlide7.xml" ContentType="application/vnd.openxmlformats-officedocument.presentationml.notesSlide+xml"/>
  <Override PartName="/ppt/ink/ink11.xml" ContentType="application/inkml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ink/ink12.xml" ContentType="application/inkml+xml"/>
  <Override PartName="/ppt/notesSlides/notesSlide10.xml" ContentType="application/vnd.openxmlformats-officedocument.presentationml.notesSlide+xml"/>
  <Override PartName="/ppt/ink/ink13.xml" ContentType="application/inkml+xml"/>
  <Override PartName="/ppt/notesSlides/notesSlide11.xml" ContentType="application/vnd.openxmlformats-officedocument.presentationml.notesSlide+xml"/>
  <Override PartName="/ppt/ink/ink14.xml" ContentType="application/inkml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ink/ink15.xml" ContentType="application/inkml+xml"/>
  <Override PartName="/ppt/notesSlides/notesSlide14.xml" ContentType="application/vnd.openxmlformats-officedocument.presentationml.notesSlide+xml"/>
  <Override PartName="/ppt/ink/ink16.xml" ContentType="application/inkml+xml"/>
  <Override PartName="/ppt/notesSlides/notesSlide15.xml" ContentType="application/vnd.openxmlformats-officedocument.presentationml.notesSlide+xml"/>
  <Override PartName="/ppt/ink/ink17.xml" ContentType="application/inkml+xml"/>
  <Override PartName="/ppt/notesSlides/notesSlide16.xml" ContentType="application/vnd.openxmlformats-officedocument.presentationml.notesSlide+xml"/>
  <Override PartName="/ppt/ink/ink18.xml" ContentType="application/inkml+xml"/>
  <Override PartName="/ppt/notesSlides/notesSlide17.xml" ContentType="application/vnd.openxmlformats-officedocument.presentationml.notesSlide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media/image89.jpg" ContentType="image/jpg"/>
  <Override PartName="/ppt/ink/ink28.xml" ContentType="application/inkml+xml"/>
  <Override PartName="/ppt/ink/ink29.xml" ContentType="application/inkml+xml"/>
  <Override PartName="/ppt/ink/ink30.xml" ContentType="application/inkml+xml"/>
  <Override PartName="/ppt/media/image134.jpg" ContentType="image/jpg"/>
  <Override PartName="/ppt/media/image135.jpg" ContentType="image/jpg"/>
  <Override PartName="/ppt/ink/ink31.xml" ContentType="application/inkml+xml"/>
  <Override PartName="/ppt/media/image139.jpg" ContentType="image/jpg"/>
  <Override PartName="/ppt/media/image140.jpg" ContentType="image/jpg"/>
  <Override PartName="/ppt/ink/ink32.xml" ContentType="application/inkml+xml"/>
  <Override PartName="/ppt/media/image142.jpg" ContentType="image/jpg"/>
  <Override PartName="/ppt/media/image143.jpg" ContentType="image/jpg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792" r:id="rId1"/>
    <p:sldMasterId id="2147483808" r:id="rId2"/>
    <p:sldMasterId id="2147483820" r:id="rId3"/>
    <p:sldMasterId id="2147483906" r:id="rId4"/>
    <p:sldMasterId id="2147484054" r:id="rId5"/>
    <p:sldMasterId id="2147484069" r:id="rId6"/>
    <p:sldMasterId id="2147484106" r:id="rId7"/>
    <p:sldMasterId id="2147484146" r:id="rId8"/>
    <p:sldMasterId id="2147484199" r:id="rId9"/>
    <p:sldMasterId id="2147484240" r:id="rId10"/>
    <p:sldMasterId id="2147484320" r:id="rId11"/>
  </p:sldMasterIdLst>
  <p:notesMasterIdLst>
    <p:notesMasterId r:id="rId94"/>
  </p:notesMasterIdLst>
  <p:handoutMasterIdLst>
    <p:handoutMasterId r:id="rId95"/>
  </p:handoutMasterIdLst>
  <p:sldIdLst>
    <p:sldId id="680" r:id="rId12"/>
    <p:sldId id="856" r:id="rId13"/>
    <p:sldId id="914" r:id="rId14"/>
    <p:sldId id="915" r:id="rId15"/>
    <p:sldId id="916" r:id="rId16"/>
    <p:sldId id="917" r:id="rId17"/>
    <p:sldId id="918" r:id="rId18"/>
    <p:sldId id="936" r:id="rId19"/>
    <p:sldId id="937" r:id="rId20"/>
    <p:sldId id="933" r:id="rId21"/>
    <p:sldId id="928" r:id="rId22"/>
    <p:sldId id="929" r:id="rId23"/>
    <p:sldId id="931" r:id="rId24"/>
    <p:sldId id="932" r:id="rId25"/>
    <p:sldId id="919" r:id="rId26"/>
    <p:sldId id="920" r:id="rId27"/>
    <p:sldId id="921" r:id="rId28"/>
    <p:sldId id="922" r:id="rId29"/>
    <p:sldId id="924" r:id="rId30"/>
    <p:sldId id="926" r:id="rId31"/>
    <p:sldId id="938" r:id="rId32"/>
    <p:sldId id="939" r:id="rId33"/>
    <p:sldId id="940" r:id="rId34"/>
    <p:sldId id="941" r:id="rId35"/>
    <p:sldId id="942" r:id="rId36"/>
    <p:sldId id="943" r:id="rId37"/>
    <p:sldId id="944" r:id="rId38"/>
    <p:sldId id="945" r:id="rId39"/>
    <p:sldId id="946" r:id="rId40"/>
    <p:sldId id="947" r:id="rId41"/>
    <p:sldId id="948" r:id="rId42"/>
    <p:sldId id="949" r:id="rId43"/>
    <p:sldId id="950" r:id="rId44"/>
    <p:sldId id="951" r:id="rId45"/>
    <p:sldId id="952" r:id="rId46"/>
    <p:sldId id="953" r:id="rId47"/>
    <p:sldId id="954" r:id="rId48"/>
    <p:sldId id="955" r:id="rId49"/>
    <p:sldId id="956" r:id="rId50"/>
    <p:sldId id="957" r:id="rId51"/>
    <p:sldId id="958" r:id="rId52"/>
    <p:sldId id="959" r:id="rId53"/>
    <p:sldId id="960" r:id="rId54"/>
    <p:sldId id="961" r:id="rId55"/>
    <p:sldId id="962" r:id="rId56"/>
    <p:sldId id="963" r:id="rId57"/>
    <p:sldId id="964" r:id="rId58"/>
    <p:sldId id="965" r:id="rId59"/>
    <p:sldId id="966" r:id="rId60"/>
    <p:sldId id="967" r:id="rId61"/>
    <p:sldId id="968" r:id="rId62"/>
    <p:sldId id="969" r:id="rId63"/>
    <p:sldId id="970" r:id="rId64"/>
    <p:sldId id="971" r:id="rId65"/>
    <p:sldId id="972" r:id="rId66"/>
    <p:sldId id="973" r:id="rId67"/>
    <p:sldId id="974" r:id="rId68"/>
    <p:sldId id="975" r:id="rId69"/>
    <p:sldId id="976" r:id="rId70"/>
    <p:sldId id="977" r:id="rId71"/>
    <p:sldId id="978" r:id="rId72"/>
    <p:sldId id="979" r:id="rId73"/>
    <p:sldId id="980" r:id="rId74"/>
    <p:sldId id="981" r:id="rId75"/>
    <p:sldId id="982" r:id="rId76"/>
    <p:sldId id="983" r:id="rId77"/>
    <p:sldId id="984" r:id="rId78"/>
    <p:sldId id="985" r:id="rId79"/>
    <p:sldId id="986" r:id="rId80"/>
    <p:sldId id="987" r:id="rId81"/>
    <p:sldId id="988" r:id="rId82"/>
    <p:sldId id="989" r:id="rId83"/>
    <p:sldId id="990" r:id="rId84"/>
    <p:sldId id="991" r:id="rId85"/>
    <p:sldId id="992" r:id="rId86"/>
    <p:sldId id="993" r:id="rId87"/>
    <p:sldId id="994" r:id="rId88"/>
    <p:sldId id="995" r:id="rId89"/>
    <p:sldId id="996" r:id="rId90"/>
    <p:sldId id="997" r:id="rId91"/>
    <p:sldId id="998" r:id="rId92"/>
    <p:sldId id="612" r:id="rId93"/>
  </p:sldIdLst>
  <p:sldSz cx="9144000" cy="6858000" type="screen4x3"/>
  <p:notesSz cx="6858000" cy="9144000"/>
  <p:custDataLst>
    <p:tags r:id="rId96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Tahoma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Tahoma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Tahoma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Tahoma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Tahoma" charset="0"/>
        <a:ea typeface="+mn-ea"/>
        <a:cs typeface="+mn-cs"/>
      </a:defRPr>
    </a:lvl5pPr>
    <a:lvl6pPr marL="2286000" algn="l" defTabSz="914400" rtl="0" eaLnBrk="1" latinLnBrk="0" hangingPunct="1">
      <a:defRPr sz="1600" kern="1200">
        <a:solidFill>
          <a:schemeClr val="tx1"/>
        </a:solidFill>
        <a:latin typeface="Tahoma" charset="0"/>
        <a:ea typeface="+mn-ea"/>
        <a:cs typeface="+mn-cs"/>
      </a:defRPr>
    </a:lvl6pPr>
    <a:lvl7pPr marL="2743200" algn="l" defTabSz="914400" rtl="0" eaLnBrk="1" latinLnBrk="0" hangingPunct="1">
      <a:defRPr sz="1600" kern="1200">
        <a:solidFill>
          <a:schemeClr val="tx1"/>
        </a:solidFill>
        <a:latin typeface="Tahoma" charset="0"/>
        <a:ea typeface="+mn-ea"/>
        <a:cs typeface="+mn-cs"/>
      </a:defRPr>
    </a:lvl7pPr>
    <a:lvl8pPr marL="3200400" algn="l" defTabSz="914400" rtl="0" eaLnBrk="1" latinLnBrk="0" hangingPunct="1">
      <a:defRPr sz="1600" kern="1200">
        <a:solidFill>
          <a:schemeClr val="tx1"/>
        </a:solidFill>
        <a:latin typeface="Tahoma" charset="0"/>
        <a:ea typeface="+mn-ea"/>
        <a:cs typeface="+mn-cs"/>
      </a:defRPr>
    </a:lvl8pPr>
    <a:lvl9pPr marL="3657600" algn="l" defTabSz="914400" rtl="0" eaLnBrk="1" latinLnBrk="0" hangingPunct="1">
      <a:defRPr sz="1600" kern="1200">
        <a:solidFill>
          <a:schemeClr val="tx1"/>
        </a:solidFill>
        <a:latin typeface="Tahoma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3CC"/>
    <a:srgbClr val="CCCC00"/>
    <a:srgbClr val="996633"/>
    <a:srgbClr val="FF7C80"/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000" autoAdjust="0"/>
    <p:restoredTop sz="85458" autoAdjust="0"/>
  </p:normalViewPr>
  <p:slideViewPr>
    <p:cSldViewPr>
      <p:cViewPr varScale="1">
        <p:scale>
          <a:sx n="73" d="100"/>
          <a:sy n="73" d="100"/>
        </p:scale>
        <p:origin x="1308" y="5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-1072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5.xml"/><Relationship Id="rId21" Type="http://schemas.openxmlformats.org/officeDocument/2006/relationships/slide" Target="slides/slide10.xml"/><Relationship Id="rId34" Type="http://schemas.openxmlformats.org/officeDocument/2006/relationships/slide" Target="slides/slide23.xml"/><Relationship Id="rId42" Type="http://schemas.openxmlformats.org/officeDocument/2006/relationships/slide" Target="slides/slide31.xml"/><Relationship Id="rId47" Type="http://schemas.openxmlformats.org/officeDocument/2006/relationships/slide" Target="slides/slide36.xml"/><Relationship Id="rId50" Type="http://schemas.openxmlformats.org/officeDocument/2006/relationships/slide" Target="slides/slide39.xml"/><Relationship Id="rId55" Type="http://schemas.openxmlformats.org/officeDocument/2006/relationships/slide" Target="slides/slide44.xml"/><Relationship Id="rId63" Type="http://schemas.openxmlformats.org/officeDocument/2006/relationships/slide" Target="slides/slide52.xml"/><Relationship Id="rId68" Type="http://schemas.openxmlformats.org/officeDocument/2006/relationships/slide" Target="slides/slide57.xml"/><Relationship Id="rId76" Type="http://schemas.openxmlformats.org/officeDocument/2006/relationships/slide" Target="slides/slide65.xml"/><Relationship Id="rId84" Type="http://schemas.openxmlformats.org/officeDocument/2006/relationships/slide" Target="slides/slide73.xml"/><Relationship Id="rId89" Type="http://schemas.openxmlformats.org/officeDocument/2006/relationships/slide" Target="slides/slide78.xml"/><Relationship Id="rId97" Type="http://schemas.openxmlformats.org/officeDocument/2006/relationships/presProps" Target="presProps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60.xml"/><Relationship Id="rId92" Type="http://schemas.openxmlformats.org/officeDocument/2006/relationships/slide" Target="slides/slide8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5.xml"/><Relationship Id="rId29" Type="http://schemas.openxmlformats.org/officeDocument/2006/relationships/slide" Target="slides/slide18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13.xml"/><Relationship Id="rId32" Type="http://schemas.openxmlformats.org/officeDocument/2006/relationships/slide" Target="slides/slide21.xml"/><Relationship Id="rId37" Type="http://schemas.openxmlformats.org/officeDocument/2006/relationships/slide" Target="slides/slide26.xml"/><Relationship Id="rId40" Type="http://schemas.openxmlformats.org/officeDocument/2006/relationships/slide" Target="slides/slide29.xml"/><Relationship Id="rId45" Type="http://schemas.openxmlformats.org/officeDocument/2006/relationships/slide" Target="slides/slide34.xml"/><Relationship Id="rId53" Type="http://schemas.openxmlformats.org/officeDocument/2006/relationships/slide" Target="slides/slide42.xml"/><Relationship Id="rId58" Type="http://schemas.openxmlformats.org/officeDocument/2006/relationships/slide" Target="slides/slide47.xml"/><Relationship Id="rId66" Type="http://schemas.openxmlformats.org/officeDocument/2006/relationships/slide" Target="slides/slide55.xml"/><Relationship Id="rId74" Type="http://schemas.openxmlformats.org/officeDocument/2006/relationships/slide" Target="slides/slide63.xml"/><Relationship Id="rId79" Type="http://schemas.openxmlformats.org/officeDocument/2006/relationships/slide" Target="slides/slide68.xml"/><Relationship Id="rId87" Type="http://schemas.openxmlformats.org/officeDocument/2006/relationships/slide" Target="slides/slide76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50.xml"/><Relationship Id="rId82" Type="http://schemas.openxmlformats.org/officeDocument/2006/relationships/slide" Target="slides/slide71.xml"/><Relationship Id="rId90" Type="http://schemas.openxmlformats.org/officeDocument/2006/relationships/slide" Target="slides/slide79.xml"/><Relationship Id="rId95" Type="http://schemas.openxmlformats.org/officeDocument/2006/relationships/handoutMaster" Target="handoutMasters/handoutMaster1.xml"/><Relationship Id="rId19" Type="http://schemas.openxmlformats.org/officeDocument/2006/relationships/slide" Target="slides/slide8.xml"/><Relationship Id="rId14" Type="http://schemas.openxmlformats.org/officeDocument/2006/relationships/slide" Target="slides/slide3.xml"/><Relationship Id="rId22" Type="http://schemas.openxmlformats.org/officeDocument/2006/relationships/slide" Target="slides/slide11.xml"/><Relationship Id="rId27" Type="http://schemas.openxmlformats.org/officeDocument/2006/relationships/slide" Target="slides/slide16.xml"/><Relationship Id="rId30" Type="http://schemas.openxmlformats.org/officeDocument/2006/relationships/slide" Target="slides/slide19.xml"/><Relationship Id="rId35" Type="http://schemas.openxmlformats.org/officeDocument/2006/relationships/slide" Target="slides/slide24.xml"/><Relationship Id="rId43" Type="http://schemas.openxmlformats.org/officeDocument/2006/relationships/slide" Target="slides/slide32.xml"/><Relationship Id="rId48" Type="http://schemas.openxmlformats.org/officeDocument/2006/relationships/slide" Target="slides/slide37.xml"/><Relationship Id="rId56" Type="http://schemas.openxmlformats.org/officeDocument/2006/relationships/slide" Target="slides/slide45.xml"/><Relationship Id="rId64" Type="http://schemas.openxmlformats.org/officeDocument/2006/relationships/slide" Target="slides/slide53.xml"/><Relationship Id="rId69" Type="http://schemas.openxmlformats.org/officeDocument/2006/relationships/slide" Target="slides/slide58.xml"/><Relationship Id="rId77" Type="http://schemas.openxmlformats.org/officeDocument/2006/relationships/slide" Target="slides/slide66.xml"/><Relationship Id="rId100" Type="http://schemas.openxmlformats.org/officeDocument/2006/relationships/tableStyles" Target="tableStyles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40.xml"/><Relationship Id="rId72" Type="http://schemas.openxmlformats.org/officeDocument/2006/relationships/slide" Target="slides/slide61.xml"/><Relationship Id="rId80" Type="http://schemas.openxmlformats.org/officeDocument/2006/relationships/slide" Target="slides/slide69.xml"/><Relationship Id="rId85" Type="http://schemas.openxmlformats.org/officeDocument/2006/relationships/slide" Target="slides/slide74.xml"/><Relationship Id="rId93" Type="http://schemas.openxmlformats.org/officeDocument/2006/relationships/slide" Target="slides/slide82.xml"/><Relationship Id="rId98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1.xml"/><Relationship Id="rId17" Type="http://schemas.openxmlformats.org/officeDocument/2006/relationships/slide" Target="slides/slide6.xml"/><Relationship Id="rId25" Type="http://schemas.openxmlformats.org/officeDocument/2006/relationships/slide" Target="slides/slide14.xml"/><Relationship Id="rId33" Type="http://schemas.openxmlformats.org/officeDocument/2006/relationships/slide" Target="slides/slide22.xml"/><Relationship Id="rId38" Type="http://schemas.openxmlformats.org/officeDocument/2006/relationships/slide" Target="slides/slide27.xml"/><Relationship Id="rId46" Type="http://schemas.openxmlformats.org/officeDocument/2006/relationships/slide" Target="slides/slide35.xml"/><Relationship Id="rId59" Type="http://schemas.openxmlformats.org/officeDocument/2006/relationships/slide" Target="slides/slide48.xml"/><Relationship Id="rId67" Type="http://schemas.openxmlformats.org/officeDocument/2006/relationships/slide" Target="slides/slide56.xml"/><Relationship Id="rId20" Type="http://schemas.openxmlformats.org/officeDocument/2006/relationships/slide" Target="slides/slide9.xml"/><Relationship Id="rId41" Type="http://schemas.openxmlformats.org/officeDocument/2006/relationships/slide" Target="slides/slide30.xml"/><Relationship Id="rId54" Type="http://schemas.openxmlformats.org/officeDocument/2006/relationships/slide" Target="slides/slide43.xml"/><Relationship Id="rId62" Type="http://schemas.openxmlformats.org/officeDocument/2006/relationships/slide" Target="slides/slide51.xml"/><Relationship Id="rId70" Type="http://schemas.openxmlformats.org/officeDocument/2006/relationships/slide" Target="slides/slide59.xml"/><Relationship Id="rId75" Type="http://schemas.openxmlformats.org/officeDocument/2006/relationships/slide" Target="slides/slide64.xml"/><Relationship Id="rId83" Type="http://schemas.openxmlformats.org/officeDocument/2006/relationships/slide" Target="slides/slide72.xml"/><Relationship Id="rId88" Type="http://schemas.openxmlformats.org/officeDocument/2006/relationships/slide" Target="slides/slide77.xml"/><Relationship Id="rId91" Type="http://schemas.openxmlformats.org/officeDocument/2006/relationships/slide" Target="slides/slide80.xml"/><Relationship Id="rId96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4.xml"/><Relationship Id="rId23" Type="http://schemas.openxmlformats.org/officeDocument/2006/relationships/slide" Target="slides/slide12.xml"/><Relationship Id="rId28" Type="http://schemas.openxmlformats.org/officeDocument/2006/relationships/slide" Target="slides/slide17.xml"/><Relationship Id="rId36" Type="http://schemas.openxmlformats.org/officeDocument/2006/relationships/slide" Target="slides/slide25.xml"/><Relationship Id="rId49" Type="http://schemas.openxmlformats.org/officeDocument/2006/relationships/slide" Target="slides/slide38.xml"/><Relationship Id="rId57" Type="http://schemas.openxmlformats.org/officeDocument/2006/relationships/slide" Target="slides/slide46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20.xml"/><Relationship Id="rId44" Type="http://schemas.openxmlformats.org/officeDocument/2006/relationships/slide" Target="slides/slide33.xml"/><Relationship Id="rId52" Type="http://schemas.openxmlformats.org/officeDocument/2006/relationships/slide" Target="slides/slide41.xml"/><Relationship Id="rId60" Type="http://schemas.openxmlformats.org/officeDocument/2006/relationships/slide" Target="slides/slide49.xml"/><Relationship Id="rId65" Type="http://schemas.openxmlformats.org/officeDocument/2006/relationships/slide" Target="slides/slide54.xml"/><Relationship Id="rId73" Type="http://schemas.openxmlformats.org/officeDocument/2006/relationships/slide" Target="slides/slide62.xml"/><Relationship Id="rId78" Type="http://schemas.openxmlformats.org/officeDocument/2006/relationships/slide" Target="slides/slide67.xml"/><Relationship Id="rId81" Type="http://schemas.openxmlformats.org/officeDocument/2006/relationships/slide" Target="slides/slide70.xml"/><Relationship Id="rId86" Type="http://schemas.openxmlformats.org/officeDocument/2006/relationships/slide" Target="slides/slide75.xml"/><Relationship Id="rId94" Type="http://schemas.openxmlformats.org/officeDocument/2006/relationships/notesMaster" Target="notesMasters/notesMaster1.xml"/><Relationship Id="rId99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3" Type="http://schemas.openxmlformats.org/officeDocument/2006/relationships/slide" Target="slides/slide2.xml"/><Relationship Id="rId18" Type="http://schemas.openxmlformats.org/officeDocument/2006/relationships/slide" Target="slides/slide7.xml"/><Relationship Id="rId39" Type="http://schemas.openxmlformats.org/officeDocument/2006/relationships/slide" Target="slides/slide2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/>
            </a:lvl1pPr>
          </a:lstStyle>
          <a:p>
            <a:pPr>
              <a:defRPr/>
            </a:pPr>
            <a:r>
              <a:rPr lang="en-US"/>
              <a:t>Lecture-1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/>
            </a:lvl1pPr>
          </a:lstStyle>
          <a:p>
            <a:pPr>
              <a:defRPr/>
            </a:pPr>
            <a:fld id="{023B7232-710D-494E-88C7-F703C04F40C2}" type="datetimeFigureOut">
              <a:rPr lang="en-US" smtClean="0"/>
              <a:pPr>
                <a:defRPr/>
              </a:pPr>
              <a:t>6/17/2023</a:t>
            </a:fld>
            <a:endParaRPr lang="en-US"/>
          </a:p>
        </p:txBody>
      </p:sp>
      <p:sp>
        <p:nvSpPr>
          <p:cNvPr id="3584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584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/>
            </a:lvl1pPr>
          </a:lstStyle>
          <a:p>
            <a:pPr>
              <a:defRPr/>
            </a:pPr>
            <a:fld id="{496DCEF7-9E9F-4185-8062-A1F4E6576C3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99762"/>
      </p:ext>
    </p:extLst>
  </p:cSld>
  <p:clrMap bg1="lt1" tx1="dk1" bg2="lt2" tx2="dk2" accent1="accent1" accent2="accent2" accent3="accent3" accent4="accent4" accent5="accent5" accent6="accent6" hlink="hlink" folHlink="folHlink"/>
  <p:hf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4.20712" units="1/cm"/>
          <inkml:channelProperty channel="Y" name="resolution" value="44.39306" units="1/cm"/>
        </inkml:channelProperties>
      </inkml:inkSource>
      <inkml:timestamp xml:id="ts0" timeString="2023-06-17T08:32:22.342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1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</inkml:channelProperties>
      </inkml:inkSource>
      <inkml:timestamp xml:id="ts1" timeString="2023-06-17T08:32:29.350"/>
    </inkml:context>
  </inkml:definitions>
  <inkml:trace contextRef="#ctx0" brushRef="#br0">2456 4440</inkml:trace>
  <inkml:trace contextRef="#ctx1" brushRef="#br0">2302 6553 954,'0'0'341,"0"0"-219,0 0 23,0-94-84,0 63-2,0-1 85,0 2 42,0 0-30,0 1-78,0 7 15,0 3-5,0 5-60,0 8-13,0 1 1,0 4-15,0 1-1,0 0-17,3 2-40,4 17-70,7 24 81,3 34 45,6 42 0,0 16 1,5-1 0,-3-15 0,0-30 6,-1-19-6,-6-17 0,-2-14-2,-2-10-4,2-1-22,-1-4-37,0-6 31,-3-18 34,0-14 22,6-47 125,9-28-85,0-1-46,1 15-1,-10 25-15,0 25 0,-3 3-3,1 3 2,-1 5 1,0 12-12,4 2-3,2 3 0,4 19-8,7 8-2,1 11 1,3 8-16,7 4-4,2-3 7,4-5-12,1-12-7,-6-16 0,-2-17 28,-7-5 28,-8-33 86,-6-36 73,-8-37-73,-11-19 10,-2-8-9,-6 9-38,-6 25-16,6 23 1,0 23-17,0 22-8,2 8 4,1 2-13,0 4-19,1 3-41,2 19-69,0 6-379,0 10-320</inkml:trace>
  <inkml:trace contextRef="#ctx1" brushRef="#br0" timeOffset="667.0918">3589 6841 939,'0'0'837,"0"0"-633,0 0-176,0 0-28,0 0-63,0 0 39,0 0 13,31 80 11,-10-51 0,5 2 0,5-1-1,3-6-17,5-5-38,3-9 15,0-10-1,-1-10 0,6-33 24,-1-37 17,-9-34-45,-12-9-136,-17 19-366,-8 31 189,-15 40 359,-13 11 316,-8 5 15,-10 8-83,-11 9-130,-1 9-67,-6 37-18,1 33 2,11 30 6,16 11-1,30-3-5,12-19-16,28-27 3,5-17 8,-2-16-9,20-5 4,21-14-6,29-19 7,17-39-10,-8-48 27,-13-41 42,-18-19-69,-12-16-16,-16-9-16,-23-5-27,-18 7 8,-16 21-28,-1 35 63,-14 39 9,2 34 176,-2 19-48,3 3-6,2 10-42,-2 9-82,-4 36-7,-10 70-25,-7 66 10,3 29 14,16 6-1,14-35 1,26-43 1,13-20 1,15-10 5,1-10-6,-5-19 1,-9-16 0,-10-17-1,0-11-24,7-4-75,36-23-80,-7-16-77,-4-32-647</inkml:trace>
  <inkml:trace contextRef="#ctx1" brushRef="#br0" timeOffset="2029.0159">5631 6574 1835,'0'0'316,"0"0"-170,0 0-105,-103-63-26,76 48-14,5 8 0,4 6-1,3 1-51,0 15-110,0 14 83,-4 23 51,-2 26 18,0 24 8,12 12-8,9-8 8,5-22-6,21-29-1,-3-17 7,11-9-2,8-3 3,11-6 15,20-11 49,-3-9-11,8-21 12,-1-21-40,-15-8 2,5-12-14,-10-5-3,-14 2-1,-13 2-2,-11 13-7,-10 11 0,-6 16 9,-3 12 40,0 11-49,0 0-46,0 22-171,0 12 141,0 23 54,0 2 12,0 4 10,0-2-1,6-16-14,9-4-17,-1-15 17,-4-15-11,0-11 26,-5-10 70,-2-34-54,-3-28-16,-19-26-29,-13-11 29,-3 16 48,11 24-29,8 31-18,3 11 0,1 3-1,2 4 0,1 2 9,6 12-8,3 5-1,3 1-69,21 0 0,16 0 69,27 5 24,27 2 17,31 3-16,-9-1 0,-21 0-2,-33 1-3,-24 2 1,2 8-21,-1 9 0,-5 6-9,-7 7 2,-17 5 7,-8 3 16,-2 3-7,-6 0 1,-6-4-9,2-6 0,5-6-1,5-9-1,0-6-5,0-10-6,9-4 11,-2-4 0,1-4 1,2-7 44,8-16 58,6-13-68,7-10-25,4-3-9,2-1-20,1 5 4,3 7 2,-4 8-17,-5 8 24,-7 6 5,-5 8-5,-6 5 6,-3 3-12,0 0-28,-3 11 14,1 8 9,-3 2-8,2 3-15,-1-1 5,-1-2-5,0-6-8,0-3 11,1-7 15,-4-3 17,2-2 6,4 0 27,4-14 14,5-8-41,7-5-6,4-4-7,4 3 6,-2 1-14,0 9 10,-2 6 11,-6 8 8,-3 4-8,-2 10 0,-1 16-12,-3 8 12,2 7 14,-2 4-8,4 2 11,1-2-4,7-6-7,8-6 9,6-9-5,5-11 3,10-10 2,0-3 0,3-21-14,0-14 14,2-23-8,-3-24 2,-11-24-9,-16-6-16,-21 21-16,-9 26-21,-3 34-9,-14 13 62,-8 5 9,-5 5 3,-10 7-6,0 1-6,-2 24 0,3 25 6,7 25 4,21 26 10,11 6 13,27-14-9,15-25-15,17-16-3,25-12-4,11-8 11,2-9 1,-19-20 1,-7-19-15,-23-13-42,-3-11-258</inkml:trace>
  <inkml:trace contextRef="#ctx1" brushRef="#br0" timeOffset="2266.3836">8935 5750 2104,'0'0'358,"0"0"-138,0 0-220,0 0-118,0 0 60,10 138 42,-1-17 16,-3 19-1,-6 8 1,0-6-1,-6-18-83,2-3-93,2-31-102,2-29-107</inkml:trace>
  <inkml:trace contextRef="#ctx1" brushRef="#br0" timeOffset="2458.8676">9256 7512 2234,'0'0'381,"0"0"-184,0 0-149,0 0-48,0 0-27,0 0-22,0 0-69,14-34-90,0 9-438</inkml:trace>
  <inkml:trace contextRef="#ctx1" brushRef="#br0" timeOffset="2695.0779">9852 5478 1748,'0'0'373,"0"0"-136,0 0-135,0 0-102,0 0-31,-9 87-18,9 57 36,-18 55 12,-16 39 1,-6 22-13,0-13-144,14-64-98,19-45-286</inkml:trace>
  <inkml:trace contextRef="#ctx1" brushRef="#br0" timeOffset="2858.6428">9992 7703 945,'0'0'395,"0"0"-395,0 0-145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</inkml:channelProperties>
      </inkml:inkSource>
      <inkml:timestamp xml:id="ts0" timeString="2023-06-17T09:06:53.07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8522 12376 535,'0'0'6,"0"0"-6,134 0-152,-61 0 152,27-7 121,26-7-96,10-5 113,-22 2-12,-33 8 30,-40 9-130,-31 0-26</inkml:trace>
  <inkml:trace contextRef="#ctx0" brushRef="#br0" timeOffset="1387.5447">2515 10106 93,'0'0'128,"0"0"-26,0 0-60,0 0-42,0 0-77,0 0 1,0 0 56,52-52 14,-39 48 5,1-3-4,-2 2 5,-2 3 98,-2-1-67,-2 1-29,0 2-2,6 0-28,-3 0-15,1 0-118</inkml:trace>
  <inkml:trace contextRef="#ctx0" brushRef="#br0" timeOffset="1544.2895">2793 10026 373,'0'0'80,"0"0"-80,0 0-98,0 0-96,0 0 137,0 0 35</inkml:trace>
  <inkml:trace contextRef="#ctx0" brushRef="#br0" timeOffset="3401.2235">2688 10103 114,'0'0'95,"0"0"-31,0 0-14,0 0-6,0 0-27,0 0-3,0 0-1,-15-27 22,15 26 17,0 0-7,0 1-44,0 0-1,0 0-48,0 0 12,0 0 3,0 0-66</inkml:trace>
  <inkml:trace contextRef="#ctx0" brushRef="#br0" timeOffset="4225.4439">2688 10103 134,'-7'-53'155,"7"48"-77,-2 0-54,-1 2 9,3-1 21,-3 2 11,0-3-57,0 2 129,2-1-60,-1 1-57,1 1-20,-1 2-25,2 0-21,0 0-25,0 0-66,0 0 42,0 0 88,0 0 7,0 0 118,0 0-42,0 0-48,0 0-28,0 0-52,0 0-17,0 0-14,0 2 21,0 2 31,0-1 22,0-2 7,0 1 2,3-2 11,-1 0 6,-1 2-4,1 1-4,-2-3-2,1 2-7,2-1 0,-3 2 6,3 0 43,0 2-13,-3 3-26,2-1-8,4 0 12,-3 1-5,1 1 2,-1-1-5,0 1-6,3-1 1,-3 1 1,-1-1-2,2 1 0,-3-2-50,-1 0-6,2 0-11,-2-3 41,0-2 25,0 0 1,0-1 7,0 0-7,3 2 1,-3-1 2,3 1-3,0-1 1,-3-2-1,3 3 0,-1-1 0,0-1 1,0 0-1,-2-1 1,0 2-1,0-2 0,0 1 0,0 3 0,0-1-2,0-1 2,0 1 0,0 0 0,-4-1 1,-1 1 19,2 1-7,0-1-1,3 0-12,0 2 0,0-4 0,0 1-1,0 0 0,0-1 1,0 1 0,0-2-1,0 2 1,0-1-13,0-1-13,0 0-85</inkml:trace>
  <inkml:trace contextRef="#ctx0" brushRef="#br0" timeOffset="5844.4809">3127 12568 690,'0'0'265,"0"0"-130,0 0-85,0 0-34,0 0-14,0 0-2,0 0 8,16-4-1,-11 2 13,-1 0 2,3 1-19,-3 1-3,3-2-64,-4 2-69,-3 0-35,0 0 7,0 0-341</inkml:trace>
  <inkml:trace contextRef="#ctx0" brushRef="#br0" timeOffset="6078.9407">3127 12568 588,'19'-18'153,"-22"15"-26,3-1-23,0-1-1,0 3-47,0-2-56,0 1-19,0-1-29,0 0 18,0-2 4,0 0-42,0-2-29,0 2 48,3-2 3,-1-1 13,-1 1 10,2-4 4,0 2-47,1 3-152</inkml:trace>
  <inkml:trace contextRef="#ctx0" brushRef="#br0" timeOffset="6308.7464">3167 12417 71,'0'0'172,"0"0"-73,0 0-2,0 0 7,0 0-25,0 0-26,0 0 9,48-63-36,-38 53-18,-2-2-7,4 0 18,-1 2 8,-2-4 21,2 3-22,-1 2-13,-1-3 13,-1 2-9,2 2-17,-4-1-4,0 2-38,2 0-42,-5 0 8,2-2 5,-2 3 23,0-2 33,0-3 7,-1 2-22,-1 1-165</inkml:trace>
  <inkml:trace contextRef="#ctx0" brushRef="#br0" timeOffset="6449.2401">3437 12019 337,'0'0'1,"0"0"-1</inkml:trace>
  <inkml:trace contextRef="#ctx0" brushRef="#br0" timeOffset="6879.4329">3526 11808 113,'0'0'219,"0"0"-50,0 0-62,0 0-11,0 0-55,0 0-31,0 0-10,21-28-88,-19 28-36,1-2-107,0 2 66,1-1 79,1-1 50,-1-2 29,-1 1-6</inkml:trace>
  <inkml:trace contextRef="#ctx0" brushRef="#br0" timeOffset="6979.9629">3526 11808 191,'72'-72'4,"-69"72"-4</inkml:trace>
  <inkml:trace contextRef="#ctx0" brushRef="#br0" timeOffset="7224.695">3683 11647 358,'0'0'91,"0"0"-91,0 0-7,0 0-29,0 0-12,0 0 33,0 0 7,42-32 7,-35 27 1,2-1 0,-1 0-9,-4-2-51</inkml:trace>
  <inkml:trace contextRef="#ctx0" brushRef="#br0" timeOffset="7394.8281">3796 11530 26,'0'0'487,"0"0"-397,0 0-60,0 0 8,0 0-23,0 0-15,0 0 0,44-33-79,-39 33-150</inkml:trace>
  <inkml:trace contextRef="#ctx0" brushRef="#br0" timeOffset="7562.2372">3937 11431 189,'0'0'107,"0"0"-107</inkml:trace>
  <inkml:trace contextRef="#ctx0" brushRef="#br0" timeOffset="9308.4418">2563 9830 185,'0'0'365,"0"0"-224,0 0 35,0 0-22,0 0 64,0 0-51,0 0-66,0-30-74,0 30-27,0 0-12,3 0 2,0 6 0,3 3 9,-1 3-7,9-1-3,-3 2-2,5-3 4,2 4-20,4 0-22,5 0-13,3 2-2,6 1-28,0 3 2,4 1 13,0-1-9,1 3 14,0 0 21,-1-2 15,-2-1-15,-4-3 24,-4-3 14,3 0 2,-5-3 13,-1-2 9,6 1 12,2-4 18,4 0-21,5 1-11,2 0-7,2 1 0,1 1 0,1 1-8,-3 0-4,-3 0-10,-3-1-1,-7 1-13,-1-4 7,-5 0 9,-3 1 14,2-3-2,-3 2 8,2-4-1,2 1 1,2-1 6,1-2 32,5 1-2,-2 1-16,3-1 16,1 0-23,-2 1-4,-5 1-2,-1-3-7,0 0 13,-5 0 22,-3-3 30,2 0 9,-4-3-30,5 2-28,0 0-6,2 1-4,6 0 1,1 2-6,4-1-1,0 2 0,1 0 0,0 0 0,2 3-1,0 1-10,1 2 9,-2 0-9,0-2-2,-1-1-7,3 0 7,2-1 0,-2-2-8,2 0 1,0 0 11,2 0 7,1 0 2,3 0 6,-1 0-6,-1 0-8,-1 0-20,2 0 5,0 5-6,0-1 5,2-1 12,0-3 1,1 0 11,-2 0 6,0 0 14,-1 0 23,-7-3 11,-3-3 6,-5 1-25,-4 0-15,-3 1-8,-4 1 11,3 3-1,-4-3 1,5 3-22,0 0 5,3 0-6,0 0 0,1 0-8,3 0-2,3 0-11,-2 0 2,-1 0 17,-3 0 2,-2-2-29,-4-3-59,2 0-12,-8 0-20,-4-2-66</inkml:trace>
  <inkml:trace contextRef="#ctx0" brushRef="#br0" timeOffset="9877.8735">6199 10137 217,'0'0'308,"0"0"-179,0 0-66,0 0 44,0 0 52,0 0-13,0 0-81,-47-27-59,56 26-6,7 1-7,5 0 6,1 0-9,4 4 9,-3 5-18,3 1-25,0 2 14,0 0 20,1-2-5,3 2 4,0-2-1,-2 1-1,5 0-13,-5 1 0,0-1 0,-4 2 19,-3 1 4,-6 1 3,-2 2 19,-7 1 3,-3 0 5,-3 1 21,0 0 8,-1-1-7,-11 1 21,-6 3-21,-4 0-8,-5 1-12,-1 0 11,-4 3-15,-4-2-9,-1 3-10,2-4-6,3-2 0,2-6 1,6-4 0,5-2-1,4-3 0,7-4 1,1-2 9,6 0 52,1 0 46,0-14-48,0-5 13,3-11-21,7-8-8,-3-7-26,1-5-11,-5 0-7,0 0 0,-3 5-12,0 6-49,-3 5-63,-6 10-71,-3 8-202</inkml:trace>
  <inkml:trace contextRef="#ctx0" brushRef="#br0" timeOffset="11357.9076">3484 12992 705,'0'0'204,"0"0"-38,0 0-2,0 0-27,0 0-15,0 0-42,0 0-45,-7-45 4,9 28 36,5-2 8,1-1-10,2-5-14,0-3-6,4-3-20,1-4-14,1-2-10,-1-2-8,4-3 0,0 3 0,0 0-1,3 1 0,0 1 2,3 0-2,3-1-18,-1 0 3,3 0 6,-1 0 1,1 2 7,0 3-6,0-3 4,3 2-6,1-2-4,4 0-5,-2 1 18,-1 1-7,-1 2 7,-3 2 0,-1 2 0,0 2 0,-2 3 0,1-1 0,-1 5-1,-1 0 1,-3 5-15,1-2-17,1 2-9,0 0 19,1-2 1,1-1 4,2-2 8,3-6-1,-1 0 9,8-4-1,4-1 1,0 0 0,-1 2 0,-1 0 0,-5 5 0,-4 3 1,-2 4 0,-2 0 0,-4 1 0,-1 1-1,1 2 1,-1-1 0,3 1 0,3-4 6,10-2 11,4-3-1,7-4-7,4 3 19,-5-1-8,-6 6-14,-9 3-5,-8 4-1,-9 5 0,-2 1-1,-4 1-10,0 0-1,-3 0 10,1 2-6,2-2 2,-1 2 5,2 1-12,2 0-6,-1 0-6,0 0 9,0 0-5,-1 0 7,-1-2 6,0 0 7,-2 0 1,-2-1-7,-3 1 7,-1-1 1,-1 0 0,-2 0 0,-1-1-1,2 3 0,-2-2 0,0 0-15,0 3-21,0 0-28,0 0-12,0 0-30,0 0-59,0 0-25,0 0 34,-3 0 57,-6 0 47,0 3-45,4 1-130</inkml:trace>
  <inkml:trace contextRef="#ctx0" brushRef="#br0" timeOffset="12337.3951">5418 11081 712,'0'0'191,"0"0"-79,0 0-21,0 0 63,0 0-38,0 0-67,0 0-24,86-31-19,-75 31 0,-2 0-5,2 0-1,0 1 0,1 7 0,1-2-1,1 2 0,7 0 0,2-1 1,4 1 0,5-1-13,2-3-12,8 1-17,2-2 15,3-3 11,0 0 7,0 0 9,-3-1 0,-5-6 14,-7 0 10,-4 0 19,-6 2-15,-8 2-14,-7 1-4,-7 2 18,0 0 27,0 0-13,-7 0-30,-8 2-12,-8 9 0,0 0 0,0 4-1,-1-1 1,2 1 0,1-1 0,3 3-1,5-1 1,-1 1 0,1 1 0,1 2 0,1 2 0,-2-1 0,-2 4 0,-3 1 0,-1 3 11,-4 2 2,0 1 3,-3 2 3,-1-1-4,2-2-8,1-1 6,0-7 2,4-1-9,3-4-5,2-4 6,3-1 2,2-3-8,5-4-1,4-3 1,1 0 0,0-3 14,0 0 53,0 0 67,0 0-38,0-10 16,3-5-53,4-4-33,-4-7 3,0-4 7,0-6-15,-3-4-15,0-8-1,0-7 2,-13-6-8,-5-3 13,-7-4-12,-5 3-1,-2 7-26,-7 10-36,-39 27-15,9 14-185,-1 7-448</inkml:trace>
  <inkml:trace contextRef="#ctx0" brushRef="#br0" timeOffset="53119.4291">14868 14685 176,'0'0'182,"0"0"30,0 0-82,0 0-58,90-43-50,-79 34 242,-3 1-161,-2-1-31,-3 0-31,0 1-4,0 4-3,-1 1-34,-2 2 0,1 1-59,2 0-57,-2 0 13,4 0 40,-1 2-2,3 3-10,-1 1 25,-2-2 19,2-3-13,-2 1 27,-2-1 17,-2-1 9,0 0 49,0 0 13,0 0 15,0 0 23,0 0-53,0 0-27,0-1-19,-3-2-10,-6-1-1,2-2 1,-6 1 0,-1-1-10,-3 1 2,-5-1-23,-2 2 9,-3-1-16,-1 0 25,-2 0 3,-1 1 10,0-3-1,-4 4-1,1 0 2,-1-1 0,1 1 9,-2-1 0,-2 1 3,0 3-5,-2 0-6,1 0 12,-4 0-13,3 0 8,-3 0 12,2 0 23,1-1-14,0-1-9,-1 1-2,3 1 1,2 0-8,-1 0 11,2 0-13,1 0-9,1 0-6,-1 0 6,1 3 0,0-2 0,0 5 6,2-4-6,-1 1 1,3 0-1,-3 0-6,1 4 6,1 0 1,-4 3-1,3-1-1,0 2 1,-1 3-1,4-2 0,1 1 0,0-1-6,6 0 7,1 0-1,4 1 1,0 1-10,2 1 3,3-1 6,0 0 1,4 0 0,0 0-1,-1 2-10,5-1 10,-2 2 2,1 0-1,1 1 1,0 1 0,1 1 0,2 2-1,0 0 1,0 2 1,0-1-1,0 1 1,0-1-2,0-1 1,2-2-1,4 0 1,3-2 1,1 0 9,-1 1-5,3-2 3,1 1-2,-1 0-6,5-1 9,-4 0-4,5-1-4,0 1 4,1 0 0,4-3 4,-3 3-10,5 1 0,0-3 0,5 2 0,0-1-13,2-4 12,1 2-12,0-3 12,0-3-5,0 1 6,0-4-2,2 1 2,1-4-2,1 1 2,2-3 0,1 0-1,-2 0-4,4 0 4,1 0 2,0 0 5,3-5-4,1-1 13,2 2-9,-1-2 2,-2 2-7,-1-1 5,-2-1-5,-3 1 0,-1 0 0,-1-1 0,0 3 6,-4-4 28,-2 2-13,-2 0 1,-1-1 10,-2 1-15,0-1 1,-1-2 5,0 0-6,-2-1 7,1 0-9,-3-1-6,1 1 6,-2-2-6,0-1 6,2-1 0,0 1-4,1 1 5,-4-2-7,1-1-4,-4 5 4,-1-5-2,-1 1-7,0-1 12,-1 2-4,-4-2 17,0 0-2,-2-1-10,0 2 5,-4-2-7,3-2-5,-4-2 5,-1-5 8,-2-5-1,0-3-3,-2-4-2,-12-1-4,-5-3-9,-3 1 9,-3-2 8,-3 4-5,-2 1 6,0 1-9,-3 2-2,-4 0-7,-3 0 1,-8 0-1,-26-7-1,-39-4-1,-60 5-2,-52 12-41,-36 13-86,50 13-162,43-2-469</inkml:trace>
  <inkml:trace contextRef="#ctx0" brushRef="#br0" timeOffset="73437.1756">21416 12264 584,'185'49'234,"-23"-3"-232,-74-10-2</inkml:trace>
  <inkml:trace contextRef="#ctx0" brushRef="#br0" timeOffset="74149.1375">19346 13631 431,'0'0'32,"0"0"160,0 0-96,0 0-70,0 0-25,0 0 0,0 0-1,-27 17 0,23-12-2,1 0-12,-8 4-6,5 0-26,-1-1-97</inkml:trace>
  <inkml:trace contextRef="#ctx0" brushRef="#br0" timeOffset="75083.7268">19103 13798 355,'0'0'234,"0"0"-140,0 0-66,0 0-12,0 0-6,0 0-9,0 0-1,-58 2-13,58 1 5,0 2 8,0-5 10,6 4-9,1-3 16,2-1 78,2 0-32,1 0-33,1 0-21,-1 0 22,7 0-2,1-5 20,4-4 11,5-2-10,6-1 0,8-2-19,5-1 19,8-2-24,19-3 7,17-3 16,16-2-20,-7 6 3,-23 5-8,-23 6-17,-19 5 3,4 2 0,3 1-10,4 0 0,0 0 0,2 0 0,5 3 0,19 1 1,24-2-1,33-2 0,19-5 0,12-13 7,2-3 16,-17 0 15,-6 2 7,-19 5-7,-17 6-12,-28 3-20,-17 4-5,-19 1 0,-4 0 0,0 0-1,7 1 0,4 6-1,-3-1 1,2 0 1,0-3-1,0 1 1,1-3-1,0-1 2,4 0-2,0 0 2,3 0-2,-1 0 6,-2 0-6,-2-3 0,-8 1 0,-4-1 0,-6 3 0,-3-2 0,-3 1-6,-3 1 6,-3 0 1,-4 0-1,1 0 0,-2 0-1,-1 0-6,-1 0 7,-1 0 0,-1 0 1,-2 0 0,-1 0-1,2 0 1,-2 0-1,1 0 7,1 0-8,-1 0 1,-1 0-9,-3 0 9,1 0 8,-2 0-8,-3 0 1,0 0 0,0 0 1,0 0-2,0 0-9,0 0 8,-3 0-20,-11 0-66,-4 0-32,-5 0 2,-3 0-29,-10 1-42,7 1-63,7-2-78</inkml:trace>
  <inkml:trace contextRef="#ctx0" brushRef="#br0" timeOffset="75936.3298">22676 13396 350,'0'0'504,"0"0"-352,0 0-59,0 0-57,0 0 9,0 0 17,0 0-1,-2-71-28,2 70-13,0 1-14,0-2 13,0 2 14,0 0-4,0 0-13,0 0-15,0 0 0,0 0 6,0 0-7,0 0-1,0 0-7,5 0-6,5 3 14,0 5 6,10 3 1,2 0 4,4 3-3,6-2-3,5-1 2,4 2-11,1-2 5,2 3-1,-3-2 0,-6 2 1,-4-1 1,-3-1-2,-8 3 0,-5-2-2,-4 0-4,-7 2 6,-2-4-15,-2 0 5,0-2 9,0-2 1,0-2-2,-2-1 2,-5 0 1,4 1 1,-8-1 12,-1 2 1,-4 0-5,-4 2-4,-5 4 1,-3-1-7,-2 3 0,0 2 2,0-2-1,1 3 6,0 0 2,2 0 1,2-2 0,4 3 2,0-4 2,7-3-13,1-1 1,4 0-1,2-3-1,0 2 1,2-4 0,2 0 0,0-2-1,3 1 1,0-3-1,0-1 0,0 0 7,0 0 5,0 0 55,0 0 26,0-6 40,3-1 12,3-2-46,3-4-53,1-3-26,4-6 1,2-2-3,2-3-2,-1-3-9,0-4 7,-1-2-1,1-4-7,-3-1-5,-4-1-1,-7-2-10,-3 4-73,-18 1-41,-46-12-104,4 10-73,-2 0-353</inkml:trace>
  <inkml:trace contextRef="#ctx0" brushRef="#br0" timeOffset="103924.0083">10966 6366 228,'0'0'691,"0"0"-549,0 0-28,55-120 34,-25 45-25,-3 0-24,-2 8-6,-4 6-41,-5 15-14,0-2 22,1-1-20,-4 12-1,-3 9 5,-3 6-4,-2 8-4,-2 6 11,0 4-13,-3 4-34,0 0-39,0 20-12,0 13 34,-18 23 8,-10 26 0,-8 22 9,-4 7 0,-3-8 0,-5-11-12,-12-19-57,9-17-134,4-23-176</inkml:trace>
  <inkml:trace contextRef="#ctx0" brushRef="#br0" timeOffset="104141.017">10086 6558 1128,'0'0'269,"0"0"-68,0 0-50,0 0-46,0 0-46,185-46-58,32 30 8,71-4-9,50 0 1,8 4-1,-49 12 1,-43 4-1,-65 0-74,-73 0-251,-43 0-417</inkml:trace>
  <inkml:trace contextRef="#ctx0" brushRef="#br0" timeOffset="104522.9736">10516 7077 660,'0'0'808,"0"0"-641,0 0-47,0 0-78,42-86-40,-6 65 5,7-1-6,2 8-1,1 5 0,-6 9-7,-7 0 7,-9 22-13,-15 12-22,-9 22 10,-44 27 10,-34 24 9,1-9 6,6-15 2,24-30-1,24-24 0,7 0 0,6-6-1,10-3-11,27-12 11,57-8 8,45-14 45,22-14-30,-7 0-10,-37 9-13,-36 2-7,-28 9-195,-17-6-494</inkml:trace>
  <inkml:trace contextRef="#ctx0" brushRef="#br0" timeOffset="104969.4516">11221 7154 869,'0'0'755,"20"-73"-647,-4 40-65,1 6-29,-7 14 19,0 9 1,1 4-34,-2 20-16,4 24 14,-5 25-14,-8 4 9,0-8 7,0-7-1,0-21 2,-2-1-1,-2-6 0,2-10 0,2-10-1,0-10 1,12 0 12,17-21 7,14-13-12,20-21-6,-4-2-1,3-4-1,-4 4-4,-17 17 5,-2 6 0,-8 16-1,-8 11 1,-4 7-8,1 8 2,-4 17 6,-1 6-1,-3 10-7,-4 2 8,-6 2 1,-2-1 1,-10 3-2,-7-13-130,3-17-428</inkml:trace>
  <inkml:trace contextRef="#ctx0" brushRef="#br0" timeOffset="105875.2861">13405 5690 1099,'0'0'149,"88"-66"-7,-39 28-33,-1-1 38,-10 6-48,-15 10-17,-10 7-18,-8 11-37,-5 2-27,0 3-18,-21 8-10,-34 18 4,-53 23 18,-57 18 6,-26 9 8,-10-1-6,19-11-2,36-12 1,32-11-8,34-10 7,33-12 0,22-2 2,9-2-2,16-2-11,37 0-22,75-8 33,65-5 6,29 0 10,-5 0-8,-51 0-8,-61 7-12,-38 4 12,-26 9 0,-11 8 0,-14 11-7,-48 22-28,-85 22 25,-75 22 10,-28 6 8,10-10 19,65-26-10,76-27-2,40-18-14,25-3 0,20 2-1,25 3 0,77-2 0,86-15 25,53-13-8,28-6-3,-20-21-13,-46 0-2,-42-3-14,-59 6-119,-40-3-265</inkml:trace>
  <inkml:trace contextRef="#ctx0" brushRef="#br0" timeOffset="106204.2896">14634 5450 1659,'0'0'220,"0"0"-79,0 0-84,0 0-39,-128-19-18,1 101-11,-28 34 0,-15 39 10,9 22-5,29-1 6,24 1-1,38-10 1,32-19 1,37-13 5,20-16-5,47-18 12,32-17-13,24-23-19,-21-24-119,-14-28-191</inkml:trace>
  <inkml:trace contextRef="#ctx0" brushRef="#br0" timeOffset="107785.3776">14517 5741 1309,'0'0'258,"0"0"-26,0 0-136,0 0-96,0 0-30,0 0 21,77 84-7,-55 18 10,-14 41 6,-8 16 0,-9-7 0,-9-40 1,10-41 5,6-26-4,2-13 11,0 0-13,-5-6-58,-20-18-110,2-8-160,4-16-817</inkml:trace>
  <inkml:trace contextRef="#ctx0" brushRef="#br0" timeOffset="108037.9996">14600 6132 909,'0'0'633,"0"0"-515,57-91 1,-36 70-9,-1 10-23,-2 9-51,6 2-36,1 19-8,-2 12-17,-4 11 3,-7 4 9,-11 0-34,-1-5-56,-7-10 30,-8-7 24,-5-11 12,0-9 8,-4-4 18,-3 0 3,-2-17 0,2-4-40,-9-18-53,7 7-120,7-2-298</inkml:trace>
  <inkml:trace contextRef="#ctx0" brushRef="#br0" timeOffset="108564.0552">15106 6411 1292,'0'0'287,"0"0"-124,0 0-88,40-83-8,-34 52-2,-3 2-17,-2-2-13,-1-1-35,0 3 3,2 1-3,0 4-1,6 6-39,7 7-37,6 8-5,9 3-36,4 7 57,2 15 36,-5 8 6,-6 7 11,0 0 7,-9 4-7,-3-3 8,-3-1 0,0-3-1,0-3 0,6-5 1,7-6 0,4-6 0,17-10 1,12-4 9,17-13-1,-3-11-7,6-7 6,-4-8-8,-16-3 0,2-7-8,-12-3-6,-11 1 13,-16 7 1,-10 9 30,-9 15 34,-5 10-28,-18 10-36,-12 13-23,-6 21-2,-3 10 3,0 7 13,10-1 9,14-3-13,17-10 11,13-6-6,50-4 8,62-19 0,-9-6-9,3-3-525</inkml:trace>
  <inkml:trace contextRef="#ctx0" brushRef="#br0" timeOffset="109008.9623">16769 6255 1430,'0'0'301,"0"0"-62,0 0-113,0-84-44,0 55-4,-10 7-35,-10 8-41,-26 11-2,-28 9-30,-26 34 9,2 6 7,19-1 5,28-10-12,25-11-30,5-2-33,7-2 5,11-3-25,8-11 35,45-6 67,41-26 2,38-34 15,11-22-6,-13-18 2,-30-1-2,-30 9 12,-23 14 36,-15 21 6,-16 16-3,-6 10 27,-3 3 14,-2 6-21,-2 10-20,-4 12-60,-15 22-11,-19 32-4,-16 40 7,-2 34-3,7 10 11,24-10 0,22-33 0,3-38-8,17-13-46,32-6-163,-5-9-152,9-16-589</inkml:trace>
  <inkml:trace contextRef="#ctx0" brushRef="#br0" timeOffset="109205.9432">17416 6269 1038,'0'0'825,"0"0"-631,0 0-132,0 0-40,97-20-16,-17 20-6,2 0 0,-4 6 6,-12 5-6,2-9-110,-11-1-251,-5-1-582</inkml:trace>
  <inkml:trace contextRef="#ctx0" brushRef="#br0" timeOffset="109758.1176">18655 6237 1270,'0'0'171,"0"0"-119,118-30-17,-70 6 77,-3-5-13,-9-4 29,-10-6-5,-13-2-66,-13-5-15,-13 1-36,-39 2-6,-39 7 0,-35 22-1,-13 14-13,5 29-5,32 12 8,39-1-2,23-1-7,16 1 3,8 9-16,14 4-15,16 4-33,60-7 43,49-16 25,20-16 12,0-18-18,-34-8-46,-40-9 20,-23-4 29,-15-2 12,-1-5 4,-3-4 35,-5-1 74,-8 8-15,-8 8 48,-5 10-44,-1 7-74,0 3-24,0 16-28,0 12 10,-1 8 5,1 2 13,4 4 0,20-3-7,33 5-94,-8-14-120,8-15-423</inkml:trace>
  <inkml:trace contextRef="#ctx0" brushRef="#br0" timeOffset="110193.318">19694 5968 1375,'0'0'283,"16"-73"-48,-9 38 12,0 3-73,-7 13-46,0 14-68,-23 5-60,-26 34-26,-30 31 11,-18 29 14,10-1 0,26-14 0,28-26-21,23-23-30,0 1-18,10-4-13,0-4-13,25-15 49,36-8 46,48-46 1,48-44 15,24-28-9,4-18 4,-15 1-8,-26 12 5,-16 12-5,-33 23 1,-32 22 3,-29 27 4,-16 18 55,-9 5 15,-6 13 0,-3 4-80,-33 49-9,-41 48-3,-37 53 11,-6 28 1,15 2 0,35-24-3,46-41 1,14-32-10,7-31 2,0-18-60,13-13-61,23-20-174,-3-2-225,4-16-522</inkml:trace>
  <inkml:trace contextRef="#ctx0" brushRef="#br0" timeOffset="110357.6902">20119 5838 1056,'0'0'546,"0"0"-304,0 0-73,0 0-101,0 0-68,0 0-88,0 0 65,141 43 21,-32 10-34,12-12-171,-27-16-162,-24-25-297</inkml:trace>
  <inkml:trace contextRef="#ctx0" brushRef="#br0" timeOffset="110539.9891">20994 5747 689,'0'0'1032,"0"0"-730,0 0-302,0 0-2,38 102-21,-8 20 23,-9 18 23,-16 4 2,-12-14-12,-35-27-1,-23-4 1,-17-7-13,-13-17-22,16-26-218,20-24-245</inkml:trace>
  <inkml:trace contextRef="#ctx0" brushRef="#br0" timeOffset="111242.2323">22273 5412 1264,'0'0'201,"0"0"-57,0 0-59,0 0-85,0 0-30,0 0-24,0 0 35,-42 33 13,4-8 6,1-1 0,3-2 0,4-1 0,4-4 0,6 3 0,-1-5-1,0 0-1,5-2 2,-1-6 0,5-2 2,5-2 11,4-3 3,0 0 1,3 0 3,0 0-4,6-3-14,7-5-2,4-3 0,-3-1 5,1-1 1,-4-2 20,-3-1 27,-2 2-21,-2-1 2,-1 1-18,0-1-5,0 1 3,0 2 13,3 1 4,4 2 34,13 3-22,21 1-43,31 5 0,29 11-14,10 11 14,-19 2-1,-25 0-10,-34-6 1,-16 3-12,-7 8-12,-13 9 4,-22 19-4,-75 22 25,-76 23 9,-38 9 9,-3-7 11,33-18-1,70-33-7,46-19 7,32-15-17,26-7-2,7 4-8,56 2 8,84 1 35,89-8 11,51-8-13,15-3-18,-37 0-5,-56 0-9,-60 0 0,-56 0 0,-45 0 0,-71 0-1,-18 0-309,-22-2-605</inkml:trace>
  <inkml:trace contextRef="#ctx0" brushRef="#br0" timeOffset="112335.9647">12362 7732 886,'0'0'412,"0"0"-231,0 0-91,0 0-28,0 0-26,0 0-14,57-67 11,-34 56-15,11-3-18,12-2 1,23-4 7,25-5-7,-5 4 9,-10 3 8,-19 9 1,-27 7-2,-8 2-17,-5 7-7,-13 16-9,-7 13 10,-15 7-1,-15 9 7,-6 3 0,-1-1 12,6-6-5,8-10-5,16-8-2,7-10 0,4-8 5,22-5 5,25-7-10,-4-7-91,-6-15-444</inkml:trace>
  <inkml:trace contextRef="#ctx0" brushRef="#br0" timeOffset="112514.2786">13025 7425 1542,'0'0'319,"0"0"-56,0 0-89,4-72-59,5 64-60,2 8-55,6 18-111,0 8-389,1-12-437</inkml:trace>
  <inkml:trace contextRef="#ctx0" brushRef="#br0" timeOffset="113129.7432">16801 7031 1128,'0'0'324,"0"0"-141,0 0 9,0 0-12,0 0-16,0 0-60,-25-40-44,27 33-45,29 0-14,33-3-1,9 0-11,-2 1 5,-6 6 6,-24 3 0,-6 0-1,-5 11-9,-11 8-11,-9 9 1,-9 9 6,-1 9-1,-4 7 15,-12 3 0,1-3 0,2-7 2,8-9-2,5-10-1,2-16-255,10-10-112,6-4-459</inkml:trace>
  <inkml:trace contextRef="#ctx0" brushRef="#br0" timeOffset="113282.03">17191 6793 1277,'0'0'548,"0"0"-306,0 0-123,0 0-92,0 0-27,0 0-340,0 0-36,40-27-704</inkml:trace>
  <inkml:trace contextRef="#ctx0" brushRef="#br0" timeOffset="113677.3">19443 7074 1403,'0'0'275,"0"0"-196,0 0-53,0 0 233,0 0-67,0 0-109,0 0-42,40-65-28,-20 47-12,8-1-1,5 0 0,4 4-2,5 4-5,0 8 0,-2 3-2,3 5 7,-6 15 1,-1 10-7,-6 5-8,-8 5 7,-8 5 2,-4 0-5,-7 1 11,-1-1-11,-1-5 12,1-4 0,1-7 1,9-5 6,32-5-7,-3-4-68,11-15-427</inkml:trace>
  <inkml:trace contextRef="#ctx0" brushRef="#br0" timeOffset="113837.4861">20028 6878 918,'0'0'1032,"0"0"-797,0 0-148,0 0-87,0 0-59,0 0-139,0 0-380</inkml:trace>
  <inkml:trace contextRef="#ctx0" brushRef="#br0" timeOffset="115421.1237">13586 7752 310,'0'0'0,"0"0"-161</inkml:trace>
  <inkml:trace contextRef="#ctx0" brushRef="#br0" timeOffset="115929.099">13615 7511 143,'0'0'806,"0"0"-680,0 0-68,0 0 37,0 0 81,102-75-35,-75 59-22,-7 6-17,-7 6-46,-3 4-56,-7 5-6,-2 23-29,-1 28 17,-31 36 17,-30 31 1,-12 8 16,4-11 6,19-34 2,26-33-13,12-17-5,4-11-5,1 0-1,-2-7-133,9-18-153,0-11-45,15-21-294</inkml:trace>
  <inkml:trace contextRef="#ctx0" brushRef="#br0" timeOffset="116132.8547">13878 7542 1243,'0'0'362,"0"0"-58,0 0-83,0 0-96,0 0-74,0 0-38,0 0-13,15-22-24,-27 69 18,-5 6 6,-5 9 8,-2 5-8,6-14-42,2 2-151,0-1-45,5-15-61,4-17-319</inkml:trace>
  <inkml:trace contextRef="#ctx0" brushRef="#br0" timeOffset="116307.7285">13363 7883 1506,'0'0'380,"0"0"-187,0 0-78,88-33-87,3 26-22,-4 5-6,8 2-130,-31 0-357,-35 0-368</inkml:trace>
  <inkml:trace contextRef="#ctx0" brushRef="#br0" timeOffset="116478.0278">13403 7978 1365,'0'0'355,"0"0"-125,0 0-21,0 0-84,0 0-72,175-31-52,-39 29-1,10 2 0,-7 0-112,-47 0-438,-32-13-397</inkml:trace>
  <inkml:trace contextRef="#ctx0" brushRef="#br0" timeOffset="117106.7813">14740 7683 1605,'0'0'164,"0"0"-5,0 0-8,0 0-14,0 0-42,0 0-27,0 0-37,-18-72-31,-13 72-18,-15 7-96,-12 11 14,-5 8-24,2 3 10,5 1 36,15 1 24,12 0 4,16-1-14,13-2-6,7-2 11,28-8-26,13-6-31,13-12-88,7 0 33,-1-14 98,-4-11 73,-17-4 18,-13-4 134,-17-2 28,-16 1-51,0 0-22,-22 3-20,-5 3-47,-2 7 18,3 4-22,4 10-24,4 3-12,9 4 0,4 0-22,5 0 3,0 11-11,15 1 29,17 1 1,26-3 0,31-10 9,32-3-3,9-22-5,-20-8 1,-28-1 5,-39 5-6,-11-4 1,-7-4-1,-7-5 0,-9-3 0,-9 3-1,-9 11 1,-13 11 46,-5 16-18,-9 7-29,-10 43-21,-12 32 9,-3 37 11,1 18-5,13 0 6,12-12 9,9-21-8,9-21 15,6-19-7,5-20-9,-10-4-127,1-9-228,-2-11-145</inkml:trace>
  <inkml:trace contextRef="#ctx0" brushRef="#br0" timeOffset="117269.973">14728 7995 1435,'0'0'265,"0"0"-46,0 0-20,0 0-90,124-81-61,-63 67-37,5 8-11,7 2 0,1 4-35,25-12-241,-19-1-209,-8-11-342</inkml:trace>
  <inkml:trace contextRef="#ctx0" brushRef="#br0" timeOffset="117484.6621">15841 7252 575,'0'0'1112,"0"0"-835,0 0-235,0 0-42,0 0-42,-12 118 34,-5-30 8,-5 29 1,-2 1 5,3-21 15,11-27-11,5-31 8,4-6-3,-1 0-15,-11-3-153,3-5-174,-4-20-400</inkml:trace>
  <inkml:trace contextRef="#ctx0" brushRef="#br0" timeOffset="117629.1867">15510 7781 1428,'0'0'151,"0"0"-86,0 0-65,0 0-16,0 0 9,0 0 7,151 38 0,-85-14-121,-5-4-286</inkml:trace>
  <inkml:trace contextRef="#ctx0" brushRef="#br0" timeOffset="118251.0827">15932 7916 1234,'0'0'303,"0"0"-165,0 0 2,0-76 45,5 46-22,11 1-88,4 0-42,7 5-33,3 6-9,3 4 9,7 6-1,0 3-29,7 5-7,-1 0-8,2 0 31,-5 12 2,-5 3 11,-12 7-13,-8 7-17,-13 10 9,-5 4 21,-8 4-12,-11 2 13,-1-5 0,4-5 0,11-8-9,5-9 0,21-7 9,32-8 18,36-7-9,34-23-8,9-14 0,-8-11 7,-33 2-8,-35 8-1,-18 5-71,-14 2-35,-9 0-11,-6-2 68,-9 5 36,-15 11 0,-40 14 14,-30 9-2,-1 20 2,6 6-2,11 4-8,22-4 8,3 2-8,6 2 9,20-9-25,16-7-2,7-6-1,27-8 19,14-5 10,13-1 10,4 0 1,0-5 17,-3 0 38,-10 2-4,-7 3 36,-12 0-26,-7 0-44,-6 10-27,-7 2-1,-3 0-1,-3 0 0,-2 1 0,-2-2-1,1 3 1,7 3-72,1-3-112,5-11-295</inkml:trace>
  <inkml:trace contextRef="#ctx0" brushRef="#br0" timeOffset="118439.4403">17532 7795 1446,'0'0'283,"0"0"-37,0 0-115,0 0-71,0 0-60,0 0-7,2 82 7,-2-34 0,-5 4 8,-5-1-8,-1-5-1,-12 0-56,2-15-274,3-14-321</inkml:trace>
  <inkml:trace contextRef="#ctx0" brushRef="#br0" timeOffset="118588.0484">17534 7529 1513,'0'0'232,"0"0"-58,0 0-118,0 0-56,0 0-248,0 0 121,0 0-215</inkml:trace>
  <inkml:trace contextRef="#ctx0" brushRef="#br0" timeOffset="119570.8006">17749 7870 1392,'0'0'334,"0"0"-92,91-10-105,-61 8-64,-5 2-51,-6 7-21,-7 13 2,-3 3-3,-4 6-2,-5 1 2,0-1-14,-3 0 0,-5-5-38,4-6-78,1-4 18,3-10 55,0-4 34,1 0 23,16-17 29,13-9-17,5-8-11,4-4-1,-2 0 2,-2 5-1,-10 6-1,-3 11 10,-10 6-10,-2 7 0,-4 3-13,2 0-2,0 13-10,0 6 3,-1 3 21,0 4-11,-3 1 11,-2-2 0,-1-2-1,1-1-5,1-6 7,3-3-1,-1-1 1,5-6 0,6-2 0,2-1 0,8-3-2,4 0-23,4-10 0,0-9 8,0-4-15,-1-1 13,-5 1 6,-1 4 11,-6 2 2,-6 6 1,-3 3 0,-6 5 20,-2 3 12,-1 0-33,2 5-9,0 9 8,0 4-14,0 0 15,-1 2 0,2-3 0,4-1-7,6-2 7,8 0 12,14-3 18,24-1 10,6-3 1,9-3-11,2-4-15,-13 0-14,6 0 0,-6-12 8,-4-7-9,-4-7-1,-4-7-36,-8-5 12,-10-2-18,-8 2-11,-11 6 3,-10 5 51,-7 9 1,0 8-1,0 8-6,-10 2 5,-2 5-31,-2 16 5,-2 13 11,-2 11 10,-7 20 5,-11 26-1,-11 26 2,-5 9-2,2-8 2,8-12 0,7-20 0,0-4 16,1-15 2,4-18-8,7-16 2,4-11-11,0-7 0,1-7 19,-6-8 56,0-6 98,-1-29-78,2-22-8,8-24 6,15-24-32,10-12-40,22-1-3,2 7-19,-6 14-1,-3 5-39,-6 26-242,-1 8-392</inkml:trace>
  <inkml:trace contextRef="#ctx0" brushRef="#br0" timeOffset="119743.3633">18312 7782 633,'0'0'927,"0"0"-745,106 0-119,-49 6-44,-5 10-19,-1 13-105,-12-6-185,-8-9-489</inkml:trace>
  <inkml:trace contextRef="#ctx0" brushRef="#br0" timeOffset="120021.5718">20698 8303 1230,'0'0'917,"0"0"-676,88-79-57,-69 49-78,-12 6-35,-4 5-44,-3 6-17,0 4 2,5 8-12,11 1-22,31 0-38,54 7 11,57-2 13,31-1-31,8-4-13,-27 2-18,-47 1-19,-43-1-120,-39-2-344</inkml:trace>
  <inkml:trace contextRef="#ctx0" brushRef="#br0" timeOffset="151461.0054">19600 9528 415,'0'0'52,"-5"77"-51,-16-23 2,-7 10 11,-8 2-6,-1 1 88,-4 1-41,1 0 0,-6 0 29,-17 21-12,-77 54-52,12-17-20,-9-8-71</inkml:trace>
  <inkml:trace contextRef="#ctx0" brushRef="#br0" timeOffset="152828.1614">18087 11849 418,'0'0'71,"0"0"-55,0 0-8,0 0 93,0 0 26,0 0-11,0 0-8,-58-37 1,54 27 22,-1 0-42,2 3-53,-3 0-19,-2 3-17,-3 1-16,-3-3-14,-4 4 10,-2 0 14,2 1 4,0 1-8,3 0 10,2 0-42,3 11-45,7-2 4,3 1-3,0 0 32,7-2 38,15-2 16,6 1 19,11-3 12,15-3 8,22-1-10,36 0 2,43-9 24,19-8 33,2-6 2,-13 1 14,-23 6-15,-9 2-11,-7 1-28,-9 6-24,-12 6-12,-11 1-5,-5 0-7,-4 6-1,1 2-1,4-3 0,-3-1 0,5 1 0,2-1-1,5 0 1,7 0-2,5-1 2,6 1-6,3-4 5,1 0-5,-4 0 5,-6 0 1,-8 0-2,-2-4 2,-4 0 0,-5 0-1,0-5 1,-15 0-1,-15-2 1,-14 0 0,-1 0 0,6-5 1,8-4-1,10-3 1,-4-5 12,0-2-12,-4-1 1,-4 1 0,-1 0-1,-6 3-1,-5-1-1,-1 1-9,-5 0 10,-2-2-1,-4 0 1,-2-2-7,-4-2 7,-3-1 0,-2 1 0,-4-5 9,-4 1-5,-8-5-2,-5 0 5,-1-4 7,-9-3-12,-12 1 2,-6-3-3,-10 1 0,-8 1-1,-24 0-6,-33-6-20,-49-1 7,-31 5 1,-24 12-1,-13 12-1,-3 14-8,-11 9-1,-7 4 15,0 8-1,-2 15 8,6 12 5,10 6-7,16 5 8,23 0-6,23 0 7,14 0 42,9 5 15,7 7-15,1 5-11,8 5-23,6 4-2,8 6-6,2 7 0,3 17-8,-3 8-50,26-23-126,16-19-304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</inkml:channelProperties>
      </inkml:inkSource>
      <inkml:timestamp xml:id="ts0" timeString="2023-06-17T09:16:27.46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18039 10703 466,'0'0'98,"0"0"-74,0 0 76,0 0-61,0 0-19,0 0 18,-17-39-25,15 35 20,1-1-16,-1 1-10,1 1-6,-1 0 13,1 1-8,-1-1-5,0 1 6,1 1-7,-2-1-2,1 1-31,-3-1-55,0 2 10,1-1 52,-2 1 19,1-2 6,-3 2 1,3 0-1,-1 0-7,0 0 7,0 0 0,-1 0-15,-5 0-52,3 0-135,-2 0-148</inkml:trace>
  <inkml:trace contextRef="#ctx0" brushRef="#br0" timeOffset="558.5915">17862 10645 49,'0'0'64,"0"0"-25,0 0-16,0 0-15,0 0-8,-85 31-1,70-23 1,0-2 1,3 0 0,3 1-1,2 1 1,2 1-1,1 1 18,1 1 62,0 2-59,-2 0-13,1 0 12,3 3 53,-1 1 2,2 2-34,0 0-12,0 2-13,0 1-3,0 1-1,0-2-11,0-4 0,0 0 6,0-4 3,0-1-4,3-1 29,-1-2-9,1-1-19,1-1 5,0-2 3,2 1 13,3-2 15,3 0 16,2-1-27,5-1-9,-1-1-8,3-1 2,-2 0-8,-1 0-2,-3 0-6,-4 0 8,2 0 34,-6-6-11,1-1 124,-1-2-88,-2-4-51,4-3-16,-3 2 0,-2-3-1,1-3-1,-2 3-12,0-3 6,4-1 6,-4 2 0,1-1 0,-1 1 1,0 2-12,-1 2-43,-2 4-39,0 0-48,-5 2-2,-5 2 8,-2 2-1</inkml:trace>
  <inkml:trace contextRef="#ctx0" brushRef="#br0" timeOffset="741.9955">17835 10762 510,'0'0'399,"0"0"-247,0 0-112,0 0-21,0 0-18,0 0-1,0 0-1,34-6-89,-33 6-158</inkml:trace>
  <inkml:trace contextRef="#ctx0" brushRef="#br0" timeOffset="34932.7674">19242 5545 339,'0'0'486,"0"0"-403,0 0-29,70-75 51,-61 58 27,-2 0-51,-1 4 23,-3 1-30,1 5 8,-4 2-17,0 3-37,0 2 23,0 0-35,-7 0-16,-22 10-37,-31 22 28,-43 35 8,-55 47 1,-24 37 0,-3 39 0,22 18 1,51 7-1,44 2-2,57-3 1,44-1 1,58-22 5,33-24 1,16-34 14,5-38-8,1-24 5,-1-32-17,-37-19-57,-15-20-482</inkml:trace>
  <inkml:trace contextRef="#ctx0" brushRef="#br0" timeOffset="36126.7208">17526 5772 466,'87'-31'327,"14"-3"-161,-2-2-54,-23 11 22,-28 8-19,-11 3-46,-2-1-2,-5 3 19,-4 0 5,-14 7-18,-11 4-38,-1 1-35,-27 0-8,-56 16-57,-69 18 42,-45 7 16,-23 5 7,9-1 7,38-5-7,19-2 0,18 3 0,36-7 0,29-5 0,28-7-1,20-3 1,10 3-2,13 1-4,20 7 6,70-1 0,61 1 9,29-4 30,-4-4 0,-46-5-14,-61-5 1,-35 0 1,-19-2-14,-12 7-13,-6 9-15,-59 16-1,-79 25 6,-77 29 8,-31 13 1,14 0 1,73-26 1,76-28-1,42-21 0,30-5 0,11 5 0,6 2 0,64 13 2,90-5 23,87-8 88,42-15-37,-11-20-17,-57-1-33,-95-11-10,-53 4-8,-42 3-8,-58 4-80,-18 8-291,-24 0-298</inkml:trace>
  <inkml:trace contextRef="#ctx0" brushRef="#br0" timeOffset="36502.9628">15062 7768 1380,'0'0'336,"0"0"-105,0 0-81,0 0-41,0 0-56,86-64-25,-37 43-21,22 0-7,1 7 11,2 4-11,3 6-1,-14 4-21,0 4 20,-11 12-4,-13 9 0,-11 7-19,-13 9 3,-11 3 12,-4 7 9,-10 4-5,-9 0 5,-2-3-7,3-3 8,9-6 0,9-6 0,0-7-1,12-5-7,10-5-38,1-9-107,8-17-49,-6-13 4,-4-19-331</inkml:trace>
  <inkml:trace contextRef="#ctx0" brushRef="#br0" timeOffset="36645.8429">15757 7660 1482,'0'0'193,"0"0"7,0-97-24,0 70-73,0 15-42,0 10-61,0 2-82,-18 48-405,-1-3 260,1-3-339</inkml:trace>
  <inkml:trace contextRef="#ctx0" brushRef="#br0" timeOffset="36987.8234">16695 8029 1048,'0'0'326,"108"-20"-204,-81 6-25,-2-4 81,-2-5 90,-3-3-106,-10-3-50,-10 0-29,-6 8-53,-27 2-30,-30 13-14,-27 11-5,-23 40 8,-5 21 6,17 19 4,26 4-7,32-7-8,21-12 15,17-16-1,5-16 1,21-8-11,30-1 5,29-1 5,7-5 1,-5-12-8,3-11-120,-37-15-195,-7-13-227</inkml:trace>
  <inkml:trace contextRef="#ctx0" brushRef="#br0" timeOffset="37138.8718">16421 8245 1243,'0'0'379,"0"0"-72,0 0-85,0 0-67,0 0-50,0 0-53,136-24-51,-47 32-1,13 28-101,-31-2-249,-30-15-450</inkml:trace>
  <inkml:trace contextRef="#ctx0" brushRef="#br0" timeOffset="37666.8338">17515 8417 510,'0'0'12,"0"0"-12,0 0-22,0 0-60,0 0 4,0 0 62,0 0 0,-32-3-76,32 6-67</inkml:trace>
  <inkml:trace contextRef="#ctx0" brushRef="#br0" timeOffset="38273.1021">17471 8032 682,'0'0'725,"0"0"-532,0 0 26,84-89-13,-70 77-47,1 9-50,-2 3-106,9 41-3,5 36-14,-4 45 14,-4 17-14,-8-5 14,-5-35-11,-1-40 10,4-22 1,-3-13-1,3-5 0,-3-5-6,7-11 7,4-6 71,21-38 84,20-29-110,16-34-35,5-18-2,-8 4-8,-12 12 1,-17 35-1,-11 21 6,-10 17-6,-7 15 1,-3 3-1,-1 5 1,-3 7-1,-2 3-156,-5 38-169,-21 39 74,-9-3-101,6-10-381</inkml:trace>
  <inkml:trace contextRef="#ctx0" brushRef="#br0" timeOffset="39317.798">18763 8517 1335,'0'0'377,"0"0"-51,78-78-141,-52 36-54,-7 3-26,-8 3-66,-11 10-22,0 9-17,-28 8-26,-27 9-83,-30 29 25,1 10 7,4 6 31,11 3 31,21-9-26,2 5-15,1-1-23,15-2-20,17-9 23,13-8 1,6-9 27,25-10 33,27-5 15,5-10 9,6-10 13,5-6-3,-15 1 3,3-1 7,-11 2 5,-11 5 1,-10 6 26,-11 6-12,-4 7-17,-3 0-32,0 13-17,1 10 11,0 9 5,0 3-6,-4 1 1,2-3 5,-1-8 0,2-5 1,2-9 0,5-8 1,10-3 71,11-11 20,10-15-58,6-13-15,3-11-7,4-21-12,5-23 1,-7-18 5,-10 11 3,-21 23-9,-17 32 2,-7 27 10,-4 4 34,0 6 1,-2 9-47,0 10-74,-16 40-53,-17 40 90,-15 29 27,-2 9 9,9-22-7,14-33 7,17-31 1,6-8-7,4 0-34,0-4 10,4-3 15,16-13 10,9-11 6,9-3 35,8-13 19,5-9-17,1-7-18,-5-2-9,-5 1-2,-6 2 5,-6 4-12,-8 7-1,-7 5 1,-4 6 0,-7 4-1,-1 2 0,0 0-97,3 12 44,1 5 31,1 1 11,0 1-7,-3-2-1,3-7-24,-5-1 20,0-5 14,0-2 9,0-2-1,3 0 1,4 0 6,4 0 9,-3-3-4,3-2-3,-8 2 33,-1 1-12,-4 2-11,1 0-7,-2 0 0,0 0-11,1 0-12,2 2-48,4 12 40,2 3 18,3 2 2,6 2-1,5 0 0,9-4 1,6 0 6,8-2-6,6-2 21,-1 0-1,-8-3-20,-4 0-48,-11-1-117,-7-1-110,-2-8-32,-7 0 42,-4-5-561</inkml:trace>
  <inkml:trace contextRef="#ctx0" brushRef="#br0" timeOffset="39933.6838">20614 8878 484,'0'0'271,"0"0"-129,84 3-1,-61-3 78,-5 0 1,-7-4-102,-5-7-13,-3-3-39,-2 0 10,-1-2-15,0 1-34,0 0-16,0 3-11,0 3 0,-6 3-44,-47 6-89,5 0-362,-4-4-197</inkml:trace>
  <inkml:trace contextRef="#ctx0" brushRef="#br0" timeOffset="40363.7619">19667 8649 1003,'0'0'335,"0"0"-100,0 0-12,76-81-15,-57 70-36,-2 10-69,-5 1-80,2 15-23,0 13-6,-1 9 5,-7 8-5,-6 4-3,0 3 2,0-3-11,-7-2-29,4-6-37,3-7-62,7-13-50,11-9-88,9-12-221</inkml:trace>
  <inkml:trace contextRef="#ctx0" brushRef="#br0" timeOffset="40500.9806">19990 8582 1356,'0'0'486,"0"0"-316,0 0-170,0 0-136,0 0-98,0 0 99,-46 103-259</inkml:trace>
  <inkml:trace contextRef="#ctx0" brushRef="#br0" timeOffset="41733.8583">20510 8981 798,'0'0'878,"88"-22"-574,-42-4-70,-1-4-61,-13-4-34,-9 0-57,-20-2-46,-15-7-36,-57 3-31,-38 14-77,-24 21 28,1 13 9,30 25-7,36 2-14,24-4-16,20 2 6,4 6-6,16 3 37,7-1-3,47-7 8,47-22 47,36-13 4,16-35 15,-9-22 10,-26-14 114,-28-5 30,-20-9 2,-15-7-39,-20-7-52,-14 2-31,-12 22-3,-7 20-8,-1 29 34,-1 15 9,0 8-45,-3 4-21,-20 29-141,-21 48 64,-14 40 58,-5 23 10,10-1 3,22-14-18,23-29-13,8-21-41,14-19 25,14-20 17,25-5 20,42-6 7,49-14 9,17-11 0,-2-23 13,-30-23 32,-44 0 63,-25 2-65,-25 5-35,-13 0-8,-9-3-39,-13 2-7,-2 4 0,-33 14-52,-26 19-74,-5 3 81,-6 23 47,-4 11-10,17 7 17,-2 5-16,14 0-44,16-2 7,14-6 12,17-5-55,2-8 66,25-6 22,10-8 25,8-7 1,-2-4 19,2 0 19,-8-9 59,-6-3 32,-5-3 25,-7 3-16,-9 2-60,-3 3 27,-6 6-19,-1 1-67,0 3-22,0 14-74,0 8 68,0 3 20,0 3 6,0-3 2,12-4-2,10-8 2,10-6 0,11-10 32,5 0 16,5-26 26,4-12 60,6-23 10,0-26-81,2-30 2,-4-19-32,-12 3-8,-11 11-11,-13 37-12,-12 28 7,-5 23 7,-7 15 10,-1 12-15,0 7-11,0 12-114,-4 50-82,-22 40 138,-5 22 43,-3 9 15,1-12 0,17-23 0,8-6 0,8-21 0,0-17 0,9-17-1,2-11 1,2-2-5,-1-5 5,1-2 7,-2-11 56,-1-6 148,7 0-34,0-4-117,6-8-38,-1 1-4,-5 1 12,-2 0 0,-6 5-1,-5 1 22,-1 1-8,0 0-25,-2-1-5,2 3 0,-2-5 11,3 0-15,-1-1-7,-2 3-1,0-1 0,1 2 0,-2 1-1,0 2-7,0 0-54,0 0-29,0 0-58,0 5-173,-9 9 96,-19 3-14,3-2-128,7-10-584</inkml:trace>
  <inkml:trace contextRef="#ctx0" brushRef="#br0" timeOffset="41933.1785">22413 9046 1475,'0'0'518,"0"0"-251,0 0-58,0 0-84,0 0-62,0 0-63,0 0-93,75-27 40,-58 67 14,-2 10-81,-2 7-100,2 26-23,-1-13-16,-1-19-244</inkml:trace>
  <inkml:trace contextRef="#ctx0" brushRef="#br0" timeOffset="42113.9058">22796 9271 532,'0'0'903,"0"0"-348,13-90-274,-3 57-25,-1 11-82,-4 9-103,-3 10-71,-2 3-120,0 14-116,-10 16 73,-28 26-63,2-6-73,11-13-297</inkml:trace>
  <inkml:trace contextRef="#ctx0" brushRef="#br0" timeOffset="42755.6838">23241 9339 1455,'0'0'358,"0"0"-179,0 0-69,97-17-4,-74 8 21,-5 1 2,-7-1-56,-7 1-46,-4-4-26,0 0-1,-23 0-71,-22 7-51,-11 5-21,-9 7 6,-4 22-29,9 24 39,8 1 14,15 9 42,16-4 3,21-14-41,2-1 16,28-11 51,16-14 30,9-7 12,13-12 17,1 0 41,-2-17 55,-9-10-21,-12-7-11,-16-6 43,-12-4-46,-11-3-47,-7-1-31,-3 5-14,-19 9-69,-5 10-12,-1 7-46,1 9-19,8 7-12,9 1 50,6 0 41,4 7 58,8 4 16,13 1 6,6 3 1,5 0 0,9 0 14,6-3 20,3-2-1,4-2 9,-3-4 36,-2 0 25,-8-4 0,-8 0 4,-12 0 24,-8 0 24,-8 0-53,-4 0-102,-1 9-16,0 10-59,-7 6 45,-9 9 19,-4 5 4,-2 2 7,1-5 0,6-2 0,3-5 0,9-2 0,3-4 0,5-7-1,48-13-12,-2-3-76,11-8-393</inkml:trace>
  <inkml:trace contextRef="#ctx0" brushRef="#br0" timeOffset="42961.8713">24514 9106 1485,'0'0'642,"0"0"-583,66 129-3,-27-17-3,-12 17-4,-24 9-12,-25-7-21,-55-10-9,-43-1-6,-43-5 0,-46-13-1,-33-20-90,-26-42-128,56-25-167,43-27-449</inkml:trace>
  <inkml:trace contextRef="#ctx0" brushRef="#br0" timeOffset="44370.2219">23311 5746 977,'0'0'357,"0"0"-268,103 89-73,-27 5 4,16 47-7,-5 27 18,-26 11-5,-36-1-7,-29-10-8,-45 8 1,-28 0-2,-20-12-10,-14-23 0,-15-33-1,-11-33 2,-13-29 4,-10-24-5,14-22-32,37-9-64,49-26-431</inkml:trace>
  <inkml:trace contextRef="#ctx0" brushRef="#br0" timeOffset="45064.1204">23743 4996 582,'0'0'2,"0"0"200,0 0 87,0 0-75,0 0-85,0 0-19,0 0-18,24 16-24,-24-13-46,0-1-22,0 7-10,0 5-24,0 6 23,0 5 10,0 4 0,0-2 0,-4-1 1,1-3-1,-5-6-41,-1-3-39,-3-6 21,2-5 35,-1-3 25,-2-2 82,2-15 14,3-6-28,5-10-27,3-6-10,13-4-18,18-3-12,16 6-1,26 5-1,22 14-31,-5 13 14,-11 8 17,-15 14 0,-28 17-6,-5 12 6,-11 23-17,-20 20 2,-49 20 6,-29 1 1,-18-4 1,11-25 8,24-25 0,21-14 6,11-7-5,3 2-1,9 3 0,11 0 0,24-3 0,76-3 1,80-6 11,44-6 40,16-11-24,-25-6-13,-71-2-14,-49 0-1,-55-3-24,-31-4-107,-9-5-443</inkml:trace>
  <inkml:trace contextRef="#ctx0" brushRef="#br0" timeOffset="45849.8617">15498 6036 819,'6'-85'136,"0"-9"30,7 9-46,1 15 14,-1 12-15,1 16-17,-1 8 16,-3 1-32,1 6 13,-3 3 74,-1 16-40,-6 8-133,-1 18-28,0 35-49,-16 37 56,-26 41 21,-13 21 0,-11-2-1,-1-16 0,1-24-11,-11-15-133,14-29-58,13-29-296</inkml:trace>
  <inkml:trace contextRef="#ctx0" brushRef="#br0" timeOffset="46052.9259">14131 6668 1672,'0'0'514,"0"0"-304,162-47-112,37 25-70,67 2-27,35 9 0,-14 11 11,-56 3-11,-57 21-1,-57 7-105,-51-5-180,-44-11-302</inkml:trace>
  <inkml:trace contextRef="#ctx0" brushRef="#br0" timeOffset="46434.9488">13138 7441 1629,'0'0'401,"0"0"-250,130-50-100,-65 33-21,4-1-14,-2 5 3,-6 3-19,-5 5 0,-3 5-30,-5 0-30,-3 8-8,-8 9 16,-6 5 18,-8 9 12,-10 5 5,-7 8 10,-6 6 5,-15 7 1,-22 1-8,-14-1 8,-4-4-4,4-12 5,10-13 1,15-12 30,13-9 27,13-4-27,0-3-23,36 0-7,49-6 11,45-13 6,16-2-8,-18 1-10,-31-1-59,-46 7-184,-19-6-557</inkml:trace>
  <inkml:trace contextRef="#ctx0" brushRef="#br0" timeOffset="46840.5477">14293 7487 1425,'0'0'170,"0"0"47,0 0-66,69-81 3,-53 75-87,-2 6-52,3 10-15,1 15-6,-6 11-19,-5 10-3,-7 4 2,0 3 2,-7-5 15,-7-6-5,3-12-4,3-10-12,3-9-4,5-11 2,0 0 32,14-14 79,17-16-57,17-9-22,12-6-5,5-2 3,3 7-13,-9 9 0,-7 13 13,-8 10 2,-7 8 13,-2 7 1,-2 14-1,-3 8-6,-5 1 4,-6 5-4,-6 4-7,-6-1 0,5 16-9,-3-9-183,11-15-191</inkml:trace>
  <inkml:trace contextRef="#ctx0" brushRef="#br0" timeOffset="49348.957">19037 6559 476,'0'0'268,"0"0"-87,0 0-87,97-39 56,-66 11-54,-2-5 2,-2-7-66,-8-5-3,-6-3-1,-10-1 18,-3-1-18,-13 8 14,-16 8-26,-12 12-7,-11 20-9,-9 6-5,-8 28 4,-1 13 2,3 10-2,9 3 1,10-1 0,15-7 0,11-7 0,14-11-12,8-9-26,0-12 11,16-9 27,31-2 35,35-26 5,3-3-22,0-3-18,-10 2-1,-26 7-12,0 2-6,-3 3-4,-16 8 22,-10 8-1,-7 2 1,-1 12-14,-1 12 14,5 8-1,-4 6 2,-1 1 7,-1 0-6,-1-6-1,-1-6 7,1-5-6,0-8 0,2-6 15,-1-4-7,4-4-2,13-2-7,-2-15-43,5-6-456</inkml:trace>
  <inkml:trace contextRef="#ctx0" brushRef="#br0" timeOffset="49596.8525">20049 6330 1348,'0'0'256,"0"0"18,0 0-116,0 0 7,0 0-38,22-76-64,-31 76-63,-30 1-91,-11 19 23,-13 12 49,-9 8 18,13 7-1,1 8-7,16 2-56,16 0-35,19-2 11,7-6-22,21-6 58,55-10 2,-6-13-58,5-17-219</inkml:trace>
  <inkml:trace contextRef="#ctx0" brushRef="#br0" timeOffset="49850.1341">20458 5806 1587,'0'0'252,"0"0"-236,0 0-16,8 74-29,6 7 29,-1 35 0,-9 12 9,-4-2-9,-14-18 1,-10-24-1,3-12 1,3-18 0,4-16 0,0-7-1,-4 0-45,-21 2-124,3-5-101,11-20-290</inkml:trace>
  <inkml:trace contextRef="#ctx0" brushRef="#br0" timeOffset="50018.7109">20428 6474 1445,'0'0'247,"0"0"-23,0 0-56,0 0-100,0 0-55,0 0-13,99-27-67,-57 59-96,-6-2-204,3-11-527</inkml:trace>
  <inkml:trace contextRef="#ctx0" brushRef="#br0" timeOffset="50218.9401">20932 6747 1753,'0'0'363,"0"0"-141,0 0-87,0 0-85,0 0-33,83-14-16,-41 14-1,6 0-22,0 7-58,-5 7-87,1-8-132,-11 0-36,-3-6-410</inkml:trace>
  <inkml:trace contextRef="#ctx0" brushRef="#br0" timeOffset="50624.88">21800 5920 827,'0'0'726,"0"0"-670,0 0-32,32 128 16,-6-35 43,-8 27 8,-9 16-20,-9-1-40,-9-13-15,-13-16-1,-3-8-8,0-20-7,0-17-4,-2-18 3,-10-5-56,-47 6-99,8-9-85,5-17-256</inkml:trace>
  <inkml:trace contextRef="#ctx0" brushRef="#br0" timeOffset="50884.9708">21919 6252 1497,'0'0'243,"0"0"-54,117-59-87,-68 51-49,-3 8-37,-1 11-14,-5 14-2,-6 6-7,-8 6-16,-14-2-34,-7 1-45,-5-5 10,-6-6 16,-20-7 9,-28-7-25,-31-11 53,-27 0 39,2-11 0,19-1-2,31 3 2,3 2-80,9 0-188,22-6-325</inkml:trace>
  <inkml:trace contextRef="#ctx0" brushRef="#br0" timeOffset="51418.9749">22149 6703 1465,'0'0'338,"0"0"-138,0 0 0,0 0-47,0 0-60,0 0-38,58-79-39,-40 59-15,-3 1 0,3-2-2,1 0-18,3-2-21,4-1-12,1 2-20,-2 4-10,-1 4-19,-2 8 56,-1 6-5,-3 0-21,-3 20 9,-6 10 11,-7 9 19,-2 6 11,-13 6 14,-10-2 7,-3-3-12,5-5 11,4-7 0,12-8 1,5-5 0,4-7 0,23-5 6,24-9 18,4 0 25,12-11-17,3-15-14,-8-8-7,2-10-9,-9 0 3,-12-1-5,-11 7-13,-12 9 13,-11 12 11,-6 9 12,-3 8-23,-3 5-63,-13 17 26,-8 12 24,-3 7 12,3 3 1,8-1-6,6-6 6,10-1 6,0-2-6,43 2-49,-4-8-177,10-14-492</inkml:trace>
  <inkml:trace contextRef="#ctx0" brushRef="#br0" timeOffset="51817.9069">23274 6802 1378,'0'0'252,"0"0"-86,0 0 17,0 0-22,0 0-40,0 0-41,0 0-80,-36-43-100,1 61 52,-4 7 25,-2 1 7,7 2-61,7-1 4,10-3-21,7-6 15,8-5-23,2-7 61,14-6 41,17-5 55,15-20-5,14-14-34,17-23 7,6-22 10,-12 3-3,-14 7 0,-17 12-16,-18 20 22,0 0 70,-6 8-5,-7 14-13,-9 13-43,0 7-45,-9 25-175,-18 25 121,-13 31 38,-10 20 16,10-4 0,13-18 1,18-4-1,9-22-1,0 1-14,12 26-116,3-25-89,5-13-277</inkml:trace>
  <inkml:trace contextRef="#ctx0" brushRef="#br0" timeOffset="51990.9666">23745 6949 1465,'0'0'656,"0"0"-431,0 0-154,0 0-44,0 0-20,0 0-7,0 0-17,16 46 5,-24 13-189,-15-3-169,-4-14-228</inkml:trace>
  <inkml:trace contextRef="#ctx0" brushRef="#br0" timeOffset="52131.9752">23915 6695 1781,'0'0'322,"0"0"-152,0 0-170,0 0-90,0 0-524,-138-5 34</inkml:trace>
  <inkml:trace contextRef="#ctx0" brushRef="#br0" timeOffset="52818.8788">18783 8750 630,'202'49'0,"-35"-5"-35</inkml:trace>
  <inkml:trace contextRef="#ctx0" brushRef="#br0" timeOffset="53154.9605">19492 9208 380,'0'0'0,"84"30"-29,-33-10-105,8 3 134,-1-1 25,2-1 51,-3-6-46,-10-1 12,-2-7 46,-17-3-55,-11-4-33</inkml:trace>
  <inkml:trace contextRef="#ctx0" brushRef="#br0" timeOffset="53411.9716">19783 9341 464,'0'0'315,"0"0"-139,0 0-27,-91-45 68,69 30 20,7 0-30,3 1 60,3 3-113,6 5-30,2 1-70,1 5-42,6 0-12,43 2-21,61 18-8,82 9 16,60 3-34,49 1-14,28-4 24,-10-1 9,-1 4 12,-39-2 15,-64-3-27,-74-7-34,-63-9-123,-47-5-7,-31-6-149</inkml:trace>
  <inkml:trace contextRef="#ctx0" brushRef="#br0" timeOffset="53605.2681">20914 9780 1629,'343'6'516,"64"4"-298,-16 0-44,-21 8-64,-54 7-58,-76 7-38,-110-6-14,-74-9-104,-56-17-538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</inkml:channelProperties>
      </inkml:inkSource>
      <inkml:timestamp xml:id="ts0" timeString="2023-06-17T09:18:26.97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18084 4642 995,'0'0'363,"0"0"-226,24-104-56,-21 58 17,-3 0-24,-3 0-36,-22 2 7,-22 1 1,-29 1-30,-22 17-16,-11 17 8,3 19-8,21 26-1,5 40-5,10 23-1,16 24 1,9 38 6,30-2 15,15 2-14,9-12 18,14-25-8,0-25 6,-6-26-15,-11-20 8,-6-19-9,-3-5-1,-23 2-17,-49 1-103,3-7-131,1-18-452</inkml:trace>
  <inkml:trace contextRef="#ctx0" brushRef="#br0" timeOffset="190.5548">17016 5203 1506,'0'0'368,"0"0"-178,116-53-59,-54 41-39,5 6-59,0 6-33,-3 0-12,12 23-196,-19-1-144,-13-8-330</inkml:trace>
  <inkml:trace contextRef="#ctx0" brushRef="#br0" timeOffset="546.9757">18058 4785 1595,'0'0'539,"0"0"-426,0 0-103,0 0-10,0 0 0,0 0 0,41 109 0,-33-54 0,-5 5-1,-3 6-5,0-3-50,-3-7-31,-8-9-21,1-12 24,2-12 24,4-11 19,1-9 41,3-3 141,0-9 106,6-13-156,9-7-21,6-2 16,5-4-13,3 4 15,-1 5-26,-3 4-10,-3 8-10,1 11-40,0 3-2,3 3-15,0 18-15,-2 9-65,-3 8-9,-7 7-42,-14 29-83,-5-11-121,-8-20-346</inkml:trace>
  <inkml:trace contextRef="#ctx0" brushRef="#br0" timeOffset="723.3754">18251 5653 1220,'0'0'811,"0"0"-597,0 0-102,0 0-65,0 0-38,0 0-9,139 6-117,-81-4-218,-1-2-538</inkml:trace>
  <inkml:trace contextRef="#ctx0" brushRef="#br0" timeOffset="866.1396">18836 5700 1935,'0'0'467,"0"0"-329,0 0-47,0 0-18,0 0-34,0 0-39,0 0-182,61 0-360,-34-9-617</inkml:trace>
  <inkml:trace contextRef="#ctx0" brushRef="#br0" timeOffset="1493.6794">19582 5303 1129,'0'0'871,"0"0"-527,22-82-76,-13 54-122,-5 8-61,-1 5-46,-3 10-28,0 5-11,-31 0-88,-35 26-108,-6 8 69,0 2 26,5 3-8,24-3-37,5 3-23,8 0 2,20-7 7,10-10 32,28-11 39,20-8 67,11-3 22,7-22 12,0-5 28,-8-7 75,-7 0 34,-12 1-5,-11 6 12,-9 8-20,-8 4-59,-8 10-24,-3 5-53,0 0-10,0 6-179,0 14 104,0 7 63,0 4 21,0 1 0,0 0-15,7-5-15,10-3-14,8-10 30,8-9 15,9-5 33,11-14 18,20-28 56,14-28 29,11-36-45,-5-23 39,-22-12-24,-22-1-24,-24 19-26,-12 14-21,-10 28 12,-3 27 26,0 25-11,0 14-10,-2 6-19,-4 8-33,-8 1-6,-16 41-112,-14 45 76,-8 51 29,7 26 7,21-1-51,24-20-47,20-39-6,14-31-14,4-19-18,24-16-81,-10-16-70,1-19-453</inkml:trace>
  <inkml:trace contextRef="#ctx0" brushRef="#br0" timeOffset="1623.4219">20770 4959 2022,'0'0'475,"0"0"-229,0 0-151,0 0-95,0 0-147,0 0-164,-39 109 71,9-49-351</inkml:trace>
  <inkml:trace contextRef="#ctx0" brushRef="#br0" timeOffset="2255.2659">17860 7183 1228,'0'0'318,"0"0"-26,0 0-70,0 0-63,33-91-71,24 56-44,29-2-28,25 3-14,-4 9-2,-20 13-12,-19 12-122,-33 0-155,-10 0-324</inkml:trace>
  <inkml:trace contextRef="#ctx0" brushRef="#br0" timeOffset="2411.4542">17840 7381 810,'0'0'211,"0"0"49,0 0-118,0 0 19,0 0 108,116 8-51,-16-8-121,1-3-97,4-6-32,-37 1-204,-16-16-430</inkml:trace>
  <inkml:trace contextRef="#ctx0" brushRef="#br0" timeOffset="2907.1477">19789 6409 1781,'0'0'292,"0"0"-118,0 0-75,0 0-55,0 0-42,0 0-2,0 0-51,-236 66 26,39 2 18,-10 3 6,30-8 1,65-20-2,37-11-4,38-7 6,26-5-1,11 5-76,46 11 3,65 6 55,65-1 17,26-3 1,-7-8 1,-53-11 7,-64-5-7,-34-2 20,-26-1-1,-15 8-19,-17 12-8,-71 29 8,-67 22 11,-31 10 5,-4-2 12,37-15-15,57-22 1,36-13-7,29-11-6,24-1-1,4 1 0,35 6-7,53 3 7,55-7 3,31-8 15,19-12-3,-9-6-9,-32-5-5,-34 0-2,-40 0-27,-33-7-111,-26-9-243,-9-14-766</inkml:trace>
  <inkml:trace contextRef="#ctx0" brushRef="#br0" timeOffset="3445.4483">20204 6803 1802,'0'0'478,"0"0"-287,0 0-87,0 0-96,0 0-8,0 0-21,20 113 12,-55 5 8,-15 16-5,-8 0 5,5-19-6,15-24-23,12-17-35,9-16-17,8-20-16,9-12-65,0-6-16,9-6 16,17-14 146,27-16 17,29-42 22,23-30-15,-6 2 3,-21 16 9,-24 24 9,-23 21 10,1 4 32,-6 4 44,1 11-33,-7 6-67,-1 14-14,-1 19-1,0 8 1,0 5 0,-3 4 11,2 0-10,3-10 1,-2-6-1,0-13 14,0-15 28,-1-6 96,6-15 48,10-31-112,7-27-37,8-33 4,-2-15-29,-6 2-4,-6 12-7,-12 33 2,-6 22-3,-6 20 0,-4 15-1,1 8-46,-7 15-71,0 11-414,0 11-99</inkml:trace>
  <inkml:trace contextRef="#ctx0" brushRef="#br0" timeOffset="3703.5954">21263 7752 1674,'0'0'561,"0"0"-371,0 0-88,0 0-15,91-39-52,-79 39-32,-2 12-3,-2 15-1,-4 6-16,-2 6 1,-2 4 0,0-3-1,0 2-51,0-9-35,6-9-102,11-12-136,7-12-304</inkml:trace>
  <inkml:trace contextRef="#ctx0" brushRef="#br0" timeOffset="3860.4626">21751 6977 1943,'0'0'392,"0"0"-193,0 0-141,0 0-58,0 0-110,0 0-144,-87 63-82,57-46-453</inkml:trace>
  <inkml:trace contextRef="#ctx0" brushRef="#br0" timeOffset="4190.2205">21955 6364 1972,'0'0'342,"0"0"-72,71-76-117,-32 60-99,6 15-44,7 2-10,-2 26-12,-6 24-8,-23 27-67,-21 25 11,-36 6 28,-13-16 22,1-23-3,17-31 4,9-11-2,5-3 1,5-1-1,12-7 18,9-11 9,51-6 24,50-22 74,49-18-59,15-5-26,-9 0 0,-48 9-13,-47 15-6,-31-4-98,-29 7-139,-10-7-679</inkml:trace>
  <inkml:trace contextRef="#ctx0" brushRef="#br0" timeOffset="4875.3553">18848 8551 859,'0'0'340,"104"-25"-126,-56 15-94,-3 2-67,-20 7 10,-16 1-48,-9 7-13,0 15-2,-18 3 1,-6 4 17,-4 3 37,1-3-21,6-4 4,8-6-13,6-4 1,7-4 2,1-5 22,20-1 13,12-5 38,10 0-67,23-27-34,-7-2-211,-11-10-313</inkml:trace>
  <inkml:trace contextRef="#ctx0" brushRef="#br0" timeOffset="5045.9276">19312 8051 1141,'0'0'939,"0"0"-613,0 0-107,0 0-91,0 0-79,0 0-49,0 0-80,89 16-112,-36 7-143,-1-9-531</inkml:trace>
  <inkml:trace contextRef="#ctx0" brushRef="#br0" timeOffset="5306.9363">19556 8565 688,'0'0'75,"0"0"-75,0 0 93,0 0 1,-59 81 0,59-64 3,4 1-18,10 0-22,7 1 31,2-4 37,5-2 42,5-5-2,4-5 26,7-3 17,5 0-30,-1-6-56,-2-2-64,-8-2-45,-4 3-13,-3-12-93,-10 2-266,-2-9-874</inkml:trace>
  <inkml:trace contextRef="#ctx0" brushRef="#br0" timeOffset="5527.2488">20369 8358 1136,'0'0'1266,"0"0"-894,62-84-128,-46 64-93,-5 15-88,-1 5-54,2 8-9,7 21-14,-1 23-29,-11 30-52,-18 34-75,-39 7-61,-4-26-76,5-37-435</inkml:trace>
  <inkml:trace contextRef="#ctx0" brushRef="#br0" timeOffset="6382.961">18878 6334 606,'0'0'30,"0"0"208,0 0-37,0 0-97,0 0 25,0 0 74,0 0-6,30 4 13,-26-4-119,3-7 6,1 0-4,-2 0-19,0 1 4,-3 4-27,0 0-16,-3 2-26,0 0-9,3 0 0,-3 0-33,0 0-33,0 0-1,0 0 33,0 0 15,0 0 10,0 0 9,0 0-2,0 0 2,0 0 0,0 0 0,0 0-13,0 12-10,0 5 8,0 7 15,-3 2 0,-1 1 1,1-1-1,1-4 1,0-2-1,2-3 0,0-6 0,0 0 0,0-6 0,0-2 0,0-2 0,0-1 1,0 0 14,2-9 97,17-15-14,13-11-80,8-7-9,8-5-8,4 3-1,-4 7 0,-4 7-2,-8 13 1,-6 8 0,-6 9-7,-3 0-5,1 14 3,-1 8 1,-3 4 1,0 5 7,-1 2 0,6 1 0,4 1 1,12 4 0,32 3-15,-10-8-181,3-25-796</inkml:trace>
  <inkml:trace contextRef="#ctx0" brushRef="#br0" timeOffset="36000.3653">21172 8398 461,'0'0'73,"0"0"-25,0 0 1,0 0-7,0 0 245,0 0-110,-46-9-77,46 1 27,0-1 5,0 1-37,1-3-30,17 3 13,12-1-65,25 1-3,34 1-10,41 0 0,18 6-13,-7 1 12,-34 4-1,-37 12-72,-29 0-191,-21-12-345</inkml:trace>
  <inkml:trace contextRef="#ctx0" brushRef="#br0" timeOffset="36824.8159">20754 9973 757,'0'0'180,"0"0"17,70-112-55,-25 57 20,0 2-40,2 2-20,-6 8-52,-7 8-2,-8 13-20,-10 8-9,-7 11 5,-4 3-24,-1 15-28,-4 26 19,-5 33 2,-27 33 6,-9 13 1,-2-6-1,12-27 1,14-32-1,8-17 0,2-6 1,2-3-1,4 2 0,1-4-6,0-13-8,19-9 8,11-5 7,10-7 16,12-12-6,7-1-4,-1 0 0,3 3-6,-9 7-6,0 9 4,-4 1 1,-5 14-7,-2 18-5,-1 22 13,-9 2 0,-7 8-2,-1 1-4,-7-16 6,1 1 1,-3-15 9,0-13-3,2-13 22,5-9 91,9-12 53,18-32-81,20-37-54,20-36-22,2-16 5,-8 3 4,-17 18-7,-23 37-11,-9 21-5,-14 21 5,-4 13-7,-4 13-20,-11 26-48,0 15-404,0 10-101</inkml:trace>
  <inkml:trace contextRef="#ctx0" brushRef="#br0" timeOffset="37142.4953">21876 11036 1512,'0'0'198,"0"0"-137,124-37 25,-75 27 68,-7 5-59,-5 5-52,-3 0-33,-7 8-9,-3 9-1,-3 6-6,-8 5 5,-6 5 0,-7 6-11,0 5 5,-13 3 6,-2 2 1,1 0-1,4-6-3,7-7-2,3-9 12,0-7-2,2-7 4,4-8-1,4-5-6,-2-18-1,-6-15-81,0-17-763</inkml:trace>
  <inkml:trace contextRef="#ctx0" brushRef="#br0" timeOffset="37291.4606">22210 10619 1702,'0'0'204,"0"0"-88,0 0-49,37-74-39,-35 71-11,-2 3-17,-18 16-294,-9 4-245,10-16-591</inkml:trace>
  <inkml:trace contextRef="#ctx0" brushRef="#br0" timeOffset="38162.2792">23076 10169 1679,'0'0'271,"0"0"-168,69 87-85,-55 12-16,-14 54 6,-23 29-8,-20 16 12,-6-6-10,10-12 5,16 2 3,11-23-4,12-21-6,4-41 1,10-35 5,0-24-6,1-12 7,0-2-6,0-5 1,-5-2-1,-2-13 11,-3-4 22,1 0 28,-1-11-25,1-11-16,-3-12-21,-3-7-5,0-8-39,-3-1-15,-11-1-3,-3 2 2,-1 6 9,-2 6 29,0 7 8,-1 10 4,1 9-2,-1 6-5,2 5 11,2 7-9,1 21-2,1 10 2,2 9-1,4 7 14,2 1 2,5-2 14,0-5 3,-1-7-4,0-5-11,1-9-1,-1-8 0,1-6 6,1-7-6,-2-6 15,-5 0 31,-3-10 1,-5-11-23,-3-10-12,-2-9-4,-1-7-3,2-6-5,7-3 0,7-1-1,4 6 1,2 4-1,2 8 0,13 13-2,4 9 1,5 7 1,4 10 0,3 0 0,5 7-1,2 10 0,1 5 1,5 4-6,3-1 6,0 0 1,0-3 0,-4-5-1,-6-4 2,-10-2-2,-7-2 0,-9 1 0,-6 4-6,-5 8 5,0 9-7,-21 7 6,-10 10-5,-8 5 7,-8 5 28,-3 2 17,1-2 8,7-5-25,7-6-5,10-9-13,10-9-9,9-7 0,6-8-1,0-8-16,12-6-19,46-32 8,-4-9-227,9-12-598</inkml:trace>
  <inkml:trace contextRef="#ctx0" brushRef="#br0" timeOffset="38469.0661">24047 11219 1914,'0'0'188,"0"0"-97,54-79 32,-45 68-18,-9 11-105,-19 15-29,-33 37-38,-31 39 65,-21 36-8,5 9 9,29-24-6,32-34 6,32-41-21,6-12 14,10-5-13,32-6 18,40-14 3,42-22 17,13-32-1,-6-24-9,-31-12-1,-39-2-5,-26 3 8,-22 17 5,-13 20-14,-10 18-5,-80 11-85,4 8-229,-10 0-344</inkml:trace>
  <inkml:trace contextRef="#ctx0" brushRef="#br0" timeOffset="40390.8677">7278 15656 856,'0'0'392,"28"-82"-77,0 27-22,5-9-91,-1 6-56,-4 8-61,-7 14-6,-6 16-32,-1 20-47,3 8-63,5 43 26,-1 29-18,-8 27 16,-5 8 23,-8-21 6,0-27-6,0-23 7,0-13 8,0 0 0,0-3 1,0-6-1,0-12 1,0-10 0,6-4 74,0-24 0,9-13-71,9-13-3,7-7-53,7 1-45,3 5-14,1 11-22,1 15 63,-6 12 71,1 17 0,-4 1-15,-1 23 14,-3 13-9,-5 6 9,-4 10 0,-9 3 1,-3 5 30,-3-2-9,-3 0-5,-3-9-7,0-9-8,0-9 5,3-14-5,-3-7 6,1-11 10,2 0 32,5-33 114,13-31-108,3-4-55,4 1-8,1 8-48,-3 23-10,3 2 56,-1 5 10,-3 19 38,-1 10-36,-2 3-2,1 21-12,-1 13 12,-1 9 1,-7 7 5,6 7 4,-5-2-4,0-4-6,-1-5 0,0-13-26,-2-8-135,8-20-84,-7-8-152,0 0 51</inkml:trace>
  <inkml:trace contextRef="#ctx0" brushRef="#br0" timeOffset="40557.2539">8593 15951 751,'0'0'549,"0"0"-173,0 0-60,0 0-110,0 0-148,0 0-58,0 0-17,34 18 5,-15 32 10,3 9 1,0 1 1,-4 0-22,0-6-59,-10-9-66,-8-9-75,-5-11-77,-7-18-257</inkml:trace>
  <inkml:trace contextRef="#ctx0" brushRef="#br0" timeOffset="40710.1416">8416 15475 1661,'0'0'323,"0"0"-149,0 0-116,0 0-58,0 0-308,0 0 134,74 79-109,-50-21-104</inkml:trace>
  <inkml:trace contextRef="#ctx0" brushRef="#br0" timeOffset="41084.4848">8915 16059 1445,'0'0'392,"0"0"-232,0 0-30,0 0-77,0 0-38,0 0-9,105 69-6,-69-46-1,2 5 1,0 1-1,-1 0 1,-4 0-1,-5-1-18,-5-6-20,-6-3-28,-6-7-15,-3-7 22,-3-5 60,-2-11 35,2-19-32,0-11-3,4-9-69,8-2 26,4 3 10,3 5 2,4 13 31,3 12 29,1 13-16,2 6-13,-1 10-7,-1 15-15,1 3 15,0 2 7,1 1 11,1-2-9,0 1-2,18-2-57,-7-4-240,-4-15-380</inkml:trace>
  <inkml:trace contextRef="#ctx0" brushRef="#br0" timeOffset="41273.0192">10437 16019 1373,'0'0'547,"0"0"-417,0 0-12,0 0-77,0 0-41,122 49-25,-87-18-216,-9-6-359</inkml:trace>
  <inkml:trace contextRef="#ctx0" brushRef="#br0" timeOffset="41416.4546">10511 16286 1395,'0'0'518,"0"0"-307,0 0-100,91-36-79,-41 26-32,21-3-69,-13 8-219,-11-6-469</inkml:trace>
  <inkml:trace contextRef="#ctx0" brushRef="#br0" timeOffset="42119.8773">10729 15894 562,'0'0'62,"0"0"5,0 0-31,0 0-26,0 0 22,0 0 96,0 0 80,103 25-30,-58-57-2,1-10-16,3-9 35,2-7-19,-3 0-67,-5 0-51,-9 5 16,-8 6 5,-10 11 2,-8 10 10,-5 12-8,-3 7-10,0 7-73,-9 18-3,-20 36-31,-11 33 22,-8 41 10,5 22 2,10-7-12,12-15 11,9-24 0,4-26 0,3-17-8,4-18 8,1-12 1,1 0 2,18-6-1,14-6 5,28-14 4,37-12 36,40-30-10,9-6-18,-23 2-5,-34 13-7,-44 17-6,-13 3-41,0 6-46,-12 2-85,-2 7-181,-19 1-486</inkml:trace>
  <inkml:trace contextRef="#ctx0" brushRef="#br0" timeOffset="42359.8491">12185 16315 1355,'0'0'676,"0"0"-381,103-78-5,-78 57-38,-10 11-121,-9 10-126,-1 3-5,-1 20-14,1 11-1,-1 13-3,-1 7 18,-3 4-7,3 3-11,-3-2-20,0 0-41,0 12-131,-12-16-124,2-19-626</inkml:trace>
  <inkml:trace contextRef="#ctx0" brushRef="#br0" timeOffset="44070.4515">12431 14179 9,'0'0'384,"0"0"-27,0 0-159,0 0 16,0 0 57,0 0-67,28-70-17,-29 66-42,-8 4-81,-9 5-63,-9 25-1,-22 28-1,-16 31 1,-19 34 3,0 13 28,17 2-2,24-15 11,32-25-8,11-24-14,6-19-15,14-19-2,4-9-1,13 1-22,36-2-70,-3-5-206,-3-18-256</inkml:trace>
  <inkml:trace contextRef="#ctx0" brushRef="#br0" timeOffset="44799.9643">12688 14578 488,'0'0'280,"0"0"-46,0 0-20,-15-78 18,12 61-12,0 0-52,0 3-25,1 6-83,2 1-22,0 7-33,0 0-5,0 0-10,0 0-58,0 0-12,0 0 43,0 0 30,0 0 7,0 2-15,0-2 14,0 2-22,0-2 11,0 0 12,0 0 3,0 0 3,0 0-5,0 0 5,0 0 4,0 0-8,0 0 37,0 0-1,2 1-38,4 8-5,6 4-29,5 8 15,6 6 19,-1 4-8,4 4 8,2-1 0,0-3 0,1-4 0,0-8 7,1-6 4,0-7 16,0-6-2,-3-3 15,0-17 0,-6-8-19,-1-4-19,-6-6-1,-5 4 0,-3 3-1,-5 9-1,-1 7 1,0 9 13,0 6-13,0 11-105,0 19 51,-12 11 29,-7 10 18,-5 5 7,-4 3 0,-3 1 8,-5-6 3,-2-4 2,1-5-7,-3-9-5,0-8 14,-1-3-15,-2-6-29,-3-9-129,7-2-184,18-8-729</inkml:trace>
  <inkml:trace contextRef="#ctx0" brushRef="#br0" timeOffset="45204.955">13278 15011 527,'0'0'330,"0"0"-2,0 0 7,0 0-2,0 0-189,0 0-52,0 0-17,9-32-23,-4 19-13,2 2-18,-1 1-9,1 1-12,3 3-1,0 5-13,0 1-1,0 1 5,1 14-5,-3 12-21,-2 5 7,-3 4 14,-3 2 6,0 0 9,0-6 0,0-3 0,0-6 0,0-7 0,0-6-1,0-4 2,4-5 0,-1-1 6,3 0 14,-4-20-21,-1-3-266,-1-6-702</inkml:trace>
  <inkml:trace contextRef="#ctx0" brushRef="#br0" timeOffset="45371.1312">13411 14715 1345,'0'0'575,"0"0"-364,0 0-99,0 0-81,0 0-31,0 0-242,0 0-11,25 8-135,-17 6-867</inkml:trace>
  <inkml:trace contextRef="#ctx0" brushRef="#br0" timeOffset="45551.5917">13806 14945 1205,'0'0'405,"0"0"-217,0 0-28,84-27-56,-37 16-63,4 4-41,5 3-40,3 4-125,-14 0-73,-18 0-339</inkml:trace>
  <inkml:trace contextRef="#ctx0" brushRef="#br0" timeOffset="46001.6225">14219 14540 1033,'0'0'557,"0"0"-307,0 0-41,0 0-134,0 0-75,0 0-25,0 0 15,51 69-1,-39-24 11,2 0 0,0-3-1,0-6 1,2-9-3,-4-9 3,2-10 0,1-8 9,5-3 84,9-20-27,7-11-50,3-6-14,2 1-2,-5 0-9,-5 12-19,-7 6 15,-7 12 4,-4 9-2,-2 9-28,5 20 12,-3 23-2,-1 26 18,-6 23 4,-6-4 7,0-17 0,-9-26 1,-4-20 11,-5 0-10,-6-1 11,-3-3-7,-10-11 0,-8-7-5,-21-7-1,-26-5-42,-21-7-216,14-11-237,22-9-368</inkml:trace>
  <inkml:trace contextRef="#ctx0" brushRef="#br0" timeOffset="46502.6173">14758 15223 584,'0'0'961,"0"0"-590,0 0-133,0 0-82,0 0-45,0 0-13,0 0-47,-13-60-9,24 52-23,9-3-19,7 1-18,6 1-33,4 4-24,1 5-23,-3 0 18,-4 5 40,-4 13 6,-6 2-5,-2 7-24,-2-1 33,-5 1 17,0-4 12,-2-1 0,1-2-5,-4-3 6,3-4 0,-4 0-19,-6-12-127,-6-1-168,-11-1-510</inkml:trace>
  <inkml:trace contextRef="#ctx0" brushRef="#br0" timeOffset="46721.4011">13953 14517 658,'0'0'882,"0"0"-605,94-103-69,-63 71-95,-7 11-76,-8 7-22,-8 8-15,1 5-9,-5 1-60,-2 4-173,-2 14 61,-15 21-52,-9-3-22,-3-5-31</inkml:trace>
  <inkml:trace contextRef="#ctx0" brushRef="#br0" timeOffset="47114.8927">14085 14502 464,'0'0'1123,"0"0"-818,0 0-97,33-77-83,-10 49-54,5 2-29,5 0-10,1 2-14,2 3 9,-5 4-17,-1 2-8,-7 2 3,-1 3-4,-6 3-1,-6 0 1,0 2 0,-3 3 1,-1 2-2,0 0-6,4 0-40,4 15 2,7 11 32,3 10 5,1 8 7,-1 5 0,1 3-9,-2-5 8,-1-4 1,0-9-7,0-3 5,-2-9 1,1-2-55,1-6-119,-8-4-193,2-10-454</inkml:trace>
  <inkml:trace contextRef="#ctx0" brushRef="#br0" timeOffset="47374.8065">15113 14573 929,'0'0'979,"0"0"-741,107-22-79,-49 16-55,4 6-79,-3 8-6,-4 18-19,-10 13-10,-7 25-6,-16 27-17,-22 19 23,-11-7-11,-23-20 6,-4-28 14,-1-17-8,-8 4-13,-6 1-55,-38 6-90,16-12-174,13-19-279</inkml:trace>
  <inkml:trace contextRef="#ctx0" brushRef="#br0" timeOffset="47969.8886">15247 14163 1377,'0'0'336,"0"0"-94,0 0-142,0 0-38,0 0-20,93-76 1,-70 73-37,-3 2-6,-2 1-1,-3 0-8,0 3-35,-5 7 1,2 7-19,-2 4-16,-4 5 12,-1 2 3,-5-1 4,0-3 27,0-5 13,-9-5 9,-3-4 1,-4-5 8,-4-5 1,2 0 7,-1-5 5,2-11 76,3-5-34,3-6 2,7-1 14,4-3-40,0-2-25,10 0-5,12 6-11,5 3-1,9 7-9,4 7 5,6 9 7,0 1 8,-2 11-10,-7 18-7,-10 10 6,-12 10 11,-10 6 0,-5 3 1,-15 3 0,-12-1 0,-1-8 1,2-7-1,10-12 1,9-10-1,7-11 0,19-8 1,34-4 93,35-4-46,26-14-25,-7-2-23,-23 4-53,-38-3-133,-30 5-37,-16-4-452</inkml:trace>
  <inkml:trace contextRef="#ctx0" brushRef="#br0" timeOffset="48915.7885">12746 15332 449,'0'0'72,"0"0"534,0 0-278,0 0-109,0 0-1,0 0-93,0 0-61,-14 2-24,14-2 14,0 0 7,0 0 8,0 0-18,0 0-10,0 0-20,0 0-15,0 0-6,0 0-1,0 0-29,6 0-4,11 0 0,7 0 9,13-1 13,6-2-50,19-2-145,-9 0-169,-10-4-409</inkml:trace>
  <inkml:trace contextRef="#ctx0" brushRef="#br0" timeOffset="49949.8332">14188 15295 441,'0'0'71,"0"0"481,0 0-333,0 0-12,0 0-25,0 0 4,0 0 13,8-37-74,-2 31-41,4 1-11,4-2-20,12 0-26,15-3-26,15-1 0,9-1-1,3 2 0,-7 4-13,-13 4-53,-42 2-116,-6 1-343,-30 3-261</inkml:trace>
  <inkml:trace contextRef="#ctx0" brushRef="#br0" timeOffset="50614.5394">12735 15412 564,'0'0'20,"0"0"37,0 0 216,0 0-61,0 0 27,0 0-36,0 0 10,-5 3-12,5-3-37,0 0-55,0 0-46,4 0-41,11 0-22,13-2 0,11-3-1,5-1-9,6 1-17,-2 2-13,-5 3-70,-3 0-184,-13 0-75,-14 0-445</inkml:trace>
  <inkml:trace contextRef="#ctx0" brushRef="#br0" timeOffset="50935.3403">12940 15411 675,'0'0'286,"0"0"-11,0 0-107,0 0-54,0 0-69,0 0-33,0 0-12,28-11-147,-25 11-66,-3 0-546</inkml:trace>
  <inkml:trace contextRef="#ctx0" brushRef="#br0" timeOffset="51872.277">15969 15848 492,'0'0'849,"0"0"-552,0 0 10,0 0-72,0 0-79,0 0 12,40-73-55,-11 60-77,13 2-27,32-2 0,41 0-8,37 0 0,3 5 4,-30 5-5,-47 3-38,-45 0-82,-33 8-92,-11 2-276,-18-4-271</inkml:trace>
  <inkml:trace contextRef="#ctx0" brushRef="#br0" timeOffset="52078.7353">16197 15637 967,'0'0'620,"0"0"-287,0 0-132,0 0-46,0 0-83,0 0-59,0 0-12,77 65-1,-55-29-15,0 9 2,-3 5-18,-2 8-28,-2 0-55,3 5-172,-3-14-84,0-18-563</inkml:trace>
  <inkml:trace contextRef="#ctx0" brushRef="#br0" timeOffset="52463.1676">16930 15512 656,'0'0'574,"0"0"-275,0 0-96,0 0 20,61-87-51,-26 45-64,10-3-12,9 3-1,22 0-20,31 4-18,19 14-30,-8 14-15,-27 10 7,-35 18-19,-17 25-12,-3 26 3,-6 28-34,-4 13 7,-16-1 7,-1-13 0,1-27-12,4-14-4,5-17-36,8-8-5,29 1-41,-6-6-165,-4-9-101</inkml:trace>
  <inkml:trace contextRef="#ctx0" brushRef="#br0" timeOffset="52679.9381">17558 15754 1011,'0'0'750,"0"0"-378,0 0-114,0 0-113,0 0-145,0 0-19,0 0 7,-32 73 10,19-25-6,-17 19 7,-6-3 1,-10 5-27,-14-1-63,-35 4-48,7-10-223,10-17-492</inkml:trace>
  <inkml:trace contextRef="#ctx0" brushRef="#br0" timeOffset="53594.767">17708 16339 476,'0'0'257,"0"0"-32,-100-2-43,63-5 1,7 4-63,11-2-40,7 3-44,6 2-23,1 0-13,2 0 1,0 0 4,-1 0-5,-2 2 7,3-2 44,-1 2 91,1-2 28,1 0-67,0 0-23,2 1 8,0-1-12,0 0-1,16 0-24,39 0-17,72-1-7,86-21 26,52-4-22,14-3-18,-34 8-13,-63 11 0,-54 10 0,-52 0-69,-37 0-86,-42 7-108,-18 2-344,-23-1-246</inkml:trace>
  <inkml:trace contextRef="#ctx0" brushRef="#br0" timeOffset="54319.565">18205 16556 810,'0'0'595,"0"0"-403,0 0-51,0 0-41,0 0-37,0 0-6,0 0-9,21-45 11,-17 42-20,5 3-27,6 0-12,2 0-10,7 3-2,-1 3 5,-2 2 6,-6 1-1,-4-3-4,-4-1-8,-7-1-13,0-2-12,0-1-1,0-1 26,-13 2-7,-4-2 20,-5 2 0,-3-2 0,-2 0 1,3 0-1,2 0 1,4 0 8,4-2 5,4-5 44,1-3 6,7 1-23,2-2 26,0-3-28,9-2-10,21-1-13,25-4-15,33-3 1,27 3-2,-9 5 0,-19 10 0,-34 6 1,-25 1 0,-2 15-7,-10 4-1,-8 10-9,-8 5 0,-44 12 17,-36 10-5,-34 8 5,-9-2 1,15-14-1,30-15 0,34-14 9,10-3-7,2 1-1,6 0-1,6-1 0,20-3-7,7-4 3,43-4 4,32-6 59,36 0 0,19-16 8,8-1 34,-1 0-39,-15 3 13,-26 4-19,-30 6-4,-30 1-23,-16 3-20,-5 0-9,-5 0-68,-7 0-60,-34 11-124,-15-2-281,-13-5-79</inkml:trace>
  <inkml:trace contextRef="#ctx0" brushRef="#br0" timeOffset="56530.285">19522 14790 641,'0'0'404,"85"-56"-117,-43 30-77,-8 2 32,-12 5-81,-13 9-45,-6 5-13,-3 2-25,0 1-32,0 2-41,-1 0-5,-18 3-36,-29 19-14,-37 13 37,-36 14 0,-17 6 12,24-9 1,28-10-1,36-11 1,14-3-1,2 2 1,6 2 0,5 0-13,19-6 11,4-3-9,25 0 11,17-3 22,15-3 11,9-3-1,3-2-8,-3-1-9,-8 1-7,-15 5-8,-13 6 0,-13 7-13,-16 10-23,-5 6 20,-42 16 6,-41 18 10,-31 10 0,2-9 0,22-20 2,36-18-1,28-14 0,6 0-1,5 4 0,13 0 0,6 0 0,34-4 38,32 2 32,35-5 1,44-9-10,12-6-25,-6-5-11,-34 0-10,-47-3-5,-30 3-10,-19 0-104,-18 0-79,-3-2-328,0-6-437</inkml:trace>
  <inkml:trace contextRef="#ctx0" brushRef="#br0" timeOffset="57092.7144">19747 15386 869,'0'0'721,"0"0"-416,0 0-45,65-81-115,-58 72-31,-1 8-69,-5 1-45,1 10-65,-2 18 25,0 11 21,-2 14 19,-11 6 6,-2 5-6,-1-3-2,4-1 1,4-10-6,8-8 1,0-12 6,17-8 0,9-10 7,7-10-6,6-2 24,7-14-1,-1-12-6,3-3-8,-6-5-10,-6 0 1,-7 6-1,-6 3-16,-9 8 7,-5 10 8,0 7-11,5 0-37,2 15 5,5 9 29,4 7-7,1 4 7,4 1 2,5-3 12,6-4 1,2-7 33,6-10 22,0-9 29,-4-3 29,-3-16-19,-8-16-11,-4-10-13,-7-9-22,-4-19-11,-12-20-13,-7 6-4,0 10-15,-4 14-5,-7 21-16,0 3-26,3 9-39,0 18-22,-6 10-160,-18 60-385,1-2 332,8-3-438</inkml:trace>
  <inkml:trace contextRef="#ctx0" brushRef="#br0" timeOffset="57392.7998">20823 15933 1024,'0'0'607,"0"0"-240,0 0-98,0 0-45,0 0-113,86-89-78,-41 72-12,1 3-11,2 8-10,-4 4-11,-3 2-40,-5 2 2,-9 12-45,-11 5 31,-4 2 14,-6 4 1,-5 0 31,-1 1 16,0-1 1,0-1 0,2-1 17,5-1 16,7 0-20,1-2-2,6-2 3,-2-3-14,-6-6-90,-5-5-304,-7-4-474</inkml:trace>
  <inkml:trace contextRef="#ctx0" brushRef="#br0" timeOffset="57556.6107">21170 15608 1079,'0'0'829,"0"0"-532,0 0-111,3-93-52,-1 80-81,-1 11-53,-1 2-187,-15 13-344,-13 7 207,6-10-274</inkml:trace>
  <inkml:trace contextRef="#ctx0" brushRef="#br0" timeOffset="57900.6204">21146 14892 1437,'0'0'563,"66"-99"-355,-36 76-75,6 3-25,7 4-53,5 9-35,-1 7-20,-2 24-2,0 33-11,-7 27 0,-8 0-8,-9-6-9,-10-20 20,-6-20 10,3-5 4,1-3-4,2-11 0,14-13 37,33-6 126,66-25-39,61-26-57,21-16-34,-15-8 0,-54 11-11,-67 17-11,-32 13-11,-25 6-39,-23 7-85,-101 19-114,-2 2-487,-16 0-62</inkml:trace>
  <inkml:trace contextRef="#ctx0" brushRef="#br0" timeOffset="58699.8861">8343 16808 403,'0'0'56,"0"0"-40,0 0 81,0 0 44,0 0 132,0 0 127,40 14-197,-37-28 32,0 0-18,0 1-70,0 4-91,-2 3-46,1 3-9,2 3-1,7 0-16,5 0-45,16 0 12,24 0-17,35 2-90,35 2 9,23-2-10,3-2-89,-42 0-65,-25 0-46</inkml:trace>
  <inkml:trace contextRef="#ctx0" brushRef="#br0" timeOffset="58902.542">8960 17073 1023,'0'0'352,"0"0"-184,133-11-78,-24-9-55,35-11-4,-8 1-17,-20 2-14,-46 11-66,-46 3-688</inkml:trace>
  <inkml:trace contextRef="#ctx0" brushRef="#br0" timeOffset="62734.6249">22792 14734 1350,'0'0'198,"41"-75"-31,-26 36-65,-1-2-24,-11 7-12,-3 5-40,0 0-11,-2 3-9,-10-2 0,-1 0 5,-8 0-1,-9-2-8,-10 1-2,-24-6-7,-30-5 6,-29-2 0,-17-2-22,-3 4 6,3-1 5,0 2 11,-11-1-8,-16-10 7,-14-5 2,-14-5 0,-8-3 6,2 5-6,6 7 0,7 12-1,1 14 1,1 14 0,7 11 1,4 18-2,9 29 1,4 24-6,0 25 5,2 20 0,-6 13-5,5 11 6,6 10 0,12 7 1,15 9-1,16 2 0,21-3-5,25-7 4,26-12 1,27-11-6,13-11-38,33-5 24,20-9 4,18-9-6,22-4 3,22-16 13,27-9 6,27-14 7,19-8 52,20-9 62,8-4-40,11-4-16,10-6 14,5-5-11,3-8 21,-1-6-12,-12-8-4,-8 0-9,-9-16 15,-15-7-3,-6-7-22,-14-12-17,-13-8-17,-10-15 2,-12-16 0,-16-16-1,-14-15-9,-21-11-3,-24-11-9,-24-11-39,-29-4-34,-20-1 9,-43 4 1,-35 9 2,-24 12-13,-19 10-29,-6 15 14,-6 13 20,-6 19 23,-7 13-59,-8 9-193,35 19-29,28 0-234</inkml:trace>
  <inkml:trace contextRef="#ctx0" brushRef="#br0" timeOffset="63383.8389">11347 16612 354,'0'0'109,"0"0"-70,0 0 48,-94 53-66,62-42-21,-2 0 0,-24-2-43,6-1-74,2-3-220</inkml:trace>
  <inkml:trace contextRef="#ctx0" brushRef="#br0" timeOffset="64784.1683">11239 17163 186,'0'0'97,"0"0"30,90 2-74,-80-15 624,-10-14-333,-12-7-2,-16-5-86,-6-1-117,4 5-30,0 5-45,6 10-22,9 6-25,8 8-17,7 6 0,0 0-96,12 5-71,13 12 80,14 1-11,12 2 11,24-7 24,27-6 15,34-7-12,17-4-24,12-21-1,12-6 40,11-5 29,21-1 10,16-1 6,14 4 0,-2 0 0,-3 2 1,-16 6-1,-20 1 6,-22 4-6,-21 3 0,-15 0-1,-11 1-11,-10 2 10,-7 0-17,-4-1 18,0-1 0,5 0 1,1-3 0,0 3 26,0 2-7,-4 1 19,1 5 11,1 2-20,-2 3-1,1 4-9,2 0-12,0 0-6,-2 1 0,-4 9 0,-2-3-1,-3 5 7,0-2-7,1-1 0,1 3-9,1-1 9,-1 0-12,-1 1-8,1 0 7,-1-2 7,3-3 6,-2-2 0,-3 2-6,-3-6 5,-5 1 1,-2-2 0,1 0-6,3 0 5,4 0 1,5 0-2,-1-7 2,-1 2 0,-21 0 0,-18 0 0,-15 3 2,-3-3 12,10 1-12,9-2-1,9 1 5,1 2 0,1 3-4,1 0-2,-1 0 2,2 0-2,10 3 2,14 5-1,-11-2 5,-12-3-5,-7 0 0,-16 1 8,11-3-9,3 2 9,-2 0-9,-6 0-1,-3 4 1,-4-3-1,-2 2 1,-3 2-13,-1 0-10,-5 0 5,-4 0-2,-2-1 18,-4-2 0,-3 3-6,-2-4-5,-5 1-16,3-1-10,-3-2 7,-4 1 16,-7-1 9,-4-2 6,-5 1 1,-3-1-1,0 0 0,0 0 1,0 0 0,0 0 0,0 0 0,0 0-5,0 0 5,0 0 18,0 0-2,0 0-10,-2 0-6,1 0-2,-1 0 1,1 0 0,-1 0 0,-1 0 1,2 0 1,-4 0-1,2 0 1,0 0-1,0 0 0,-1 0 3,-1 0-3,-1 0-1,-1 1 0,-2 2 0,-2 2 1,1-4 0,1 1-1,-1 1-12,2 0 4,2 0 8,-4 0 1,5-1-10,-4-2 0,-4 3-32,-16-3-61,4 0-117,-2-3-99</inkml:trace>
  <inkml:trace contextRef="#ctx0" brushRef="#br0" timeOffset="65290.9217">21986 15783 42,'0'0'0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</inkml:channelProperties>
      </inkml:inkSource>
      <inkml:timestamp xml:id="ts0" timeString="2023-06-17T09:20:34.23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6198 8153 1220,'0'0'300,"0"0"-166,0 0-134,0 0-107,0 0-598</inkml:trace>
  <inkml:trace contextRef="#ctx0" brushRef="#br0" timeOffset="561.0249">5522 7989 446,'0'0'599,"0"0"-298,93-15-198,-41 10-35,1-2-24,4 2-18,-6 2-2,3 2-24,-14 1-82,-19 0-211</inkml:trace>
  <inkml:trace contextRef="#ctx0" brushRef="#br0" timeOffset="715.6114">5680 8210 1013,'79'0'353,"-6"0"-327,-4 0-26</inkml:trace>
  <inkml:trace contextRef="#ctx0" brushRef="#br0" timeOffset="11570.7676">16530 5947 204,'0'0'251,"0"0"-150,0 0-49,-103-27-50,81 21 265,1-1-86,4 0-45,0-1-36,1 2-48,0 1-1,4 2-33,2 0-3,4 2 4,4 1 49,2 0 38,0 0-2,0-2-22,6-3 20,12-9 21,24-20-85,48-31-20,66-35-17,44-19 4,19-5-5,-11 13-1,-47 21 0,-30 6-15,-40 19-24,-34 12-22,-24 14-26,-19 6-9,-9 0-14,-5 2-5,-19 4 17,-35 12-62,-9 10-33,-10 5 51,1 0-9,19 8 67,5 0 51,14-1 34,17-2 22,11-3 12,6 0 52,0-2 46,0 0-23,0 0 43,5 0-3,2 1-79,6 4-50,4 2-18,5 7-2,4 8 0,5 9 2,5 7-2,1 9 1,2 4-1,0 0 0,-2 0 0,-4-1 0,-6-1 0,-6-3-1,-5-3-12,-7-6 11,-4-8-14,-1-8-1,-4-9 0,0-10 17,0-2 199,-5-11 33,-5-17-93,-2-8-48,0-11 7,5-7-46,5-6-12,2-1-22,0 1-18,5 4-30,-1 11-94,0 15-52,-4 10-137</inkml:trace>
  <inkml:trace contextRef="#ctx0" brushRef="#br0" timeOffset="12491.7525">20320 4445 1005,'0'0'318,"0"0"-107,0 0-67,6-86-22,-6 69-35,0 0-23,0 5 8,-9 1-30,-6 5-14,-7 6-28,-24 0-3,-33 34-16,-29 27 19,-7 18 0,11 8 0,31 4-5,32-7 5,22 1-8,19 0-3,10-14-24,20-19-12,5-18 12,27-15 18,40-19 17,36-27 10,10-36 2,-15-29-11,-38-9 11,-38 6 3,-24 2-6,-31 1-9,-2 18 0,-26 16-5,-8 21-12,-6 13 3,-26 7 3,-32 17-7,-3 0 3,12 27 5,10 27 9,36-4-5,11 11 6,19 9 1,22-12 1,47 16-1,39-1 13,33-2-7,7-6-7,-19-16-19,-39-17-120,-35-21-230</inkml:trace>
  <inkml:trace contextRef="#ctx0" brushRef="#br0" timeOffset="12710.3109">21081 5324 1345,'0'0'576,"0"0"-313,0 0-105,0 0-88,0 0-64,0 0-6,0 0-65,4 112 8,-44-8-20,-17 7-105,5-21-102,12-35-290</inkml:trace>
  <inkml:trace contextRef="#ctx0" brushRef="#br0" timeOffset="13474.7016">20793 4140 970,'0'0'273,"0"0"-110,0 0-67,0 0 61,0 0-7,0 0 24,0 0-46,39-42-25,-14 19-14,6-4-54,10-1-24,5 0-10,3 3-1,0 6 1,-4 10-1,-3 9-12,-5 11-30,-7 20-26,-12 16 23,-15 20 8,-3-2 10,-18 2 14,-10-2 11,2-18 1,3-3 0,7-13 0,12-16 1,4-12 0,48-11 87,64-41 71,53-24-110,24-11-48,-7 3 7,-38 19-7,-52 22-6,-29 17-55,-21 20-102,-25 3-108,-9 3-294</inkml:trace>
  <inkml:trace contextRef="#ctx0" brushRef="#br0" timeOffset="13720.2251">21809 5160 1493,'0'0'503,"62"-78"-263,-13 30-101,25-11-84,21 4-42,-2 12 9,-11 11-16,-14 18-5,-19 11-1,-2 3-47,-1 0-157,-40 22-128,-6 2-222,-22-14-111</inkml:trace>
  <inkml:trace contextRef="#ctx0" brushRef="#br0" timeOffset="13916.2142">22028 4755 732,'0'0'1041,"0"0"-738,0 0-150,0 0-120,0 0-33,0 0-9,0 0 0,2 100 9,-4-19-6,-7 0-35,0-6-71,0-12-73,9 3-18,0-10-5,16-11-277</inkml:trace>
  <inkml:trace contextRef="#ctx0" brushRef="#br0" timeOffset="14313.78">22990 4707 1467,'0'0'142,"34"-86"73,-22 41 106,-1 3-110,-8 14-55,-3 14-71,-5 14-85,-33 17-85,-37 44 8,-32 40 63,-3 23 14,18 9 0,34-13 0,36-36-37,14-22-4,8-24 27,3-10-12,18-2-20,7-7 18,6-10 12,8-9 15,3-26 1,3-32 7,-2-31-7,-15-29 0,-13 8-1,-16 21-21,-2 34-12,-2 28 34,-7 3 21,2 5 34,-2 5-21,2 11-34,4 3-27,1 20-51,2 12 23,5 14 20,30 19 0,25 23-19,16 2-96,-6-15-131,-13-30-468</inkml:trace>
  <inkml:trace contextRef="#ctx0" brushRef="#br0" timeOffset="14606.8766">23401 5402 1498,'0'0'576,"0"0"-330,0 0-99,0 0-54,0 0-18,0 0-75,0 0-12,23 9-70,-23 26 55,-9 25 8,-19-1 3,-11 8 11,-6-3 4,11-13 1,6-2-7,14-10-14,14-12 3,6-9 4,42-12 14,42-9 13,39-33 2,13-15-8,-18-2-7,-26-22-56,-46 19-241,-20-5-780</inkml:trace>
  <inkml:trace contextRef="#ctx0" brushRef="#br0" timeOffset="14945.7888">23020 4398 1888,'0'0'225,"40"-82"-74,0 41-74,29 4-55,0 17-10,8 14-12,-2 6 0,-17 26-1,0 27-43,-19 30-24,-21 18 32,-14-3 5,-4-20 8,-9-27-1,-4-16 12,2 2-19,1-5-23,4-2 9,6-11 21,0-13 18,33-6 6,38-18 49,30-20-21,15-4-21,-16 6-7,-21-3-19,-36 13-343,-16-4-1162</inkml:trace>
  <inkml:trace contextRef="#ctx0" brushRef="#br0" timeOffset="15213.615">20685 7149 1330,'0'0'546,"87"-121"-463,-36 75 29,28-14 3,31-10-36,14-2-11,-6 16-1,-12 18-34,-17 17-16,-14 9-11,-17 9-6,-15 3-54,8 6-174,-12 6-121,-7-4-270</inkml:trace>
  <inkml:trace contextRef="#ctx0" brushRef="#br0" timeOffset="15410.0606">21305 6597 1483,'0'0'384,"0"0"-94,0 0-102,0 0-95,0 0-57,0 0-36,0 0-22,-33 76 9,8 18 12,0 14-24,6-5-46,13-24-83,12-24-115,18-21-97,7-23-307</inkml:trace>
  <inkml:trace contextRef="#ctx0" brushRef="#br0" timeOffset="15565.8244">22201 6646 1542,'0'0'312,"0"0"-110,0 0-134,0 0-45,0 0-21,98-25-2,-66 45-1,12 26-161,-8-5-100,-1-7-223</inkml:trace>
  <inkml:trace contextRef="#ctx0" brushRef="#br0" timeOffset="15746.3512">23010 6720 1640,'0'0'278,"0"0"-55,146-72-31,-45 28-36,-7 8-20,-8 10-54,-18 13-56,-25 13-26,0 2-12,-12 18-139,-53 30-157,-24-3-353,-14-13-57</inkml:trace>
  <inkml:trace contextRef="#ctx0" brushRef="#br0" timeOffset="16219.1173">22757 6489 1390,'0'0'221,"0"0"-26,48-85-48,-34 60 61,-8 12-28,-6 11-80,-2 4-100,-35 38-82,-37 42 45,-28 37 27,-6 19 10,13 0 11,33-17-11,35-22-1,21-23 1,6-20-31,14-21-16,18-16-32,30-9 13,36-18 35,33-50 30,6-31-5,-19-22-3,-34-5 9,-37 9 0,-25 2 1,-22 9-1,-3 19 36,-19 24 45,0 19 46,0 14-22,-6 3-22,-3 8-54,-8 9-29,-6 26-7,3 41-11,13 36-13,20 9-49,16-2-86,35-25 17,-3-38-123,1-24-397</inkml:trace>
  <inkml:trace contextRef="#ctx0" brushRef="#br0" timeOffset="16640.7561">23263 7146 1685,'0'0'382,"0"0"-195,91-50-86,-31 24-55,8 3-21,2 7-8,-14 13-17,-3 3-8,-14 5-97,-12 16-52,-14 9-19,-13 8 13,-15 5-7,-24 5 108,-14 1 46,-8-6 15,6-6 1,7-9 9,14-8 6,16-10-15,11 0 1,7-6-1,16-1 1,17 2 1,14 0 12,10-1 12,7 2-2,2 4-4,-7 7-5,-7 8-14,-13 5-1,-11 1 1,-14 4 31,-12-4 6,-4-2 84,-28-5-18,-28-3 26,-36-5-10,-30-11-57,-9-5-39,9-15-24,23-27-40,39 6-180,26-9-325</inkml:trace>
  <inkml:trace contextRef="#ctx0" brushRef="#br0" timeOffset="16924.2358">23924 6466 1181,'0'0'827,"92"-50"-556,-42 34-95,-1 8-109,-9 8-39,-12 22-28,-10 33 0,-18 25-1,-12 2-33,-12-6-9,-8-14 13,11-21 20,0-2-14,5-5-46,11-14 33,5-14 15,42-6 22,51-23 62,55-27-19,25-7-19,7 3-15,-25 19-9,-53 24 0,-39 11-95,-38 15-428,-25-5-503</inkml:trace>
  <inkml:trace contextRef="#ctx0" brushRef="#br0" timeOffset="17629.7452">20706 9310 1239,'0'0'192,"3"-78"-75,-6 39 38,-18 1-22,-8 9-70,-10 9 19,-22 16-26,-1 4-33,-16 49-15,-9 51-8,18 55-2,10 37 1,29 10-1,24-16 2,6-25 0,0-6 1,0-10 0,-16-13 8,-16-18-7,-7-32-2,-5-28 6,-25-14-6,-26-18-52,-14-22-122,13 0-73,28-24-509</inkml:trace>
  <inkml:trace contextRef="#ctx0" brushRef="#br0" timeOffset="17781.7409">19640 9975 1446,'113'-28'242,"35"3"-174,9 15-40,5 5 13,-10 5 21,-41 1-11,-41 15-50,-24 4-1,-24-8-325,1-12-850</inkml:trace>
  <inkml:trace contextRef="#ctx0" brushRef="#br0" timeOffset="18039.732">21390 9097 1855,'0'0'384,"0"0"-141,0 0-243,-88 118-8,-31 31-11,-22 36 18,-9 18 1,19-14 9,38-24-8,21-11 5,29-9 1,23-31-5,20-31-4,3-31-17,24-24-69,9-7-57,33-21-157,-8-5-28,-3-31-697</inkml:trace>
  <inkml:trace contextRef="#ctx0" brushRef="#br0" timeOffset="18419.1708">21078 9822 1573,'0'0'174,"0"0"4,0 0-26,0 0-75,0 0-28,82-50-24,-37 67-15,10 12-9,1 9 0,-6 9-1,-17 6 0,-16 2-1,-14-4-15,-3-4-2,-12-9-25,-5-9-21,0-12 31,1-7 5,3-7 18,4-3 10,5-8 10,4-14-2,8-8 3,20-4-11,11-3 0,4 5 0,3 8 0,-5 8-2,-5 10 2,-5 6 2,-3 7 18,-6 15-14,-3 8 9,-6 0-14,-4 4 6,-6-5-7,-3-2 0,0-5 0,-8-10-52,-8-9-195,1-3-288</inkml:trace>
  <inkml:trace contextRef="#ctx0" brushRef="#br0" timeOffset="18601.7344">22006 9573 1333,'0'0'694,"0"0"-595,101 73-46,-29 9 45,3 46 32,-9 27-41,-30 17-58,-36 14-16,-39-9-15,-49 18-5,-40-3-105,15-49-219,10-37-540</inkml:trace>
  <inkml:trace contextRef="#ctx0" brushRef="#br0" timeOffset="18967.2638">18821 12080 1054,'0'0'1129,"0"0"-866,0 0-138,0 0-88,127-21-27,-49 18-8,0 3-2,-10 0 0,-40 20-118,-9 2-362,-12-8-567</inkml:trace>
  <inkml:trace contextRef="#ctx0" brushRef="#br0" timeOffset="19125.8337">18635 12629 1465,'0'0'390,"159"-56"-92,-12 12-149,30 0-94,-1 12-34,-22 10-21,-57 12-147,-25-3-428</inkml:trace>
  <inkml:trace contextRef="#ctx0" brushRef="#br0" timeOffset="19539.3895">20563 12018 1635,'0'0'183,"0"0"64,11-88-46,-14 51 3,-12 5-9,-8 14-55,-6 15-72,-25 18-68,-27 46-5,-8 37 5,4 14 0,25 5 1,30-16 0,29-17-1,1-18-19,15-18-17,13-20-25,21-12-3,31-16 11,31-20 24,12-31-3,-12-25-3,-31-10 9,-34-1-12,-23-2-65,-23-3 34,-1 15-76,-23 16 29,-3 17 21,-6 13 95,-5 3 81,-10 6 68,-4 11-59,5 11-44,6 19-27,15 32-18,13 5 5,13 8 2,18 1-2,37-5-6,30 3 0,32-17-42,-16-14-208,-14-26-568</inkml:trace>
  <inkml:trace contextRef="#ctx0" brushRef="#br0" timeOffset="19897.8242">21501 12685 1375,'0'0'795,"0"0"-512,0 0-100,93-75-16,-72 51-92,-6 2-40,-12 8-23,-3 6-12,-22 8-13,-17 0-41,-13 25-4,-17 26 25,8 4-12,9 7 8,13 0-6,26-17 0,13-3-5,7-12 6,30-13 23,27-14 8,26-9 10,-4-19-7,-9-7-32,-18-9-1,-25 0-30,-10-10 19,-11-5 24,-13 1 11,-19 7 7,-17 6 4,-4 13-31,-27 13-97,11 11-158,11 0-302</inkml:trace>
  <inkml:trace contextRef="#ctx0" brushRef="#br0" timeOffset="20109.1747">22026 12184 1480,'0'0'651,"87"-27"-364,2 5-121,43 2-81,18 6-43,1 9-15,-32 3-18,-40 2-8,-31 0-1,-22 0-28,-14 7-142,-37 1-121,-16-3-329,-19-5 9</inkml:trace>
  <inkml:trace contextRef="#ctx0" brushRef="#br0" timeOffset="20273.8705">22325 12046 1030,'0'0'559,"0"0"-253,0 0-43,0 0-16,0 0-63,0 0-108,0 0-54,10 32-21,7 7-1,-2 14 2,-2 5-1,-5 7-1,1 11-69,4 15-118,-3-16-185,16-23-272</inkml:trace>
  <inkml:trace contextRef="#ctx0" brushRef="#br0" timeOffset="20678.8814">23567 12048 1761,'0'0'529,"0"0"-272,0 0-59,-30-84-84,4 84-89,-20 16-25,-16 45-10,-6 30 9,3 15-1,19-3-5,22-22-10,14-28-13,10-14-32,0-10-2,9-1-5,12-6-1,12-11 45,11-11 11,10-24 13,7-30-38,-3-25-68,-16-22-58,-17 5-148,-22 18 36,-3 26 104,-10 19 173,-5 2 160,-2 4 60,1 8-21,3 14-102,-2 5-80,1 21-9,1 17-8,6 10 0,7 2 1,0 2 0,17-5 1,16-5-2,27-4 0,-6-13-160,-1-15-526</inkml:trace>
  <inkml:trace contextRef="#ctx0" brushRef="#br0" timeOffset="20898.2946">23909 12755 977,'0'0'1329,"0"0"-1062,0 0-175,0 0-71,0 0-21,0 0-1,0 0 1,25 102 0,-23-63-1,-2 4-62,-5 1-50,-19 2-105,4-13-173,6-16-414</inkml:trace>
  <inkml:trace contextRef="#ctx0" brushRef="#br0" timeOffset="21341.2697">24097 12143 1861,'0'0'336,"0"0"-188,92-58-93,-44 49-44,6 9-4,7 6-7,3 24-1,5 18 0,-10 27-15,-24 20-12,-29 6 4,-15-14-4,-27-24 4,-2-23-19,-2-10 15,-3-1 18,-2-5 9,6-7 1,13-9 9,11-8 15,6-5 4,9-15 19,13-7 8,21-8-37,29-14-18,4 6 0,9 2 0,-2 4-21,-21 15 9,-2 3 9,-20 10 3,-11 8 8,-7 1 1,-6 8-8,-5 14 0,-2 8 5,0 10-6,-2 6 8,-8 9-7,-3 5 11,4 4-6,1 20-6,6-17-159,2-17-401</inkml:trace>
  <inkml:trace contextRef="#ctx0" brushRef="#br0" timeOffset="21729.8139">20517 14224 631,'0'0'1147,"0"0"-780,39-84-73,13 37-104,45-3-84,48-4-28,34 6-35,4 9-16,-19 17 4,-52 14-14,-36 8-17,-31 0-8,-12 11-111,-18 8-88,-8-4-155,-7-6-529</inkml:trace>
  <inkml:trace contextRef="#ctx0" brushRef="#br0" timeOffset="21912.7293">21005 13958 1129,'0'0'898,"0"0"-605,0 0-132,0 0-66,0 0-46,0 0-49,-11 88-7,-2-8 6,-6 28-61,6-2-119,5-29-207,8-35-394</inkml:trace>
  <inkml:trace contextRef="#ctx0" brushRef="#br0" timeOffset="22428.7831">22583 13766 1927,'0'0'217,"35"-75"-98,-35 44-18,-26 6-101,-64 25-13,-51 24-20,-21 33 24,3 23 3,25-1-7,52-18-27,22-15 5,24-13 34,14-3 0,1 4-1,13-1-4,8 0-45,29-10 33,44-14 17,37-9-8,17-27-34,1-15 12,-28 0 20,-34 6 11,-24 10 29,-20 4 19,-4-2 2,-2-1-23,-4 0 7,-7 6 15,-4 8-18,-1 7-17,0 4-14,0 0-10,0 6-21,0 8 14,0 4 16,0-1-1,0-2 1,0-1 0,0-4 0,2-3 1,1-4 1,-2 0 5,2-3 0,-2 0 71,1 0 31,3 0-20,-1-6-37,1-1-30,-2 0-13,-2 1-8,-1 2-28,-20 4-128,-9 0-437,0-3-109</inkml:trace>
  <inkml:trace contextRef="#ctx0" brushRef="#br0" timeOffset="22758.81">22595 13762 753,'0'0'395,"0"0"-139,0 0-33,0 0 73,48-83-46,-48 72-73,0 3-49,0 3-24,-12 5-22,-15 0-64,-14 5-17,-9 19-1,-7 8 6,2 9-6,10 2-9,11 1 8,15-5-5,11-3 4,8-5-10,9-6 3,18-6 8,9-4 1,13-3-1,9-7-17,6-1-33,3-4-59,-1 0-78,-15-9-322,-19-6-368</inkml:trace>
  <inkml:trace contextRef="#ctx0" brushRef="#br0" timeOffset="23241.779">22723 14437 502,'0'0'649,"0"0"-381,0 0-143,93 24-34,-74-19-41,-10-3-38,-9 2-11,-9-1-1,-24 1-32,-15 3 20,-7 2 11,0-2-1,10-2 2,14 0 12,13-3 96,12 0 74,6-1-51,6 4-45,22 2-64,13 3-16,9 4-6,7 0 1,0 1 5,-8 4 53,-9-2 12,-10 1-17,-13-2-28,-9 3-4,-8 1-21,-11 6 17,-19 3 22,-11 5 15,-4 1-12,1 0-20,7-2-16,11-5-6,12-3-1,11-2 0,3-3-11,23-2-4,31-7-24,35-11-30,25-41-65,-13-4-205,-13-16-777</inkml:trace>
  <inkml:trace contextRef="#ctx0" brushRef="#br0" timeOffset="26462.2102">24874 13106 18,'0'0'11,"0"0"-11</inkml:trace>
  <inkml:trace contextRef="#ctx0" brushRef="#br0" timeOffset="27425.7306">23415 13690 712,'0'0'217,"0"0"351,0 0-335,0 0 55,0 0-48,0 0-94,82-44-61,-37 13-27,22-4 24,29-6-28,28 2-22,16 5-21,-8 15-11,-29 10-1,-42 9 1,-23 0-8,-19 14-27,-9 13-59,-11 31 3,-59 42 14,-51 28 31,-21 7 34,-2-17 0,37-36-16,42-36 7,18-16 20,17-13-5,5-6-10,8-6-32,5-5 48,2-5 76,29-22-44,11-10-24,12-7-8,9-2 0,2 0 0,0 3-9,-8 7-35,-9 6 17,-15 11 18,-10 9 9,-12 10 0,-5 0 0,-2 14 1,-2 10 7,0 3-1,0 4 8,0 4-9,0 0 4,0 0-4,3 1-4,8-5 4,8 0 0,5-4-6,20-7-77,-7-10-317,3-10-726</inkml:trace>
  <inkml:trace contextRef="#ctx0" brushRef="#br0" timeOffset="27955.8554">24526 13554 532,'0'0'358,"0"0"-200,0 0 109,0 0-37,90-39 10,-66 25 0,1-1-127,0 1-36,-2 1 38,-7 4-57,-5 4-9,-1 5-30,-1 0-17,-1 7-2,6 17-14,-2 12 13,-1 11-4,-5 8-3,-3 3-5,-3-3 11,1-6 1,2-12 1,5-8 5,5-10-4,14-11-1,21-8 0,31-5 8,24-22-7,-6-2 1,-21 6-2,-24 0 0,-30 11-109,-8-5-457</inkml:trace>
  <inkml:trace contextRef="#ctx0" brushRef="#br0" timeOffset="28460.6231">21133 15590 1375,'0'0'382,"0"0"-124,-41-103-104,27 67-49,2 10-6,6 6-33,6 7 9,5 4-14,50 5-31,62 3-22,56 1-7,17 0 7,-17 0-8,-61 0-7,-51 0-25,-31 5-47,-21-2-50,-48 0-165,-15 0-413,-14-3 165</inkml:trace>
  <inkml:trace contextRef="#ctx0" brushRef="#br0" timeOffset="28636.8268">21302 15374 687,'0'0'970,"0"0"-622,0 0-171,0 0-78,0 0-51,0 0-18,0 0-14,37 59 14,-12-22 1,-1 9-22,-2 9-6,-6 17-3,-9 17-67,-1 7-173,-2-16-151,7-33-266</inkml:trace>
  <inkml:trace contextRef="#ctx0" brushRef="#br0" timeOffset="28807.1925">22518 15755 1265,'0'0'577,"101"-55"-303,-83 45-54,-4 3-110,-3 3-79,0 3-31,-1 1-84,5 1-63,26 24-90,-5 0-48,6-5-277</inkml:trace>
  <inkml:trace contextRef="#ctx0" brushRef="#br0" timeOffset="28976.7893">23964 15805 1367,'0'0'252,"0"0"4,0 0-5,0 0-166,0 0-85,0 0-242,106-22-54,-64 30-360</inkml:trace>
  <inkml:trace contextRef="#ctx0" brushRef="#br0" timeOffset="29120.8481">24519 15857 1679,'0'0'316,"0"0"-116,0 0-23,0 0-45,0 0-75,0 0-57,0 0-125,-15-66-243,15 65-405</inkml:trace>
  <inkml:trace contextRef="#ctx0" brushRef="#br0" timeOffset="31908.7915">21559 11947 476,'0'0'89,"0"0"15,0 0-6,0 0 5,0 0-15,0 0-3,30-72-28,-21 57-15,2-2 27,1 2-2,-3-1-25,-2 1 20,-2 3 2,-3-2-7,-2 3-12,0-1-8,0 1-28,-10-3-8,-6-4 0,-5-1-1,-3-2-1,-6 0 0,-1-2 1,-3-2-9,-4 1 9,-2-1 0,-2-1 0,-2 2 1,-1 0-1,-2 2-1,0 1 1,2-1-1,-3 4 1,5 0-2,1 2 2,3 4 0,3 0 0,4 4 0,-1 2 0,-1 2-2,-2 1-4,-1 3 5,-1 0-5,-3 0 4,0 0 1,1 7 0,-3-3 1,1 2 0,-4 1 0,0-3 9,-2 1-9,0 2 0,0-2-9,3 0 9,-1 5 9,5-2-3,-2 3-6,2 2 0,2-1-1,-2 4-11,2 0 12,-2 1 2,1 2-1,3-2 4,3 3-5,2 0 0,3 0 0,0 2-1,4 2 1,1 2-1,0 1 0,2 0 1,-2 2-5,-1 2 5,-4 0 0,1 2 0,-8 1 0,3 3-1,-1 1-16,4-1 8,3 0 2,5-4-4,1 0 4,5-2 7,4 0-11,2 0-7,3 1 11,3 0 7,0-1-1,2 1 1,-1 1 0,-1-1-10,3 2 10,0 2-5,1 3 4,0 2 1,1 2-1,8 1 1,6 1-1,1 0 1,5 3-2,2-1 1,-1 0 1,3-2-1,1-6 1,-2 0-1,2-6 1,3-2 0,-2 0 0,7-1 1,0-1-1,4-1 1,1 1 2,2-4 9,-2 1-11,0-3 18,1-3-9,3 2 10,0-5 1,2 3-2,0-3-18,1 2 11,-4-3-12,1-1 1,-1-2 17,-4-2-5,3-2-3,-1-3 3,-1 1-3,0-2-9,0 0 0,-2 2 9,2-2-10,4 0 6,1 2-5,6-1-1,-1 0 1,3 2-1,1-2 0,-6 0 1,1-2 1,-4-1 6,-1 0 0,-4-2-8,-2-1 18,0 1-17,-1 2 5,1-1-6,1 0 0,4 1 7,2-1-6,3 0-1,1-2 1,0 0 1,-1 0-1,-2 0 7,2-5 10,-1-1 5,-3-2-8,2-1-5,-5 2 12,1-4 13,-1 4-9,0-3-1,1-2 18,5-2-27,0 0 3,3-1-4,0 0-1,-1-2-13,-3 5 11,-2-3-12,-6 1 2,-5 0-1,-4-1 1,-6 1-2,-3-3 10,-2-3-9,0 1 0,-2-3 13,1 0-6,-1 1-7,0 0 5,-2 0 3,2 0 0,-1-1 10,-1 0-4,3-2-14,1-2 5,-4 1 38,0-2 7,0-1-25,-3-1-2,2-3 1,-3-2 2,0-1-11,-2-2-15,-1 3 12,-3 4-13,0-1 0,0 5 4,-3 1-4,2 1 0,-2-1 0,0 2 0,0-1 19,0 0-4,0-1 6,-6 0-8,0 0 2,-1 0 18,-1-1-17,-1 1-10,0-4-6,-3 2 1,0 1 1,-1 0-1,-2-2 10,-4 0 4,-3-2-14,-6-4 1,-7-3-2,-10-5 1,-9-5 6,-21-12-7,-32-17 0,-35-25 9,-25-13-8,-9-4 2,0 3-2,15 19-1,3 6 19,0 9-13,-14 10-6,-22 15-4,-40 23-41,-49 32-82,-50 12-106,62 15-248,34-5-359</inkml:trace>
  <inkml:trace contextRef="#ctx0" brushRef="#br0" timeOffset="37396.1753">24131 12083 378,'0'0'12,"0"0"15,0 0 52,0 0-34,0 0-36,0 0-3,9-19 203,-6 16-121,-1-2 13,4 0 2,-2 0-53,1 0 31,0 1 29,-2-1-15,0 1-63,-1 1 21,-1-3-35,0 2-12,-1-1-6,2 0 1,-2-3 6,0 1-5,0-2-2,0 0 0,0-1 0,-6 0-7,-2-2 5,-3 2 2,-3-2-1,-3 0 0,-3 0-5,-1 1-7,-1 0 11,0-1 2,2 2 0,1 1 0,1 2 6,1 1-3,3 1-6,0 3-4,2 0 6,-1 2 0,2 0 0,-2 0 1,1 0 0,-3 0 1,2 0-1,-3-1 0,0 1-1,0 0 1,0-1 2,-2-2-2,3 3 6,-3-2-5,3 2-1,0-1 0,1 1-1,0 0-5,0 0 6,-2 0 0,-1 0 1,-3 0-1,-3 0 0,2 0 5,-3 3-5,2 2 0,-1 1 1,3 2-1,0-1 1,1 2-1,6 0 0,0-3 0,0 2 0,3 1 0,-3-1-1,-3 3 1,0 0 0,-1 0 0,1 0 0,3-1 0,-2-1 0,3 1-1,-1-2 1,-1 2-1,2 0 0,-4 1 1,4 0 0,-3 2 1,1-3-2,0 1 1,-1 1 0,3-2 8,1 0-8,1-1-7,0 0 7,2-1 7,2 2-6,-2-2 0,0 2-1,0 1 0,2 0 0,-1-2 1,-2 3-1,0 0 1,0 2-1,3-1 0,-4 1 1,2 1-1,2-3 0,0 0 0,0 1 0,3 0 0,-2 2 0,3-1-6,-1 0 6,-2 1 1,1 2 0,1 0 0,-1 0 0,0 2 1,1-2-1,1 0-1,1 3 1,1 2 11,0-1-11,0 4 5,0 0-5,3 0 0,4 3 7,0-3-7,0 2-1,2-2 1,1 1 0,1-1 1,0 1 5,2-1 2,-1-1-8,-2-1 0,2-1 1,-1-2 0,0-1-2,-3 0 1,1-2-1,-3-2 0,1-2 0,-2-1 1,-2 1-1,3-1 0,0-1 1,0 0 7,3 1-8,-2 0 1,2 3 6,3-1-6,-2 3 0,1 0-1,2-1 1,1 1-1,-1-1 0,1 1 1,2-3-1,-2 1 1,3-2 0,-2 1 0,3 0 0,-1-2 6,2-1-6,0 0 0,-1 1 0,0 0 0,0 0-1,0-2 1,-3 3 0,1-2-1,-1 0 1,2 0-1,-2-2 1,-1 2-1,2-3 0,-2 0-1,0-2 1,-1 0 0,1-1 0,2 1 0,1-2 0,2 0 0,1 1 0,2-2 0,1-2 1,2-1 0,1 0-1,-1 0 0,0 0 1,-2 0 17,-1-1 11,-2-4 11,-1-2 13,1 0-9,-4-1-15,1 1 2,-2-1-8,1-1-2,-2 1 1,2-2 3,-3 1-18,0 2 2,0-1-2,1 1-6,0-2 1,1 1-1,-2-1 5,0 1 1,-3 1 2,0 1-2,-2 0 1,-1 1-7,-2 1 0,0 1 6,0 0-7,-1-1 1,4-1-1,-2 1 1,1-2 0,1-1 0,2 0 0,-1-3 10,2 2-10,0-2 2,-2 1 8,0-1 0,-1-1-1,2-1-1,-4-1-8,0 1 9,-3-2 27,0-1 7,-3 1-18,2-1-3,-2-2-4,0 5-10,0-5 0,0 2-7,0-1 5,0 1-7,0-4 1,0 2 0,0-2 0,0 1-1,0-2 1,-2 0-1,-2-1 0,-2 0 0,0-3 1,0-2-1,-3-3 0,1 0 0,2-2 1,-1-1 8,-3-2 6,1 2-4,-1-2 0,-3 1-2,1 1-8,-3 3 0,0 0 1,-1-1 5,-1 2-7,0-1 0,-1 2 0,-2-2 1,0 1-2,0 0 3,1 0-9,0-1 14,0-2-7,1-1 6,3-2 9,-1-2-5,1-1 15,0 0-8,2 4 3,1 2-3,2 4-10,0 7-5,2 1-2,1 5 2,2 1-1,0 3-1,2 2 1,0 4-1,2 0 1,1 4-1,0 0 0,0 0 0,0 0-2,0 0-9,0 0-4,0 0 6,0 0 8,0 0 0,0 0 1,0 0-1,0 0 1,0 0 0,0 0 0,0 0 0,0 0-19,0 0-23,0 0-14,0 0-42,-2 0-96,-3 0-69,-21 4 92,-3 7-68,-2-7-130</inkml:trace>
  <inkml:trace contextRef="#ctx0" brushRef="#br0" timeOffset="39078.6298">23205 10660 836,'0'0'195,"0"0"-13,0 0 14,4-84-46,12 56-43,4 2-29,6-3 2,3 5-30,0 2-22,-3 5-17,1 2-5,1 3-5,7 5-1,5 0 0,6 2-1,5 2-7,7 3 8,4 0-1,-1 0 0,7 5 0,-1 5-1,-1 5-3,-3 1 4,-5 4-4,-10 0 5,-6 3-1,-5-1 0,-6 2-1,-4 3-8,-2 0 9,0 2 0,0 3-1,1 2-5,3 2 5,-1 7 1,0 3 0,-2 2 0,-6 5-1,-3 1 1,-4 3 0,-5-1 1,-2 1 0,-2-2 1,-2 1-1,-2-1 0,0-1 0,0-2-1,-3-3 1,-5-4 0,-1-6 0,2-7-1,1-6 1,0-6 1,3-6 0,-1-4 5,3-5-4,0-1-1,1-3 0,0 1 0,-2-1 0,2 1-1,-1 0 0,-1 0 1,0 1-1,-1 0 1,1 2-1,-1 2 0,0-2 0,0 0 0,0 2 0,2-1 0,-2 2 0,1-3-1,0-1 1,1 0 0,-1-1 0,2-2-1,-2 1 1,2-1-1,0 1 1,0-2-1,0 0 0,0 2-6,-2-2 5,2 0-8,-1 1-35,-1 0-55,-1 2 16,0 1 49,0 0 3,0 0-3,-1-1-35,4 0 32,-2 0 24,-1-3-1,-3 0 15,1 0 38,-2 0-15,-2 0-14,0-6 11,1-2 21,-1-3-28,-1-3-12,-1-5-1,-1-4 2,-3-5-2,1-2 1,0-2 0,2-2 9,1 2 35,4 2 9,0 1-26,5 4 10,0 3 30,1 5-22,-1 7 2,1 5-16,1 1 2,0 4-18,0 0-16,0 0-8,0 9-23,0 12 1,0 13 19,0 10 3,0 7 8,0 7-1,0-1 1,0 0-2,0-6 2,0-3-1,3-6 1,1-4 0,4-4 0,-1-6 0,1-5 0,-2-8 0,-4-5-1,2-6 1,-3-2 0,-1-2 16,0-2 151,2-17-27,-2-8-99,0-10-31,0-6-9,0-8 0,0-16 0,-8 5-1,-2-4-1,-4 2-8,4 15 4,1 2 4,-1 13 1,4 10 0,4 12 0,1 5 0,1 4 0,0 3 0,0 0-22,16 7-109,9 10 86,15 5 32,10 3 12,23 3-5,27-3 6,25-3 1,-7-10 0,-24-6 1,-36-5-1,-31-1 7,-3 0-8,-9 0-1,-2 0 1,-10 0 0,-3 0-1,0 2 0,-5 2-29,-12 4 8,-7 6 9,-7 9 12,-5 7-6,0 3 7,0 3-1,-1-2 1,0-1 0,-4 3 0,-8-1 0,-6 3 6,-2 1-4,-3 2-2,4-4-8,-10 6-160,11-11-109,15-18-440</inkml:trace>
  <inkml:trace contextRef="#ctx0" brushRef="#br0" timeOffset="39852.8295">24747 14277 392,'0'0'404,"0"0"191,0 0-336,0 0-43,0 0 13,0 0-85,0 0-15,57-52-33,-51 45-53,-5 3-20,1 2-22,-2 2-1,0 0-26,0 0-36,0 0-29,0-3-54,-23-5-68,-3 0-113,-3-6-376</inkml:trace>
  <inkml:trace contextRef="#ctx0" brushRef="#br0" timeOffset="41345.6454">21169 11896 553,'0'0'23,"0"0"-9,0 0-14,0 0-23,0 0 3,0 0-12,0 0 32,-13 17-4,18-4 4,0 20 0,-4-3 0,2-4-106</inkml:trace>
  <inkml:trace contextRef="#ctx0" brushRef="#br0" timeOffset="41561.2807">21443 11896 631,'0'0'120,"0"0"8,0 0 4,0 0 8,0 0-88,0 0-52,0 0-30,-82-27-25,57 55 33,2 1-44,6 2-46,9 1-25,6-10-19,2-8-235</inkml:trace>
  <inkml:trace contextRef="#ctx0" brushRef="#br0" timeOffset="41870.6053">21404 11785 1149,'0'0'319,"0"0"-164,0 0-41,0 0 3,0 0 16,0 0-55,0 0-46,0 0-31,23-11 15,28-19-16,33-28 2,42-27-2,21-10 0,13-3-5,-2 11-3,-15 14-53,-14 5-67,-34 13-19,-32 14 11,-29 14-17,-22 3-28,-7 6-74,-5 4-29</inkml:trace>
  <inkml:trace contextRef="#ctx0" brushRef="#br0" timeOffset="42395.5603">21474 11536 874,'0'0'127,"0"0"-53,42-73 43,-31 53-2,-8 7-8,-2 8 3,-1 2-56,0 3-54,-6 6-9,-16 17-5,-8 11 14,-14 21 2,-1 1-2,-1 8 0,1 2 15,10-9 5,1 3-10,10-5-2,11-6-7,13-5 12,0-7-7,24-9 4,10-5 19,9-9-6,7-6 6,3-5 31,5-3-9,2 0-11,-4 0-6,-6 0-14,-7 0-8,-10 0-11,-11 3 0,-10-1-1,-7-1 0,-5-1 0,-5 0 104,-17-10 62,-9-10-114,-8-12-3,-3-9 8,-5-22-15,7-21 7,4-25-21,8-7-23,7 20-5,-10 11-95,4 38-120,1 7-512</inkml:trace>
  <inkml:trace contextRef="#ctx0" brushRef="#br0" timeOffset="50876.1048">2340 6855 464,'0'0'71,"0"0"-21,0 0-25,0 0 90,5-96-71,-10 67 37,-2-2-11,3-5-2,1 1-16,3 2 3,0-1 0,0 5 13,0 2-34,0 3-5,3 2 46,-3 3-13,0 1 18,0 2-19,0 4 13,0 2-31,0 1-11,0 4-7,-2 1-5,1-1-10,-2 1 17,0 0 12,1 1-14,1-1 9,-1 1 2,-1 1 10,3 2-18,0 0-27,0 0-1,0 3-31,0 17-61,0 25 58,0 42 25,0 52 9,9 38 0,13 35 0,5 9 5,3-2-5,3 0 0,-2-13 17,-8-5 30,-8-22 37,-8-26-38,-7-25-21,0-42-11,0-29-4,0-23 0,0-13-9,0-8 1,0-3-1,0-3 16,0-7 132,0 0 10,-1-13-57,-13-11-73,-1-7-29,-5-5-2,-3-6-23,-5-2-32,-5-4-4,-7 2-23,-6-7-12,-4-3 28,-1-4 21,1 1 25,5 1 21,9 6-1,11 7 2,7 9 23,5 10 8,7 8 27,3 10-18,3 8-40,0 13-28,6 33-43,16 43 44,9 34 27,2 13 0,-2-5-4,-5-24 3,-8-22 2,-5-16-1,-2-17 0,-5-20 1,-2-10 4,-3-3-4,1-9-1,-2-6 1,0-4 96,-8-28 52,-14-27-114,-5-35-25,-7-35-9,-2-24-1,3 0 0,9 16 0,10 37 0,6 33 1,5 27-1,3 14 1,0 6-1,39 3 0,64 1-13,80 12-62,47 0 30,16 9 11,-32 21 11,-57 11 12,-55 7-1,-35 27-18,-39 14 13,-28 6 2,-40 17 15,-45-8 6,-27 0 65,-15-3 42,2-6-19,9-11-20,26-14-40,9 8-12,25 9-22,16 13-29,22-8-187,18-35-280,13-46-410</inkml:trace>
  <inkml:trace contextRef="#ctx0" brushRef="#br0" timeOffset="51671.8553">4267 8721 173,'0'0'605,"0"0"-436,53-94 32,-36 56-71,5 3 27,-6 7-48,-4 3-67,-3 11-26,0 6-7,0 8-9,3 0-147,16 29-62,-1 3 5,0 0-56</inkml:trace>
  <inkml:trace contextRef="#ctx0" brushRef="#br0" timeOffset="55860.0499">16594 6953 464,'0'0'235,"0"0"-155,0 0-57,0 0-13,0 0-8,0 0 6,57-78 3,-56 71 11,1 0-2,-2 4-3,1-2-11,-1 2 6,2 2-12,-2-4 11,3-1-11,0-3 6,-1-5 3,5-2 46,-4-6 14,-3-5-39,0 0 62,0-3-53,-14 0-9,-4 2-23,-10 0-6,-3 0 4,-12 3-5,-7 2-19,-8 3 7,-5 2 1,1 6 5,-2 3-2,4 6 8,6 0 0,4 3 0,5 0-1,2 0 1,2 0-1,-1 4 1,-1 4-6,-2 2 3,-2 2-2,2 3 5,-1-1 0,1 4 0,0 2-1,-1 3 1,-3 5 0,0 4 1,1 5-1,5 6 0,5 7-1,1 19 0,1 21 0,5 32-6,7 5 6,18-9 0,6-16 0,21-35 0,9-11 1,27 5 0,34-1 11,28 3 66,28 1-34,10-19-18,-5-16 7,9-12-11,-1-13 3,-11-4 0,-15-21 1,-14-16-6,-29-4 23,-24-2 2,-6-18-5,-13-18 0,-10-16 44,-6-22-40,-27 0 8,-5 6 4,-5-3 14,-9 12-39,-2 10-8,2 18-9,1 20 14,4 17 0,-2 10-13,1 3-6,-2 3-8,-2 4-31,0 9-105,-4 8-19,0 0 20,-6 8 34,-1 9-6,-3 2-14,-2 1 63,0-1-7,-3 0-19,2 0 45,1-4-33,2-1 23,5-1-3,2-1-9,7-3-31,3 2-5,5-4-41,6-1-354</inkml:trace>
  <inkml:trace contextRef="#ctx0" brushRef="#br0" timeOffset="56171.1583">16552 6791 481,'0'0'114,"0"0"-16,0 0-12,0 0-9,0 0 1,0 0 0,0 0-3,24-31-29,-18 28-31,0 3-14,-3-3-1,0 3 1,-3 0 4,1 0-5,-1 0 0,0 0 1,0 0-1,0 0 0,0 0-1,0 0-36,0 0-12,2 0-3,0 0-55,-2 0 13,0 6-27,-2-2 23,-5-1-315</inkml:trace>
  <inkml:trace contextRef="#ctx0" brushRef="#br0" timeOffset="57924.3896">17644 7306 654,'0'0'142,"0"0"24,100-79-35,-61 39 29,-5-3-5,-5-2-84,-6 0 13,-3 2-40,-9 2-11,-3 5 88,-6 8 14,-2 8-24,-2 9-89,-19 11-22,-15 0-92,-27 39 46,-31 46 33,-29 56 3,-7 27 4,14 14 5,28-18-8,34-35 9,26-30 0,16-29-8,12-27-11,3-16-12,18-4 3,12-11 11,25-12 17,27-29 36,19-42-5,5-22 4,-19-13 0,-26-3-11,-25 3-11,-13-2-13,-15-6 1,-11 9-1,-4 21 6,-13 26-5,-2 29 119,-1 17-46,-6 7-54,-9 5-20,-5 17-60,-4 31-9,6 32 37,21 19 11,17-4-1,8-18-8,23-26-22,5-10 32,10 2 7,23 18-43,-7-6-109,-6-23-402</inkml:trace>
  <inkml:trace contextRef="#ctx0" brushRef="#br0" timeOffset="58203.6401">18058 8057 1371,'0'0'358,"0"0"-119,0 0-118,0 0-31,81-1-38,-61 18-36,-1 14-2,1 33-14,-10 28-9,-10 20-1,-12 2 10,-15-23 0,2-28 6,7-27-6,2-5-7,-2 0 5,1-4 2,-4-1-6,2-10-106,-18-16-66,4-6-41,8-23-280</inkml:trace>
  <inkml:trace contextRef="#ctx0" brushRef="#br0" timeOffset="58370.3261">18181 7661 1681,'0'0'390,"0"0"-175,0 0-100,20-72-38,-20 68-48,0 4-29,0 14-157,-36 44-193,-2-4 3,3-13-314</inkml:trace>
  <inkml:trace contextRef="#ctx0" brushRef="#br0" timeOffset="59195.7928">18900 7233 1833,'0'0'286,"87"-54"-95,-44 45-62,0 9-79,-1 40-47,-3 58-3,-15 58-1,-21 29-5,-15 19 0,-34 8 6,-6-15 0,0-6-12,8-17 3,7-29-1,8-24-11,8-33-4,3-30 19,9-21 6,-1-12-35,3-2 12,0-3-11,1-7-2,5-6 8,-1-7 27,2-7 1,0-18 12,0-11-12,6-12-9,7-17-19,0 1-22,-3 0-8,-1 0 39,-3 14 12,-1 2 7,-4 9 25,1 12 50,-2 10-22,0 10-26,0 7-24,0 3-3,-5 23-62,-13 21 40,-8 28 15,6-1 7,-1-2 1,6-8 1,8-16-1,0 8-1,3 4-1,3-11 0,1-6 1,0-14 0,0-9 1,0-13-1,0-7 0,0-10 61,0-21-5,0-27-43,0-25-4,0-30-7,0-7-2,1 5 0,7 23-1,-3 34 1,0 19-5,-3 13 5,2 6 43,-2 3 2,-2 2-13,1 13-20,2 2-12,3 2-55,8 18-7,8 9 52,9 4 8,8 4 2,10-3-2,5-5-2,9-4 4,-2 1 1,-5-2-1,-11 0 1,-12 4 0,-11 5-1,-14 4 0,-8 8 0,-20 4 12,-38 16 9,-36 17 22,-40 34 1,-22 16-19,-12 15-25,-2 2-4,49-42-147,31-33-534</inkml:trace>
  <inkml:trace contextRef="#ctx0" brushRef="#br0" timeOffset="104811.2103">12738 5702 453,'0'0'96,"0"0"248,0 0-226,0 0-63,0 0 6,90-31 17,-63 11 16,-2-2 31,-1-1-9,-3-1-41,-5 3-33,-6 2-9,-6 5-12,-4 0-9,-15-1-12,-37-5-23,-42-9-21,-45-2-3,-22-5 31,-9 3 9,6 7 6,10 2 0,-5 7-7,-1 0-4,-2 5 0,2 0 5,0 5 0,1 0 0,2 2 6,2 2-6,-2-4 6,-1 4 1,-3-2-1,-2 4 1,-4 1 0,-6 0 0,-7 0 0,-5 7-1,0 5 1,3 0 0,6 3-2,3 4 2,10 0 0,-1 1 0,2 3 0,3-2-1,4 0 1,8 1 0,5-1 1,6 2-1,5 3 2,6 1-2,3 1 0,8 3 0,4 0 0,4 4-2,1-3 2,8-1 7,3 1-6,17-6-1,16 1-6,14-7 6,4 6-2,-3 8-5,-6 12 6,-10 17 0,1 21-9,11-4 9,12-7 0,6-9-5,11-15 5,-6 8 1,-5 10-1,1-3-1,-3 2 2,1-3 0,-3-5 0,0 0 0,-2-7 7,2 0-7,-1-1 0,-3 3 0,-2 16 0,1 19 0,7 15 0,7 6 7,10-9-5,15-12 5,2-14 0,7-9 12,7-12-3,2-9 0,5-4 6,6 9-12,7 5 13,9 7-15,5-2-6,5-1 10,6 0-10,16 10 6,17 7-7,20 10 15,1-2-15,-17-13 6,-26-20 2,3 1-9,13 4 1,16 1 0,22 2 0,1-15 1,3-12 9,14-6-3,13-3 8,12-5-3,12-5 4,15-2-2,10-2 1,6-1 6,2 0-3,-4-4-12,1 1 1,-2-2 0,-3-1 6,0-1-3,-5 0 2,-1 0-2,-1 0 3,0-4 7,-1 0-1,-5-1-19,-6 0 25,-11-2-20,-4-2-4,-6-1-2,1-5 18,1-2 3,1-4 12,-3-1-2,-2-5-9,1 1-13,-1-3 1,0-1-1,-4-1-9,-7-1 13,-9-2-13,-10-6 0,-7-4 0,-5-9 6,-5-17 31,0-14 21,-3-11-11,-8-5 14,-10 7-11,-15 7-7,-12 7-16,-12 4-9,-6-3-13,-10 3-5,-7-3 0,-10 2 0,-7-3-6,-3-7 4,-3-9 1,-4-7 1,3-4 8,0-1-6,-5 3 4,1 1 3,-4 6 3,0 5-6,0 19-6,0 17 1,0 14 9,-3 1-9,-9-20 0,-6-20-1,-18-21-13,-16-1 13,-24 8-6,-31 9 4,-30 10-7,-37-1-3,-28 2 6,-22 5-3,-25 5 7,-12 8-14,-9 7 5,-5 5 1,1 6 2,-4 4-23,-2 3-4,-6 4-1,-8 4 8,-16 9-43,-21 15-15,-27 5-34,-27 18-123,84-3-111,49-17-577</inkml:trace>
  <inkml:trace contextRef="#ctx0" brushRef="#br0" timeOffset="116107.9828">5100 7228 108,'0'0'523,"0"0"-461,0 0 10,-95-88-6,75 68 18,7 3-4,1 2-18,9 4 9,0 2-5,3 5-22,0 4-44,-2 8-228,-2 9-81,-2-2-305</inkml:trace>
  <inkml:trace contextRef="#ctx0" brushRef="#br0" timeOffset="116606.9796">5311 7243 705,'0'0'106,"0"0"-72,0 0-9,0 0 11,0 0-1,0 0 21,-52-77 64,52 74-45,0 0-47,0 3-28,5 0-197,7 10-20,-3-2-185</inkml:trace>
  <inkml:trace contextRef="#ctx0" brushRef="#br0" timeOffset="117243.7758">5261 7328 375,'0'0'49,"0"0"-49,0 0-3,0 0-123,0 0 126,0 0 40,0 0 18,50 10-40,-33-9-2,-5-1 92,-3 0-59,-7 0-33,2 0-6,-4 0 96,0 0 34,0 0-68,0-4-36,0 0 5,0-3-25,0-1-16,-6 0-16,-3-1-22,0-2-14,-1 1 26,-2 0 19,4-1 5,1 2 2,1-3 14,-1 0 15,2 4 59,2 2 64,0-1 14,0 6-44,3-1-58,0 2-35,0 0-27,0 0-2,0 0-2,0 10-36,9 12 15,6 8 16,3 10 7,10 10 0,11 18-1,10 18 1,15 15 0,1-8-1,-7-19 1,-8-24 0,-5-16-57,36 7-47,-10-7-47,-2-10-138</inkml:trace>
  <inkml:trace contextRef="#ctx0" brushRef="#br0" timeOffset="117443.306">5585 7112 1156,'0'0'255,"0"0"-97,0 0-74,-114-13-34,25 106-50,-59 81-3,-58 71 3,-56 75-15,46-58-65,25-45-290</inkml:trace>
  <inkml:trace contextRef="#ctx0" brushRef="#br0" timeOffset="151817.4918">5457 13620 757,'0'0'375,"0"0"-224,0 0-35,0 0-32,0 0-18,0 0-46,-39-79-20,39 67-10,0 5-24,0-6-31,0 4-57,6 0-160</inkml:trace>
  <inkml:trace contextRef="#ctx0" brushRef="#br0" timeOffset="152641.7263">5482 13312 1114,'0'0'226,"0"0"-100,0 0-110,-36 150-3,21-15 96,0 22-7,2 6-37,-1-7-32,4-28 4,1-29-17,5-28 8,4-34-3,0-20-19,0-5-6,0-5 1,-5-7 15,-5-7 93,-5-37-24,0-42-85,5-55-31,10-38-3,0-17-111,7 9-23,2 30-11,4 29 64,11 22 80,3 28 35,6 27 30,-3 22 7,5 17 26,24 6-41,0 6-12,22 25 4,-5 55-3,-27 53-11,-24 48 7,-30 22 34,-45-8 7,-14-31-22,-5-31-11,8-39-7,9-32-7,9-24 0,7-16 8,-6-6-7,-4-6-1,1-9-1,6-2-2,9-21 1,14-5-9,16 1 9,8 4 0,41 6-10,30 16 4,24 16 7,7 26 1,-1 17 0,-9 8 26,-10-5 6,-1 4 1,-2-4 4,-16-12-1,-14-15-23,-14-14 8,-1-15-7,2-6-14,6-2 14,2-25 3,-3-28-4,-10-32-14,-17-28-11,-11 7-111,-11 20-17,-2 35 34,-8 27 61,0 6 44,-1 10 174,3 8 23,0 8-138,0 39-57,4 28 74,4 26-9,0 7 1,1-4-13,10-24-6,-1-21-30,-1-16-13,2-7-6,6-4 0,1-2-81,0-28-54,-3 0-186,-9-26-363</inkml:trace>
  <inkml:trace contextRef="#ctx0" brushRef="#br0" timeOffset="152785.7518">6271 14025 1573,'0'0'357,"0"0"-187,0 0-95,0 0-71,0 0-4,0 0-244,0 0-83,91 41-1034</inkml:trace>
  <inkml:trace contextRef="#ctx0" brushRef="#br0" timeOffset="153327.228">7459 14596 1874,'0'0'255,"0"0"-107,0 0-60,-83-101-34,41 65-11,-10 4-28,-16 2-15,-19 15-16,5 12-19,4 3 20,14 25-7,17 13-15,2 12 4,3 11 20,20 2-1,17 0-5,5-5 7,31-9 6,13-16-6,26-19 12,30-22 15,19-53-3,2-28 4,-17-23-9,-26-10 1,-35 2-7,-25-8-1,-18-3-100,-22-2-84,-23 12 17,0 34 78,5 26 59,10 36 30,3 19 75,0 6 1,-1 34-59,9 53-17,19 55 1,7 32 68,33 9 18,14-15-9,0-28-33,16-21-25,5-22-6,11-29 9,14-29 2,7-33 0,4-20 12,-1-37-7,-3-23-11,-5-16-8,-14-9-11,-18-4-9,-19-2-99,-23 24-60,-17 16-395</inkml:trace>
  <inkml:trace contextRef="#ctx0" brushRef="#br0" timeOffset="153678.5261">8270 14145 745,'0'0'113,"0"0"-3,-53 108-15,39-59 22,10-1 5,4-9-63,6-3-33,17-10-17,1-4-8,3-3-1,-3-2-1,1 7 1,-10 8-1,-7 23-2,-8 37 3,0 35 111,-8 17 35,2 6 2,6-7 28,4-12-6,14-2-43,6-5-38,-4-9-55,2-27-18,-10-21-10,-5-27-6,-1-15 0,-6-8 0,0-6 0,0-11 0,-18-13 55,-19-42 2,-18-41-57,-8-48-14,3-29-42,20-11-12,27 9-2,20 26-66,30 16-153,-1 41-50,0 22-463</inkml:trace>
  <inkml:trace contextRef="#ctx0" brushRef="#br0" timeOffset="154092.1592">9185 14763 1773,'0'0'346,"0"0"-157,0 0 39,0 0-27,0 0-116,0 0-55,0 0-30,-89 23-16,77 2-26,2 5-34,5 4 6,5-5-43,0-5 7,16-10 8,14-14 39,14-6 38,18-39 10,11-27-22,-10 0-21,-13 4 17,-18 10 23,-20 16 14,-9 0 0,-3 0 1,-15 13 19,-21 11 36,-12 16 19,-10 3-59,-3 28-10,-2 27 18,8 21 16,22 19-14,26 8 3,13-16-16,58-12 2,33-24-15,36-20-5,49-14-1,26-22-51,-37-16-133,-13-16-530</inkml:trace>
  <inkml:trace contextRef="#ctx0" brushRef="#br0" timeOffset="155266.6373">12867 12993 696,'0'0'391,"0"0"-91,0 0-165,0 0-93,0 0-33,0 0-9,8 50 0,-8-30 0,0 7 0,-10 6 22,-15 9 7,-20 19-13,-25 27-3,-20 28-6,2 10-6,17 2-1,34-12 0,29-31-1,8-20 0,12-20 1,20-8 0,24 10 28,32-1 40,33-6 4,7-20 25,-21-18-18,-29-2-37,-32-16-15,-13-4-14,-3-8-12,-6-6 6,-14-13 4,-14-18-11,-45-20 1,-11 1 0,2 9-1,1 15-1,17 21 0,6 1 0,5 4 1,17 13 0,12 8 22,33 7-22,56 6-47,43 15-86,12 26 77,-17 7 15,-30 27-1,-35 0 9,-25-12-31,-7-2 23,-20-31-1,-9-12 9,-1-2 12,0-5 20,-20-5 1,-13-6 72,-8 0-6,-2-13 26,3-12 34,9-12-28,10-22-15,21-23-28,17-23-3,24 7-52,8 19-17,-5 26-3,-8 27 2,3 1-7,0 4 16,-1 6 9,-8 11-6,-8 4-42,-8 21-109,-14 33-45,0-6-60,0-5-104</inkml:trace>
  <inkml:trace contextRef="#ctx0" brushRef="#br0" timeOffset="155550.7257">15049 13024 1957,'0'0'341,"0"0"-200,0 0-141,0 0-76,-25 135 60,-7-21 16,-4 19 0,2 9 0,7-6-10,17-20 10,10-24 8,0-29-8,15-27-14,13-16 13,23-1-6,39-12 7,42-7 18,13-4 0,-18-13-18,-33 2-19,-22 5-82,-28 3-253,-10 0-489</inkml:trace>
  <inkml:trace contextRef="#ctx0" brushRef="#br0" timeOffset="155869.7611">15935 14079 1490,'0'0'525,"0"0"-312,116-33-19,-59 23-31,0 4-57,-2 6-27,-9 0-54,-9 15-25,-19 10-4,-16 10-63,-7 7 27,-29 6 16,-11 0 16,-1-2 7,5-8 1,13-10 0,13-11-5,15-7 5,29-8 0,63-2 40,65-13 42,37-14-30,4-1-52,-31 8-42,-62 7-49,-44 7-162,-34-5-566</inkml:trace>
  <inkml:trace contextRef="#ctx0" brushRef="#br0" timeOffset="158165.3104">12136 15749 636,'0'0'143,"0"0"152,0 0-3,0 0 75,0 0 19,0 0-81,0-51-209,10 11-14,1-7-31,1-7-38,2-2-12,6-15-1,14-12-36,-2 5-16,3 9-15,1 14-28,-2 17 12,5 4-7,7 6 10,-2 14 30,-3 14 20,-3 3 17,-5 25 3,-8 22-6,-15 28 15,-10 20-11,-13 11 11,-19-6 0,6-24 0,8-21 1,9-17-1,9-10 1,0 1-9,11-7 9,14-5-1,12-18 1,14-3 50,11-28-3,7-14-25,12-20-18,0-23-4,-7-19-25,-18 10-31,-24 24-111,-23 28-1,-9 24 87,-9 5 81,-17 5 10,-6 8 9,-10 5-18,-6 26 0,2 12-1,1 13 12,9 5 20,9 5-10,12-1 23,14-5-10,2-5-13,28-9-12,28-8-1,34-17 7,46-20 5,24-15-6,10-33-15,-3-13 0,-25-9 0,-20-7 6,-24-5-6,-28 2-95,-30 13-26,-20 19-19,-21 17-62,-4 14 91,-27 6 98,-13 6 13,-12 5 1,-2 5-1,4 23 11,8 11-10,13 9 13,18 5 63,15 1-32,3-2-16,26-12-10,10-8 4,10-15 9,3-13 51,5-4-2,-1-14-24,-5-11-23,-11-4 4,-10 1 23,-9 3-5,-11 4-28,-6 9 2,-4 12-2,0 2-28,0 40-126,-14 34 81,-2 44 30,5 24 9,1 16 6,7-6 46,-5-12 17,-4-10 70,-5-16-71,1-23-12,5-26 6,3-25-9,4-20-22,-1-4-17,-2-8-6,-4-7 39,-7-6 216,-14-38-59,-18-37-147,-8-38-35,6-27-16,18-18-28,28 3-80,13 17-48,32 14-49,18 20-126,-8 34-67,-3 18-471</inkml:trace>
  <inkml:trace contextRef="#ctx0" brushRef="#br0" timeOffset="159622.8729">14725 15437 1265,'0'0'269,"0"0"-73,0 0-7,0 0-110,0 0-57,0 0-22,-82 65-7,74-17-4,3 7 9,5 6-12,0-2-2,0-1 15,8-8-5,2-6 5,-1-13-12,1-12-26,-3-10 21,1-9 18,5-6 122,7-21-56,10-13-53,3-7-13,9-3-7,-4 2-29,-2 9-19,-8 8 13,-7 11 27,-8 10 13,-2 8 1,-4 2-33,2 14-7,2 15 22,2 10 6,2 7 12,2 5 0,9 4-8,4 3 9,6-5-1,6-7 1,5-8 1,1-13 15,4-14 53,-1-11 26,-5-22 5,2-30-25,-5-30-1,-3-30-27,-11-18-20,-13-10-11,-8-3-12,-8 5-4,0-6-18,0 12 4,0 29 12,0 27 2,0 32 0,0 20 0,0 4 0,-2 8 0,1 9 0,-2 10-93,-3 48-15,-6 48 70,-9 48 27,-4 23 1,-5 6 9,6-20 0,7-26 1,13-18-1,4-14-8,9-27-2,9-19 11,0-20 17,9-11 12,22-7 24,38-15 46,45-15 6,14-37-3,-1-19-35,-15-11-15,-30 4-36,-15-7-16,-22-2-40,-23 13-40,-23 15 38,-15 16-54,-2 10-20,-21 3 35,-10 8 33,-10 7 24,-8 12 4,-3 13 3,3 20 3,1 9 13,9 4-11,10 4-10,9-1-4,11-6-7,8-6 4,1-10-35,3-8 1,11-8 35,2-8 21,3-3 7,2-5 2,3-10 9,4-4 2,-1-1 22,0 2 32,-2 3-36,-4 4 39,-3 4-11,-2 5-27,-2 2-23,-1 6-9,7 15-9,0 5-2,4 9 10,0-1-14,5 4 14,0-4 1,1-5-2,2-5 2,-4-7 0,-3-7 12,-1-9 33,-2-1 32,-1-14-10,3-15-33,-2-11 15,0-20-24,0-19-13,-5 3-6,-4 8 1,-4 7-7,-1 18-12,0-3-9,3 3-2,0 16 12,-1 15 10,5 12-20,2 11-54,7 32 41,1 24 16,-4 3 12,-4-1 4,-7-8 1,0-10 0,-1 5 1,4-1 0,3-6 10,-2-13 8,8-10 14,1-12-6,6-11 61,7-3-27,4-19-26,9-15-14,2-7-12,-2-12-8,0 0-30,-7 4-1,-9 8-26,-12 12 26,-9 13 25,-7 14 5,-5 2 1,0 18-21,0 15 6,0 7 9,0 6 5,0 3-5,0 1-4,0-5 10,0 1 1,0-7-1,1-6 0,9-16 0,-2-9-304,-2-10-572</inkml:trace>
  <inkml:trace contextRef="#ctx0" brushRef="#br0" timeOffset="159781.7888">17291 15141 1139,'0'0'823,"0"0"-666,0 0-113,0 0-44,0 0-63,0 0-441,95 21-86</inkml:trace>
  <inkml:trace contextRef="#ctx0" brushRef="#br0" timeOffset="160082.6128">17890 15533 1425,'0'0'201,"100"-22"116,-36 9-88,11 2-123,-5 11-64,-3 0-22,-9 17-19,-17 13-1,-19 10-4,-22 19-24,-43 20 7,-45 22 14,-18 11 1,12-21 6,28-26-1,35-28 0,17-15 1,6-2-1,8-1 1,1 1 0,42-3 1,35-7 24,32-7-25,2-3 0,-4-13-112,-36-8-249,-33-9-552</inkml:trace>
  <inkml:trace contextRef="#ctx0" brushRef="#br0" timeOffset="160250.1611">18096 15934 1410,'0'0'241,"0"0"-42,0 0-80,81-23-88,-17 23-31,30 0-122,37 14-94,-19-3-94,-9-5-101</inkml:trace>
  <inkml:trace contextRef="#ctx0" brushRef="#br0" timeOffset="161080.8114">19263 15850 1227,'0'0'248,"0"0"-162,-96-72-56,4 43-20,-29 11 50,-6 11-12,20 7-7,33 14-28,28 6-13,9 6-1,-3 9-1,1 5-5,6 7 1,15-4-35,11-4-2,7-8 8,7-9 27,18-7 8,10-12 15,8-3 26,14-6-11,22-20 23,-5-1 112,4-4-78,-5 2-51,-21 5-14,-5 2-4,-16 5-17,-13 7 1,-9 10-2,-9 0-18,-2 21-114,-18 14 73,-5 11 26,-3 7 12,3 0 14,7-5 5,9-9-11,9-7 6,0-13 0,14-9 7,14-10 62,10-3 97,9-23-101,11-23 38,5-28 6,-7-33-34,-12-15-13,-14-10-21,-13-1-34,-9 11 0,-7 4-14,-1 12-8,0 31-9,-5 25 18,1 25 6,1 14 7,2 5 0,-2 9 0,-2 3-79,-5 40-17,-5 43 64,-5 39 23,0 22 8,6 0 1,1-15-1,-2-21 1,1-13 0,3-22-6,5-23 5,4-21 0,2-14-7,0-3 8,0-7 18,0-1 10,3-7 50,8 0 42,10-5 40,30-18-83,33-13-62,30-10-15,11-1-8,-19 12-17,-30 12-39,-35 13 5,-12 8 30,-8 2 22,-2 0 6,-2 2-26,-9 17 5,-3 5 13,-3 5-4,-2 5 2,0 0 10,0 0 0,0-8 1,-5-6 1,5-5 0,0-6-1,0-3 0,0-6-97,0 0-278,0-15-553</inkml:trace>
  <inkml:trace contextRef="#ctx0" brushRef="#br0" timeOffset="161255.6292">19757 15632 1600,'0'0'386,"0"0"-332,0 0-54,0 0-264,81 77 170,-31-31-199,9-4-421</inkml:trace>
  <inkml:trace contextRef="#ctx0" brushRef="#br0" timeOffset="161999.9185">20477 16120 1039,'0'0'558,"0"0"-267,0 0-61,40-82-38,-37 46-38,-3 0-87,0 4-24,-18 6-26,-10 12-17,-11 8-36,-10 6-29,-8 23-8,-1 16-1,1 11 17,8 4 4,9 1 27,19-6-67,12-6-21,9-11-4,16-9-5,19-10 62,15-13 61,20-3 2,1-14 47,2-10-4,-6-5 23,-21-4 43,-9-7-53,-17-6-25,-10-1-19,-10 7-13,0 4 8,-16 10 14,-8 14-15,-3 10-8,-3 5 0,0 13-19,5 10-24,6 5-33,9 2-12,10-2 18,0-2 38,19-9 30,12-4 2,14-7 25,19-6 22,22-6-12,-2-9 19,-10 0 14,-9 1-13,-21 2-36,-5 4-4,-5 1 41,-15 5 19,-14 2-75,-5 6-44,-21 21-81,-16 10 92,-14 9 26,-4 2 6,3-2 1,7-2 7,12-10-7,14-6-5,9-5 5,10-7-2,0-4-46,17-7 16,16-5 32,13 0-6,24-3 6,-1-11 0,3-5-11,4-1 9,-15 1 2,3 2 10,-9 1 10,-10 7 49,-10 8 27,-7 1-43,-7 1-34,-5 17-19,-3 4 12,0 4 11,0 3-8,-1 2 1,7 4-16,15 8 0,-2-8-38,1-14-313</inkml:trace>
  <inkml:trace contextRef="#ctx0" brushRef="#br0" timeOffset="174504.6699">8078 2104 788,'0'0'39,"0"0"24,-89 109-27,51-17-18,5 55 24,4 38 15,14 17 53,9 6-5,6-16 23,0-1-32,0-5-25,0-9-6,0-25-27,-19-23-22,-19-26-8,-6-27 0,-29-13-8,9-22-67,12-31-454</inkml:trace>
  <inkml:trace contextRef="#ctx0" brushRef="#br0" timeOffset="174679.3184">7391 3371 1886,'0'0'214,"42"-77"-92,-12 35-64,1 3-33,-1 8-25,5 8-10,24-1-181,-4 7-176,-7-1-241</inkml:trace>
  <inkml:trace contextRef="#ctx0" brushRef="#br0" timeOffset="174912.8878">8745 2089 1877,'0'0'155,"0"0"-68,0 0-39,-89-16-48,5 81-27,-26 53 22,-6 43 5,13 34 5,25 2-5,35-14-1,31-23-7,12-27 7,31-22-2,10-29 2,6-26-14,-3-24-74,27-21-98,-6-7-36,-7-4-361</inkml:trace>
  <inkml:trace contextRef="#ctx0" brushRef="#br0" timeOffset="175273.1594">8562 2802 1450,'0'0'128,"0"0"26,-6-95-57,6 73-4,10 11-49,13 11-44,8 1-20,8 29-10,-4 14-11,-3 12 18,-5 5 8,-12-3 14,-5-5 0,-8-7-9,-2-9 4,0-7 5,0-10 1,-5-5 1,5-8-1,0-5-2,0-2 2,20-7 7,13-16-7,13-7-16,2-2-18,1 3 18,-6 5 16,-6 12 31,-4 10-12,-6 2-19,-5 0-1,-1 13-6,-6 2-2,-5 0 8,-5 1-5,-5 0-90,0-6-77,-6-10-316</inkml:trace>
  <inkml:trace contextRef="#ctx0" brushRef="#br0" timeOffset="175482.532">9407 2249 1295,'0'0'312,"0"0"-256,56 106-56,-26-10 0,0 40 0,-1 9 11,-5-11-3,-6-35-2,-6-39-6,-4-18 0,-7 9-7,-1-7-89,0-8-215</inkml:trace>
  <inkml:trace contextRef="#ctx0" brushRef="#br0" timeOffset="175661.4056">9998 2660 1422,'0'0'318,"0"0"-180,0 0-112,0 0-25,115 8-1,-62-1-92,11 2-54,-14-2-143,-15-6-546</inkml:trace>
  <inkml:trace contextRef="#ctx0" brushRef="#br0" timeOffset="175813.0395">10069 3025 1160,'0'0'251,"0"0"-138,0 0 31,117-22-18,-59 7-46,5 0-80,14-10 0,-17 6-302,-13-5-941</inkml:trace>
  <inkml:trace contextRef="#ctx0" brushRef="#br0" timeOffset="176263.2937">10614 2281 1677,'0'0'394,"0"0"-283,0 0-111,0 0-18,18 95 18,-8-21-1,3 18 1,-2 0 0,-5-22 0,1-22 0,-4-21 0,0-3 0,1-4-8,-1-5-38,0-15 0,3-2 46,4-28 105,10-13-105,6-14-19,9-3-49,4 2 18,1 14-16,-1 13 27,-2 19 8,-3 12 15,-2 11-3,1 22 3,-4 10 14,-2 4-5,-2 2 7,-2-7 7,-5-9-1,-5-11 28,-5-12 11,-5-10 127,-2-7 102,-1-31 40,0-28-233,0-2-62,0 0-4,-3 5-10,-6 8-5,-3-2-30,0-2-64,6 6-93,5 20-135,1 13-352</inkml:trace>
  <inkml:trace contextRef="#ctx0" brushRef="#br0" timeOffset="176595.1269">11822 2942 971,'0'0'487,"0"0"-256,-59-112 85,20 54-105,-3 4-98,2 9-10,3 15-62,1 17-35,2 13-6,-2 30-21,5 36-36,12 2-12,11-3-24,8-10-9,24-21-5,10-4 0,12-7 56,4-18 29,6-5 13,-7-19 9,-7-15 15,-14-8 10,-11-7 67,-17-5-25,0 1-39,-15-1-28,-26-13-100,6 15-194,5 1-728</inkml:trace>
  <inkml:trace contextRef="#ctx0" brushRef="#br0" timeOffset="176953.9701">11901 2351 1101,'0'0'343,"0"0"-152,0 0 70,99-6-42,-42-5-106,8 1-51,-1-1-29,-19 3-27,-3 3-6,-21 1-74,-12 1-128,-9-2-49,-16-6-52,-16-2-254,-5-2 281,-1 0 276,4-1 59,4 5 251,9 2 54,8 5 0,7 3-42,3 1-167,3 0-85,0 3-66,0 14-4,0 12-1,0 12 1,0 10 0,0 11 0,0 1 0,0 3-49,0-4-65,6 5-107,1-16-73,2-21-251</inkml:trace>
  <inkml:trace contextRef="#ctx0" brushRef="#br0" timeOffset="177418.2152">12537 2106 1355,'0'0'560,"0"0"-256,0 0-150,0 0-154,0 0-18,0 0-1,15 92 18,-12-33 0,-2 1-5,-1 0 6,3-7 0,1-11-9,3-6-43,3-12-39,1-7-54,2-7 33,4-10 66,2 0 36,6-15 10,2-11 9,-3-3-8,0-1 1,-4 6-1,-4 9 18,-2 8 43,-1 7-62,1 3-9,-1 14-8,4 2 0,-4 2 17,1-1 1,-2-3-1,-3-4 0,-4-5 0,2-5 2,-4-3 49,1-6 205,2-16-76,3-11-134,2-7-16,-1-9 9,-2-3-17,-4 0-21,2-1 0,-5 7-1,1 5-39,-2 13-40,0 15-70,0 10-432,0 3-861</inkml:trace>
  <inkml:trace contextRef="#ctx0" brushRef="#br0" timeOffset="177616.7108">13441 2796 1423,'0'0'667,"0"0"-359,0 0-97,0 0-62,0 0-76,0 0-64,0 0-9,0-2-200,0 23-81,0 19 102,-1-3-192,1-12-332</inkml:trace>
  <inkml:trace contextRef="#ctx0" brushRef="#br0" timeOffset="177842.1989">13720 2268 1728,'0'0'571,"0"0"-436,0 0-135,0 0-79,27 71 55,13-14 24,2 2 14,8 4-7,1 3-7,-6-13-104,8 7-89,-16-17-138,-8-20-201</inkml:trace>
  <inkml:trace contextRef="#ctx0" brushRef="#br0" timeOffset="177982.5656">13985 2452 1393,'0'0'650,"0"0"-382,0 0-129,0 0-78,0 0-61,0 0-13,-86 62 6,46 27-65,-2 17-117,9-15-200,18-32-518</inkml:trace>
  <inkml:trace contextRef="#ctx0" brushRef="#br0" timeOffset="178211.1669">14770 2635 1245,'0'0'678,"0"0"-539,0 0-139,0 0-4,109-1-4,-41 1 8,3 0 0,6 4 0,-1 2-20,2-6-94,-13 0-126,-19-3-379</inkml:trace>
  <inkml:trace contextRef="#ctx0" brushRef="#br0" timeOffset="178391.1243">15009 2414 1510,'0'0'566,"0"0"-539,0 0-27,0 0-6,0 0 6,9 84 69,-5-38-42,3 9-18,-4 6-9,2 22-103,-3-18-210,6-21-314</inkml:trace>
  <inkml:trace contextRef="#ctx0" brushRef="#br0" timeOffset="178838.6976">15550 2260 1684,'0'0'374,"0"0"-204,0 0-169,0 0-1,11 86-6,-11-11 6,-8 2-9,-5-8 9,2-12-23,8-16-49,3-1-38,0-1-54,8-12-4,17-13 30,6-13-22,5-1-5,-1-17 111,-5-14 54,-4-1 85,-7-3 54,-5 2 9,-5 9-21,-3 8 117,-3 10-73,3 6-171,1 3-44,7 16-36,2 5 50,3 6 19,1-1 10,-5-3 1,-1-7 10,-4-9-4,-4-7 26,0-3 132,1-9 58,3-19-62,2-13-115,3-6-16,-3-7 10,-3 0 12,0-4-10,-4 3-41,1 6-35,10-11-126,-1 15-212,7 7-911</inkml:trace>
  <inkml:trace contextRef="#ctx0" brushRef="#br0" timeOffset="179116.4011">16254 2978 818,'0'0'1039,"0"0"-645,0 0-187,0 0-107,0 0-27,0 0-60,0 0-13,25 3-151,-25 25 45,-13 11 65,-4 9 21,0 4-48,5-4 15,9-9 0,3-8 18,19-11 11,32-10 12,35-10 12,32-16 65,13-18-65,-5-19-52,-40 9-272,-31 2-562</inkml:trace>
  <inkml:trace contextRef="#ctx0" brushRef="#br0" timeOffset="179333.0682">16706 2623 1877,'0'0'326,"0"0"-261,0 0-65,0 0-9,0 0 9,85 101 14,-46-58-7,3-1-6,2-1-1,-2-7-28,-4-11-128,3-21-110,-11-2-25,-5-14-191</inkml:trace>
  <inkml:trace contextRef="#ctx0" brushRef="#br0" timeOffset="179457.8248">17062 2691 142,'0'0'813,"0"0"-289,0 0-279,0 0-77,-91-57-111,69 74-50,-2 19-7,1 9-11,4 7 3,2 6-106,9-11-105,6-17-186</inkml:trace>
  <inkml:trace contextRef="#ctx0" brushRef="#br0" timeOffset="179748.0995">17101 2102 1575,'0'0'393,"0"0"-57,0 0-195,0 0-118,0 0-23,0 0-107,0 0 97,61 83 10,-42-30 0,-2-1-7,-1-3 1,-2-6-6,2-9-19,-2-9-3,2-7-29,1-4-17,2-6 59,4-5 21,5-3 24,7-5 8,6-12 3,5-4-20,29-11-15,-14 5-68,-5 1-496</inkml:trace>
  <inkml:trace contextRef="#ctx0" brushRef="#br0" timeOffset="179964.783">18119 2836 1857,'0'0'333,"0"0"-111,0 0-94,108-1-43,-14 1-42,36 0-28,18 14-9,-2 6-6,-19-5-44,-38-11-52,-8-8-89,-30-16-111,-14-9-334</inkml:trace>
  <inkml:trace contextRef="#ctx0" brushRef="#br0" timeOffset="180152.2229">18883 2702 1360,'0'0'315,"0"0"-30,0 0 30,0 0-33,0 0-126,0 0-156,0 0-4,41 19-80,-5-8-20,30 7-56,-8-1-99,-2-12-353</inkml:trace>
  <inkml:trace contextRef="#ctx0" brushRef="#br0" timeOffset="180370.1081">18955 2573 1896,'0'0'573,"0"0"-286,0 0-155,0 0-132,0 0-6,0 0-30,-4 140 24,4-40-26,12 8-65,-1-4 10,-1-11-25,-3-6-12,5-10-132,0-21-111,8-24-323</inkml:trace>
  <inkml:trace contextRef="#ctx0" brushRef="#br0" timeOffset="180603.2196">20508 2685 2089,'0'0'378,"0"0"-342,0 0-36,0 0-89,0 0 61,-1 95 11,4-55-3,7 13-171,1-12-181,2-14-369</inkml:trace>
  <inkml:trace contextRef="#ctx0" brushRef="#br0" timeOffset="180768.0512">21002 2781 355,'0'0'982,"0"0"-866,0 0-48,0 0 54,0 0 24,0 0-146,0 0-128,63 13-37,-28 3-48,4-4-87</inkml:trace>
  <inkml:trace contextRef="#ctx0" brushRef="#br0" timeOffset="180913.4333">21615 2646 1283,'0'0'74,"0"0"-74,0 0-250,0 0 3,0 0 76</inkml:trace>
  <inkml:trace contextRef="#ctx0" brushRef="#br0" timeOffset="181086.7208">21615 2646 1045,'73'45'383,"-46"-54"-278,13 0-80,9-1 34,5 5 54,4 5-46,6 0-50,-1 5-17,1 9 2,-4 1-2,-4 0-46,-12-1-36,-10-6 2,-17-8-25,-9-10-31,-8-10-947</inkml:trace>
  <inkml:trace contextRef="#ctx0" brushRef="#br0" timeOffset="181276.7386">21865 2373 1418,'0'0'399,"0"0"-78,0 0-92,0 0-79,0 0-92,0 0-58,0 0-63,-44 53 36,36 30 17,-1 25-7,5 13-40,2-20-60,2-15-87,0-38-117,8-29-356</inkml:trace>
  <inkml:trace contextRef="#ctx0" brushRef="#br0" timeOffset="181798.7409">22358 2310 1901,'0'0'346,"0"0"-213,0 0-133,0 0 0,-62 79-11,13-1 11,-12 22-1,1 6 0,17-20 0,18-25-6,16-24-1,6-11-14,3-4-34,0-8 14,3-2 10,16-12 21,14-2 11,9-20 6,2-12-5,3-12 27,-7-5 23,-5-4-22,-7 7-18,-3 6-11,-7 14 2,-8 17-2,0 11-10,1 25-135,1 35 81,0 9 47,0-2 9,-3-5 3,1-20 4,2 1 2,2-6-2,-2-11 2,-2-14 16,-1-10 96,5-2 92,2-14-12,11-17-141,6-22-34,3-24-11,-6-25 5,-8-7 6,-11 14-11,-11 27-7,0 23 0,0 11-5,0 2-66,-3 8-21,-8 24-36,0 11-521,0 19-40</inkml:trace>
  <inkml:trace contextRef="#ctx0" brushRef="#br0" timeOffset="182233.3907">22596 3198 1360,'0'0'312,"0"0"-25,0 0-71,0 0-63,96-25-46,-86 23-68,-1 2-39,-5 0-2,0 4-108,2 13 62,-2 7 5,2 2-5,-2 3 9,-1-4 3,-1-5 10,-2-5 25,1-5-5,1-4 6,-1-3 0,0-3 0,6 0 82,4 0 38,8-7-59,6-6-46,3-3 1,2 1 17,0-2-5,-3 1-13,-4-1 7,-4 5 31,-6 1-27,-6 4-16,-5 7-10,1 0-4,-3 16-91,0 15 48,0 7 46,1 5-2,3 1 2,-2-4 0,3-3-47,0-5-39,14-12-58,-4-6-156,3-14-233</inkml:trace>
  <inkml:trace contextRef="#ctx0" brushRef="#br0" timeOffset="182745.8165">22800 2776 1960,'0'0'265,"0"0"-70,6-75-107,10 47-36,2 6-6,7 1-30,0 8-16,1 5-6,2 6-19,2 2-32,-2 16 1,0 15 4,1 27-6,-7 2 16,-5 10 23,-6 2 9,-11-14 8,0-2-12,0-13-4,-6-10-6,-5-12-2,3-8-13,2-7-74,6-6 56,0-2 57,3-16 83,16-10-55,8-5-19,6-5 9,6-3-6,-2 1-5,-4 1-7,-6 4 1,-8 7 32,-8 11 47,-8 11-9,-3 6-71,0 8-20,-5 20-30,-10 8 37,2 7 12,0 1-9,4 1 10,4-8 0,5-1 0,0-4 0,14-5-12,8-6-44,14-12-133,1-9-122,-6 0-449</inkml:trace>
  <inkml:trace contextRef="#ctx0" brushRef="#br0" timeOffset="183214.3252">23144 2113 1551,'0'0'371,"0"0"-161,0 0-116,0 0-2,0 0-13,0 0-51,0 0-28,19-62-14,-7 73-43,7 11 25,2 9 3,2 11 4,-4 6 3,-6 2 5,-5-3-9,-3-4 12,-3-8 4,-2-9 4,0-6 5,0-8 1,0-7-2,2-3 2,8-2 16,11-6 27,10-12-33,10-6-8,4-1-1,1-1-1,-6 4-8,-9 3 8,-8 4 0,-9 6 11,-6 8 39,-2 1-50,3 13-26,4 18-5,6 14 31,7 21-2,16 24-4,20 20 5,15 2-49,-13-27-170,-5-37-517</inkml:trace>
  <inkml:trace contextRef="#ctx0" brushRef="#br0" timeOffset="185363.1429">15710 7528 646,'0'0'355,"0"0"20,0 0-120,0 0-67,98-21-61,-60 14-14,8-1-12,10-1-28,22 0-32,28 2 11,11-2-52,-16 4-189,-27-9-893</inkml:trace>
  <inkml:trace contextRef="#ctx0" brushRef="#br0" timeOffset="185514.6032">16406 7510 1255,'85'-27'0</inkml:trace>
  <inkml:trace contextRef="#ctx0" brushRef="#br0" timeOffset="186587.2474">22293 1959 732,'0'0'96,"0"0"1,19-75 45,-2 43 29,4 1 20,3-2-91,0 0 1,1 2 4,-2 6-18,-7 6-8,-4 8 8,-6 8-16,-5 3-71,-1 17-74,0 30 17,-6 39 35,-25 57 16,-13 36 5,-16 31 1,-10 20-1,-7-12 1,-14 1-46,-15-8-28,-5-27-24,6-16 3,28-53-85,26-37-169</inkml:trace>
  <inkml:trace contextRef="#ctx0" brushRef="#br0" timeOffset="187159.2338">21418 3606 461,'0'0'701,"0"0"-444,0 0-96,0 0-55,24-83-37,-24 65-16,1 2-15,-1 5-3,0 6-2,0 5-33,0 0-71,-4 10-62,-13 14 90,-2 14 20,-14 23 22,-4 29 0,-2 24 1,3-7 0,9-21-1,11-27 0,6-26-5,-1-1-11,0-2-12,3-7 14,0-15-2,2-8 17,-4-20 121,1-31-84,4-38-2,5-42 39,20-16 27,20 2-22,8 15-36,-2 42-13,-9 24-16,-5 23-9,-1 19-4,11 8-2,25 14 1,36 14-26,29 45-11,13 20-4,-12 11-32,-35 3 11,-42-4 24,-37 4 21,-28 3-2,-54-7 13,-41-9 4,-36-12 1,-30-10 1,-18-5 29,-10 0 1,-4 0-19,-2-10-11,52-13-157,40-25-454</inkml:trace>
  <inkml:trace contextRef="#ctx0" brushRef="#br0" timeOffset="188187.7701">18591 1933 514,'0'0'261,"0"0"-151,-26-93 43,24 59-50,2 5-2,2 5 3,10 5 14,2 2-24,-2 5-5,0 7 39,-1 5-75,1 2-53,3 23-9,5 25-6,-5 40-1,-10 46 7,-5 37-33,-19 28-38,-10 23 56,-4-5 13,-2 11 2,2-3 8,-2-13-13,4-9-24,5-35-41,10-37-147,6-50-27,4-44-1</inkml:trace>
  <inkml:trace contextRef="#ctx0" brushRef="#br0" timeOffset="188778.7484">18230 3454 690,'0'0'165,"-22"-90"112,10 49-72,1 6-79,1 13-49,3 15-23,-2 7-54,-5 12-81,-2 14 59,-2 12 12,4 8-3,4 9-6,10 12-13,9 22 7,14 19 8,-1 9 7,-6-14-3,-10-24 12,-6-31 0,0-14 0,0 2-1,0-4 2,0-4 0,0-12 0,0-10 1,0-6 68,-1-3 65,-10-18-80,-1-11-19,-6-26-9,-3-34-11,-5-35-1,2-18 18,3-1-11,12 18-13,8 38-8,1 22 2,0 25-2,0 16-1,6 7 1,5 6-1,11 9-47,25 5-112,33 27 63,40 18 17,22 9 39,2 2 25,-12-1 15,-31-16 1,-28-7 0,-22-10 45,-18-2-17,-4 1-14,-9 3-12,-11 6-1,-26 10 0,-66 19 25,-56 33 99,-29 14 39,-6 4-102,20-9-11,37-19-36,10-7-14,10-6 1,7-8-2,7-15-67,22-17-119,22-23-367</inkml:trace>
  <inkml:trace contextRef="#ctx0" brushRef="#br0" timeOffset="189876.7355">15326 1816 377,'0'0'300,"0"0"-182,0 0 139,-3-85 5,3 73-106,3 7-44,9 5-51,3 17-61,12 32-6,3 38 5,-2 49-1,-10 33 2,-17 31-9,-1 16 9,-8-6 0,-1 1-1,4-15 0,1-26 1,2-15 4,-4-13-4,-7-9 0,1-29-2,-1-29 2,0-25-12,1-22-4,2-5 0,0-3 9,-1-8-8,4-8 15,-2-4 29,-3 0-10,-3-8-13,-3-7-5,0-8 14,-4-10-14,-6-8-1,-7-10-8,-5-10 0,-6 0-16,-1-1 16,0 6 7,5 6 1,3 11 8,12 10 25,6 10 39,11 12 21,4 7-93,6 4-58,0 22-9,7 13 45,18 25 20,16 22 2,2 2-1,-1-8 1,-5-8-1,-8-19 1,2 7-1,2 9 1,-5-6 0,-4-3 2,-3-4-2,-3-10 1,-8-10 0,-2-8 0,-2-13-1,-3-8 1,-3-7-1,0 0 89,0-15 107,-9-17-111,-9-22-63,-9-27-15,-1-37-6,1-24 0,10-8-1,9 12 0,8 22-35,0 36-6,10 25 24,3 24 6,10 13 4,20-2 6,36 3-4,42 8-56,18 9 9,-2 24 36,-33 10 3,-34 6 12,-17 21-7,-25 28-2,-19 19-1,-20 14-1,-51-14-3,-32-19-1,-21-17-7,-15-3 16,-11-4 6,-10 0 1,-7-10-7,38-14-57,22-21-259</inkml:trace>
  <inkml:trace contextRef="#ctx0" brushRef="#br0" timeOffset="190911.7343">13875 1610 1179,'0'0'133,"0"0"-20,-33-87-29,21 68-7,3 15-39,2 4-38,-7 23-12,-1 30-2,-2 29 8,-3 40 5,5 29-1,1 17 1,3 21-1,2 15 1,-3 18 0,-1 14-1,-5 2 1,3-23 0,2-14 0,3-24 1,4-28 0,-2-41-16,-3-36 7,-1-33 0,0-17 3,2-6 0,1-7 6,-4-8 62,-1-1 4,-4-19-34,-2-13-18,-2-11-8,-5-26-6,-4-32-11,-6-27-13,-1-7-7,3 11-14,11 34 10,7 33 12,10 20 17,1 16 6,3 1 25,-1 9 34,4 10-34,0 4-25,20 28-54,15 24 43,12 23 9,13 31 1,0 11 0,-5 0-9,-10-11 9,-12-29 1,-8-18 0,-10-20 0,-2-3 0,-4 1 0,-3 1 0,0-7 0,-6-14-2,0-13 2,-6-7 229,-9-8-94,-6-19-69,-2-11-27,-2-25-14,0-35-15,-5-34-10,-3-13-1,1 9-11,2 21-9,10 41 3,8 19 12,5 18 5,4 11-9,2 5 10,1 2 0,2 3-1,39 9-33,39 7-86,56 9 60,31 17 14,15 12-5,-6 6 0,-30 7-10,-32 2 13,-32 29 13,-37 20 22,-45 22-6,-30 26 19,-64 6 9,-40 13 77,-37 11 46,-21 19-2,-5 13-70,1 7-42,19-27-18,51-56-206,43-76-704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</inkml:channelProperties>
      </inkml:inkSource>
      <inkml:timestamp xml:id="ts0" timeString="2023-06-17T09:24:12.70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6772 15823 833,'0'0'114,"0"0"197,0 0-118,0 0-55,0 0 3,0 0-15,0-2-54,0 2-39,0 0-19,0 0-14,0 0 0,0 0-1,0 0-10,0 0 5,0 0-5,0 0 11,0 0-1,0 0 1,0 0 0,0 0 1,0 0-1,0 0 2,0 0 8,0 0 0,0 0-2,0 0-6,12 3 7,7-2 70,7 1-29,8-2-19,5 0-13,4 0-5,10 0-7,7 0 9,18 0-14,19 0 1,25-4 5,14 1-6,1-1 0,-4 1-1,-11 3-19,4-5-24,5 1 11,5-1 2,2-3 23,1-1-23,7-3 8,5-4 7,7-4 15,7-5 0,7-3 1,4-3 0,5-3-1,-4-3 26,-8 6 18,-13 2-22,-14 7-13,-13 5-8,-13 4 0,-8 4-1,-9 4 0,-5-1-19,-3 0-28,-1-5 18,5 3 20,2-1 4,6 3 5,0-1 0,4 2 0,-1 1 9,3 0 14,1 0 3,-2 4 15,-4 0-13,-1 0-14,3 0-14,4 0 0,11 0 0,1-3 1,1 0 5,0-3-2,-6 1-4,-6 0 0,-1-1 0,-6 3 0,-6 2 1,-16 1 0,-16 0-1,-18 0 0,-5 0-1,3 1-18,5 8-48,2 1-16,-6-1-6,-9 2 8,-5 0-17,-12-1-68,-10-7-336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</inkml:channelProperties>
      </inkml:inkSource>
      <inkml:timestamp xml:id="ts0" timeString="2023-06-17T09:24:46.55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5762 5191 199,'0'0'163,"0"0"57,85-50-128,-47 21 0,0-5 11,-2-2-34,-6-1 48,-5 6 45,-10 8-50,-4 12-85,-4 8-27,-1 3-260,0 8 157,3 8 64,3 6 25,2 1 8,15 5 5,29 1-6,56 3 6,81-9-5,57-7 6,47-12 0,40-4-1,14-7-1,48-13 2,46-4 0,23-3 34,24 1 37,-2 4-17,-18 5 29,-17 3-6,-40 4 20,-38 3-36,-52 4 0,-66 3 6,-69 0-29,-71 8-22,-56-2-9,-37 0-5,-19-3-2,-6-1-70,-3 0-68,-33 3 61,-61 10 43,-58 13 13,9-1-83,11-8-168</inkml:trace>
  <inkml:trace contextRef="#ctx0" brushRef="#br0" timeOffset="862.623">15002 4857 464,'0'0'279,"0"0"-141,0 0-87,0 0-31,0 0-11,0 0 62,-31-10 94,31 10-93,0 0-46,0-2-13,0 2 2,48-2 41,89-3 33,117-5-70,98 3-17,73 3-2,28 4-10,-10 10-35,-16 21-48,-63 13 49,-94-12 37,-113-9-125,-88-23-833</inkml:trace>
  <inkml:trace contextRef="#ctx0" brushRef="#br0" timeOffset="15606.5571">3422 11838 143,'0'0'114,"0"0"9,0 0-53,0 0-55,0 0-15,0 0 0,0-21 7,0 18 17,3-1 23,4-4-47,-1 3-97</inkml:trace>
  <inkml:trace contextRef="#ctx0" brushRef="#br0" timeOffset="15856.9625">3422 11838 224</inkml:trace>
  <inkml:trace contextRef="#ctx0" brushRef="#br0" timeOffset="15899.1024">3422 11838 224,'60'34'134,"-65"-29"-111,1-1-23,-5 4-6,6-3-27,-5 5 14,4-1-131</inkml:trace>
  <inkml:trace contextRef="#ctx0" brushRef="#br0" timeOffset="18070.7766">3289 12031 117,'0'0'175,"0"0"-64,0 0-80,0 0-13,0 0-4,0 0 22,0 0 204,0 0-87,-1 6-85,1-6-44,0 0-18,0 0-5,0 0 0,0 0-1,0 0 0,0 2 0,0-2-8,0 0 8,0 0-1,0 2-1,0-1 2,3 1 32,3 2 7,3-1-27,2 1 7,5 2-5,0-1-4,2 2-9,7 0 2,-1 1-3,6 1 0,1-1 0,-1-1-8,1-2-5,-1-1 13,-4-3 13,-3 0 20,-3-1 28,-2 0-3,-3 0-9,-2 0 0,-1 0-17,0 0-4,0 0 18,0-1-6,1-3 0,4 0 5,2 0-14,2-1-18,0 2-1,1-1-12,-1 3 0,-3-2-1,1 2 1,-1 1 0,0-1-1,-2 1-6,-2 0-3,1 0-9,-3 0-6,-3 0-3,-2 0 14,-4 0-2,-1 0 10,2 0 6,-4 0 0,0-2 1,0 2 13,3-2 17,0-1-2,2 0-10,0-1-11,3-2-7,-2 2 5,-2-2-5,-2 2 11,1 1 4,0-1 25,-3 1 35,3-1-22,-3-1-31,6-3 28,-3-1-26,1-2-17,1-2-6,-2 1-1,3-2 14,-2-1-3,3 1-6,-2 1-6,3-1-1,-2 1 1,0-1-8,1 2-11,0-2 2,-1 1 11,2 1 6,-1 0-7,1 0 0,-2 3 5,0-2-14,0 4 1,-1-2 5,0-1 10,1 0 0,-1-1 1,1-2 6,-1-3 4,1 0 8,0-2-4,-2 1-2,3 0-11,-1 0 5,0-1 6,-2 4-3,1-2-9,-3 4 5,2 1-4,-4 2-1,1-1 0,-1 0-1,0-3 6,0-3-5,0-1-1,0-1 2,0-3-1,0 1-1,-1 0 6,-4 2-6,1-1-1,-1 0-9,-2 2 0,4 0 8,-3-1 1,0 3 0,1-1-6,-1 2 1,1 2 6,-1-2-9,-2 0-1,2 1-12,0 0 13,-3-2-10,2 1-8,-3-2 14,-1 3 13,5-1 0,-5 0 0,2-1 0,-2 3 0,0 0 0,-1-1 0,0 2 0,0-1 0,-1 1 1,-2-1-1,-1-1 0,-1 2 1,-1-1-1,-1 1 0,1 0 1,2 0 0,-1 1 17,1 2-18,1-1 8,0 2-6,3-1 0,-3 2-2,3 0 1,-1 1-1,1-1 1,-2 2-1,-2 0-1,2-1 1,-3 0-1,-4 2 0,0-1-2,-4 0 2,1 1-5,-3 0 6,0 3-1,0 0-5,-1 0-7,2 0 8,-1 0 4,1 0 1,-1 0 0,3 0-12,0 3 11,3 2 0,0 0 0,2-1-18,1 3-1,0 0 8,3 1 3,0 2-7,3 2 5,-1-1-10,0 0 7,5 1 6,-4 3 7,2-3 0,-1 2-7,-2 0 7,4 1 0,0 1 0,-1-1 0,2 0 1,-2-1 0,2 1-1,1 2 0,1 0 1,0-1-1,1 1 0,-2-1 1,4 1 0,-2 0 0,1 1 0,-1 0-1,1 3 0,-1 4 0,-2-2 1,3 3 0,-1-3 0,-1 1 0,6-2-1,-3-1 1,3 0 0,0 2 0,0-1-8,0-2 8,3 1 1,3-2-1,0 1-1,0 2 0,1-3 1,-1 1 0,-1-2-1,-1 0 0,1 1 0,-2 1 1,1-2-2,1-3 1,1 2 1,0-2 0,1 1 0,2 1 0,0 1 0,0 1 0,3 3 0,0 0-1,0 0 1,4 0-1,-1 1 1,0-1 0,2 0 1,-2-3 0,2 1-1,-4-1 0,1-4 0,1-1-1,-1-2 0,2 1-1,-1 1-9,4-3-5,3 1-10,2 0-21,5-4 5,4 0-12,16-4-53,-7-3-157,-2-1-518</inkml:trace>
  <inkml:trace contextRef="#ctx0" brushRef="#br0" timeOffset="26397.6242">7215 11657 466,'0'0'53,"0"0"276,0 0-132,0 0-148,0 0-36,39-88 52,-29 72 22,-5 3-13,1 4-15,-5 4-20,1 2-39,-2 3-13,0 0-85,1 0-67,-1 0 1,0 3 85,0 8-35,0 6 2,0-3 27,-1-4-177</inkml:trace>
  <inkml:trace contextRef="#ctx0" brushRef="#br0" timeOffset="27008.1141">7598 12278 514,'0'0'76,"0"0"-54,0 0 242,0 0-72,0 0-99,0 0-41,0 0-17,20-18 24,-16 16 5,-4 2-28,0 0-36,0 0-19,0 0-107,0 2-91,0 7 93,-10 5 24,-2-1-83,6-4-198</inkml:trace>
  <inkml:trace contextRef="#ctx0" brushRef="#br0" timeOffset="27209.3543">7598 12278 431,'-3'32'182,"3"-32"3,0 0-48,0 0-62,0 0-20,0 0-33,0 0-22,0 0-6,0 0-56,0 0-37,0 0-15,0 0-27,0 6 57,-3 0 26,-1-1 28,1-2-209</inkml:trace>
  <inkml:trace contextRef="#ctx0" brushRef="#br0" timeOffset="28118.36">7650 12269 766,'0'0'158,"0"0"-50,0 0-59,0 0 73,0 0-14,0 0-81,0 0-16,39-42-11,-36 42-38,-1 0 2,-2 0-51,0 1-53,0 9 55,0 7 1,0-1-4,-3-5-106</inkml:trace>
  <inkml:trace contextRef="#ctx0" brushRef="#br0" timeOffset="29300.0225">9997 12097 557,'0'0'69,"0"0"-42,0 0 222,0 0-41,0 0-56,0 0-9,0 0 4,-2 3-12,2-3 33,0 0-43,0 0-46,18 0-41,17 0-22,24-4-16,32 4 0,39 0-145,-18 1-74,-12 3-160</inkml:trace>
  <inkml:trace contextRef="#ctx0" brushRef="#br0" timeOffset="29927.9599">13083 12302 1058,'0'0'236,"0"0"28,0 0-70,0 0-36,0 0-90,0 0-37,0 0 14,28-30-12,-19 27-13,2 0-10,9 1-10,27-2-12,41 2 11,40 2-46,-10 0-237,-14-4-253</inkml:trace>
  <inkml:trace contextRef="#ctx0" brushRef="#br0" timeOffset="31458.9205">10139 12140 899,'0'0'176,"0"0"37,0 0-42,0 0-81,0 0-27,0 0-23,88-72-21,-55 62 3,8-2-3,6 1-19,8 1 1,20-1 10,21 4-11,7 7-48,-16 0-129,-26 0-334</inkml:trace>
  <inkml:trace contextRef="#ctx0" brushRef="#br0" timeOffset="32419.1914">13433 12196 487,'0'0'61,"0"0"-37,0 0-16,0 0-7,0 0 11,0 0-5,0 0 162,0 1-6,0-1 23,-1 0-9,-1 0 20,1 0-21,-1 0 8,1 0-44,1 0-78,-3 0-44,3-1 19,0-1 0,0 2-6,0 0-14,0 0 0,0 0 9,0-1 4,0 1-11,0-3-3,24-2 6,30-5-13,40-7-3,47-3-6,13 2-12,-21 7-40,-28 4-28,-54 6-169,-28-2-275</inkml:trace>
  <inkml:trace contextRef="#ctx0" brushRef="#br0" timeOffset="42436.3197">19330 6326 316,'0'0'177,"0"0"-145,0 0 66,0 0 13,0 0 0,0 0-8,-55-60-12,40 38 9,-6 2 18,-6 0-71,-6 4-19,-9 6-28,-8 3-16,-7 7-36,1 0 25,1 0 8,9 3 6,9 2 7,9-1 4,10-1 2,11-1 0,7 1-32,29-3 6,47 0 26,49-8 3,31-9 9,18-7-1,2-2-10,-12 3 0,-19 2-1,-36 8 1,-39 10-1,-43 3 0,-23 0-169</inkml:trace>
  <inkml:trace contextRef="#ctx0" brushRef="#br0" timeOffset="42893.888">19331 5850 901,'0'0'102,"0"0"-37,0 0-37,0 0 57,0 0-47,-97-66-27,57 76 1,-6 17-2,-5 12-1,-11 21-8,-7 23-1,-6 18 1,2 5 9,19-19-10,19-23 1,21-25 8,8-2-8,3 1 0,3 2 0,0 1 0,8-10-1,7-11 45,2-6-10,0-7 34,-4-7 20,-1-2 128,2-17-42,-4-10-119,-1-8-32,0-4 10,-8-6-1,-1 0-19,0 1 0,-4-1-8,-9 2-6,2 6 0,-5 9-16,3 10-150,3 10-204</inkml:trace>
  <inkml:trace contextRef="#ctx0" brushRef="#br0" timeOffset="45108.0771">3291 14358 498,'0'0'0,"0"0"0,0 0 44,-85 97 39,58-66-29,5-1-21,5-5-24,9-4-9,3-2 9,5-2-9,0 3-9,0-2-108,0-6-457</inkml:trace>
  <inkml:trace contextRef="#ctx0" brushRef="#br0" timeOffset="45300.1728">3034 14718 489,'0'0'394,"0"0"-128,0 0-8,0 0-128,0 0-10,0 0-40,0 0-54,-48 1-16,51-1-10,17 0-8,11-2 8,35-19 10,41-17 20,41-13 24,14-2-12,-10 13-42,-42 16-77,-48 17-241,-29-3-883</inkml:trace>
  <inkml:trace contextRef="#ctx0" brushRef="#br0" timeOffset="45464.1891">3280 14891 1455,'0'0'266,"0"0"66,0 0-128,0 0-93,0 0-65,87-89-46,53 21-5,37-4-2,2-1-66,-49 27-177,-45 8-901</inkml:trace>
  <inkml:trace contextRef="#ctx0" brushRef="#br0" timeOffset="56246.5201">10252 14761 456,'0'0'498,"0"0"-177,0 0-79,0 0 7,0 0-6,0 0-66,-22 5-71,22-5-32,0 0-16,0 0 12,0 0-4,0 0-30,0 0-15,0 0-11,8 0-10,30-5 0,59-22-32,79-23 8,43-11-71,18 0-28,-28 11 0,-82 23-395,-39 8-1006</inkml:trace>
  <inkml:trace contextRef="#ctx0" brushRef="#br0" timeOffset="57028.2857">13219 14612 656,'0'0'154,"0"0"236,0 0-111,0 0-103,0 0 8,0 0 7,0 0-63,-18 0-43,18-1-37,13-3 7,8-4-7,13-2-17,11-1-13,27-5-17,32-5-1,-14 5-146,-13-6-611</inkml:trace>
  <inkml:trace contextRef="#ctx0" brushRef="#br0" timeOffset="58844.3265">15169 14584 430,'0'0'681,"0"0"-404,0 0-91,0 0 19,0 0 11,0 0-27,-23-16-62,21 13-53,2 1-10,0 2-5,0 0-10,0 0-26,0 0-14,0 0-9,14 0-2,35-4 2,54-9 1,33 0-1,8 2 0,-34-8-73,-51 9-247,-43-8-922</inkml:trace>
  <inkml:trace contextRef="#ctx0" brushRef="#br0" timeOffset="63631.821">17522 14335 436,'0'0'65,"0"0"-45,-81 5 9,58-4 317,7-1-23,8 0-51,2 0-74,6 0-11,0 0-10,0 0-59,0 0-68,0 0-50,0 0-13,11 1-112,3 4-20,2-2-37,-4 6-13,-7 3-94,-5 5 25,-28 15 128,-4 0-43,-2-1-390</inkml:trace>
  <inkml:trace contextRef="#ctx0" brushRef="#br0" timeOffset="63856.0541">17230 14578 508,'0'0'270,"0"0"-46,0 0-60,0 0-69,0 0 8,0 0 28,0 0-18,-8 4 20,8-4 22,0 0-6,0 0-59,0 1-33,17 3-29,16-2 21,28-2 16,37 0 11,26-10-29,4-4 11,-21 2-10,-35 7-45,-32 5-3,-8 0-76,-7 0-57,-22 22-101,-3 1-243,-14 0-83</inkml:trace>
  <inkml:trace contextRef="#ctx0" brushRef="#br0" timeOffset="64033.4696">17347 14841 1320,'0'0'521,"0"0"-397,0 0-23,0 0-23,0 0 6,140-19 35,-1-3 1,27 5-50,-11 4-70,-52 9-174,-45-2-718</inkml:trace>
  <inkml:trace contextRef="#ctx0" brushRef="#br0" timeOffset="65102.1093">18360 13551 400,'0'0'26,"0"0"-3,0 0-23,88-22-90,-61 10 30,-5-2 60,-4-1 144,-3 0 62,-6-2 54,-3-1-46,-4-2 12,-2 1-100,0-1-31,-2-1 10,-7 2 6,-1-1-41,-5 1-6,0 2-45,-4 2-10,-6 2-9,-5 4-19,-3 2-28,-9 2-21,-9 5-2,-16 0 35,1 0 10,-5 0 14,-5 7 5,8 3 5,-7 3-1,2 3 1,7 1 0,2 0 1,8 5 5,1 5-5,3 6 0,-2 6 0,0 7-1,-2 10 1,-9 14 0,-6 17 1,9-5 0,7-8-1,11-10-7,11-16 6,-3 8 1,-5 5 9,10 2-9,1 0 15,10 4-8,10 11 9,10 18 2,43 20 4,18 11 4,18 3 24,16-11-5,7-16-26,17-7-17,20-17 5,17-9-6,15-16 12,15-19 60,6-19-3,4-16-9,-3-22-16,-1-27 7,-12-16 1,-19-13 38,-26-11-11,-34-13-2,-25-15-27,-24-15-41,-23-16-2,-26-5-8,-12-8-36,-43-9-16,-32-11 18,-24-2 32,-21 10 2,-10 26 21,-12 37 18,-5 33-39,1 28-49,12 21-83,25 19 47,33 9 9,16 11-77,27 11-153,21-7-359</inkml:trace>
  <inkml:trace contextRef="#ctx0" brushRef="#br0" timeOffset="66153.3321">18285 13571 514,'0'0'725,"0"0"-641,0 0-67,0 0-1,0 0 66,0 0 50,0 0-13,5 16-5,-5-16 66,0 0 19,0 0-34,0-5-70,-3-11-59,-2-6-15,-1-8 2,-2-8-6,-1-19 20,-3-26-9,0-34 21,4-20-4,7-20-2,1-16-11,12-3-12,16-17-2,11-3-4,15 3 4,17 1-18,7 15 1,-1 27-1,-16 36-39,-22 42-25,-18 31 57,-9 14 7,-3 3-39,0 3-10,-5 4 21,-2 9 11,-2 8-56,0 0-80,-13 13-80,-12 13 110,-11 7 89,-6 7-32,-6 4-48,3-1 3,2-4 1,0-1 20,2-2-10,2-5-72,2-4-42,5-8-18,5-9-20,10-10 125,4 0 127,7-13 151,0-5 10,1-1 75,1-1-20,-1-2-39,1 3-18,1 2-25,2 0 21,-1 6 20,2 5-28,0 3-85,0 1-55,0 0-7,12 0-16,10-2 14,10-2-12,12-4-22,8-2 14,5 0 0,5-5 2,-4 2-18,-6 1 10,-13 2 6,-12 4-19,-15 7 25,-8 1-9,-4 1-72,-2 19 56,-17 15 41,-6 12 14,-7 12 24,1 8-6,1 0-26,6-1-6,9-3 0,5-10 7,2-8-7,7-11 0,1-9-29,0-9-23,0-10 8,0-6 44,0-3 139,0-22-2,-3-12-92,-12-24-9,-4-3-10,-13-5 8,-11-1-16,-9 17-18,-55-1-74,11 19-138,2 10-309</inkml:trace>
  <inkml:trace contextRef="#ctx0" brushRef="#br0" timeOffset="68803.9621">15197 7503 696,'0'0'122,"0"0"-57,0 0 32,-13-95 13,16 64 35,17-4-50,11-5-32,11-4-2,7-1-8,11 3 3,4 5-13,-3 10-21,-4 10-15,-8 11-7,-8 6 0,0 4-2,-2 15 0,3 13 1,13 17 0,16 26-5,23 37 5,12 30 0,14 23 0,7 23 1,11 15-1,16 9 1,9-5 0,-3-13 0,-15-32-2,-24-17 2,-25-19 0,-25-13 1,-23-6 0,-18-18-1,-16-23-1,-7-18 1,-7-12-1,0 0-1,-2-1 2,-6-2 0,-2-11-1,3-10 1,2-4 0,2-6 1,0 0 45,2-2 2,1 0-27,0 0-14,0 0-7,0 0-7,0 0-15,0 0-23,-3 4-37,-5 4 25,-2-1 27,-7 6-15,-4-4-31,-7 2-12,-6-2-6,-4-5 17,-2-4 54,0 0 22,3-13 1,2-7 62,5-4 63,7 0 52,3 1-55,7 4 10,6 6-6,4 7-37,3 6-89,0 0-25,10 19-106,15 15 96,14 22 24,15 25 10,9 19-16,0-5-35,-13-19 23,-12-23 7,-15-15-14,1 3 12,-3 2-9,-6-6-8,-10-13 14,-5-14 27,-9-10 64,-19-3 20,-9-22-33,-6-8 14,-5-13 10,-4-19-24,-4-22-23,4-18 22,9 8-18,18 22-1,14 32 17,10 21-15,1 5-18,0 3-9,19 2-6,36 5-22,41 1 0,43 6 8,13 0 13,-23 8 1,-39 7-9,-48 4-10,-17 4 0,-8 11-15,-12 10 22,-16 24-2,-57 26 14,-43 22 44,-19 8 61,-2 7-21,13 2-44,16 4-27,2 6-13,26-32-226,20-40-608</inkml:trace>
  <inkml:trace contextRef="#ctx0" brushRef="#br0" timeOffset="71003.718">17386 13002 15,'0'0'236,"0"0"-21,0 0-134,0 0-64,0 0 194,87-75-98,-65 53 40,2-2 20,3-3-31,3-5-11,2-3-6,-3 0 21,-2 1 24,-7 6-14,-4 6-26,-8 11-28,-3 5-44,-4 4-39,-1 2-10,0 0-9,0 2-5,0 15-5,-10 11 4,-10 12 5,-6 14 0,-7 8 1,-14 14 0,-12 15 0,-19 16 1,-5 1 5,1-8-5,9-23 11,17-26-5,12-10-5,-1-7-2,-6 2 1,-5 0-1,-4-2 1,5-10-1,11-12 1,4-12 7,9 0-7,5-20 1,12-10-2,9-11-11,5-6-6,27-6-13,15-2-41,9 8 0,8 10 34,1 12 25,-4 15 11,-5 10 0,1 2 0,-3 23 1,-1 6 6,1 10 7,-2 2 5,8 2 7,1 2-3,4-3 5,3-5-3,-3-8-12,-7-9-2,-8-9-4,-10-9-5,-10-4 1,-6-7 8,-8-14-10,-5-9-53,-12-29-111,-17 6-235,-1-6-685</inkml:trace>
  <inkml:trace contextRef="#ctx0" brushRef="#br0" timeOffset="71826.776">17322 12937 700,'0'0'242,"0"0"-151,0 0 71,-17-87 54,9 61-33,2 3-17,0 4-21,1 5-21,2 5-9,2 5-18,-1 4-50,2 0-40,0 3-7,0 14-8,0 8 8,4 5 0,3 6-1,-1 3 1,-2 4 0,-2 2 0,-2 2 0,0 2-17,-3 2 5,-6-2 6,-4-1-6,-1 0 6,-5 0 6,-4 3 0,-7 4 0,-16 14 26,3-4 11,-11 5 15,-3 3-7,2-13-11,-6 3-2,2-7-12,3-12-11,7-11 0,3-7-9,8-8 2,6-4 0,5-7-1,8-7 0,5 0 14,8-14-9,6-17-6,3-25 0,33-24-32,6 3-45,5 5-27,5 16-8,-4 20 4,6 5 49,6 5 42,-1 13 17,-7 13 14,-7 1 8,-3 24-1,-6 13 4,-2 6 7,-1 7-8,-2 0 6,2-1-17,0-6-3,1-10-9,1-11 5,12-17-6,-11-6-111,-5-4-410</inkml:trace>
  <inkml:trace contextRef="#ctx0" brushRef="#br0" timeOffset="72449.1264">17581 12683 494,'0'0'266,"0"0"-164,0 0 105,0 0 27,0 0-60,0 0 11,17-75 30,-17 75-48,-3 1-111,-13 33-43,-17 35-12,-17 37 46,-11 26 5,-6 11 0,0-4 11,6-13-3,4-7-4,2-12-25,1-11 12,4-10-17,6-19-1,8-17-9,5-19-4,3-9-10,-5-3 11,-4-4-11,-2-4 6,2-10-6,4-1 10,6-20-6,3-21-3,14-30-3,10-24-28,3 2-25,19 15-36,3 26-3,5 21 14,11 0 5,14 3 35,7 4 22,9 12 16,0 12 18,4 15 5,-2 20 6,4 23 5,-13 1 17,-1 5-6,-5 0-21,-10-17-10,7-2-6,-1-13-7,9-24-1,-14-8-73,-15-16-509</inkml:trace>
  <inkml:trace contextRef="#ctx0" brushRef="#br0" timeOffset="88106.6706">8755 17374 409,'0'0'94,"0"0"-71,0 0-21,0 0-1,0 0 127,-18 3 96,15-3-42,-2 0-14,2 0-29,-2 0 0,1 0-12,-2 0-18,2 0 46,1 0-48,-2 0-54,2 0 0,1 0-9,0 0-20,-1 0-14,-1 0-9,3 0-1,1 0 1,0 0-1,0 0 0,0 0-1,0 0-6,0 0 0,8 0-1,8 0-9,14 0 12,12 0 4,9 0 2,3 0 8,0-3-9,-9-5-20,-15 5-27,-14 1-165,-16 2-289</inkml:trace>
  <inkml:trace contextRef="#ctx0" brushRef="#br0" timeOffset="88499.9528">9226 17374 462,'0'0'74,"0"0"-63,0 0 220,89 0-59,-56-7 23,3 1-3,-1-3 11,1 1-24,-4 0 13,-7-1-68,-7 5-77,-8 0-47,-10 4-37,-11 0-124,-11 0-330</inkml:trace>
  <inkml:trace contextRef="#ctx0" brushRef="#br0" timeOffset="94925.3418">13429 17344 2,'0'0'362,"0"0"-260,0 0-67,0 0-5,0 0 142,0 0-29,-31 13-101,31-12-31,0-1-1,0 0 65,0 2 38,0-2-56,0 0-41,0 0-3,0 0 11,0 0 5,0 0-15,3 0-14,6 1 0,2 1 1,4-2-1,5 0-2,1 2-18,4-2-28,6 0-36,26 0-36,-9 0-43,-2-2-150</inkml:trace>
  <inkml:trace contextRef="#ctx0" brushRef="#br0" timeOffset="96716.3694">14486 17606 456,'0'0'71,"0"0"617,0 0-371,0 0-39,0 0-6,0 0-106,0 0-98,20-4-51,-5-2 0,1 0 35,2 0-26,3 1-26,2 4-4,5 1-47,32 0-70,-7 0-176,-1 0-287</inkml:trace>
  <inkml:trace contextRef="#ctx0" brushRef="#br0" timeOffset="97300.2472">16334 17650 456,'0'0'56,"0"0"102,0 0 249,0 0-151,0 0-95,0 0-50,0 0-9,36-2-61,-11-1-6,5-5-22,5 5-12,4-3 28,1 1-11,5-1-8,-5 3-10,-1-4 0,-7 2-46,-9 1-111,-16-2-462</inkml:trace>
  <inkml:trace contextRef="#ctx0" brushRef="#br0" timeOffset="98359.9225">17962 17559 472,'0'0'78,"0"0"305,0 0-147,0 0-68,0 0 23,0 0-25,0 0 21,0 0-36,0 0-33,0 0-24,0 0-47,0 0-27,0 0-13,0 0-7,0 0-5,0 0 4,0 0-5,0 0 5,0 0-5,0 0-12,0 0-4,0 0-6,0 0-3,12 0 15,3 3 16,4 3-1,3-1 1,7 0-12,4-2 6,5 0-35,0 0-6,-2-3-70,-7 0-27,-10 0 4,-14 0-145</inkml:trace>
  <inkml:trace contextRef="#ctx0" brushRef="#br0" timeOffset="112680.1621">3705 17399 1196,'0'0'388,"0"0"-194,0 0-55,0 0-20,75-72-16,-45 53-53,3 2-32,4 3-2,9-5-16,2 5 7,10-3-7,3 2 0,-1-2-1,3 0-27,11-2-82,-16 3-157,-19 5-278</inkml:trace>
  <inkml:trace contextRef="#ctx0" brushRef="#br0" timeOffset="113131.4833">4274 17037 914,'0'0'648,"0"0"-400,0 0-133,0 0-56,0 0-59,0 0-37,0 0-7,71-56-52,-35 52-30,9 4 14,2 0-17,0 0 39,5 0 4,-6 7 50,-4 6 11,-5 2 9,-8 6 16,-10 0 0,-7 4 32,-6 4 35,-6 5 17,0 3 38,-9 1-29,-8-1-55,-1-4-12,1-6-11,3-5-8,1-8 6,1-1-12,4-2 11,-1-6-4,1-1-7,-2-4 10,0 0 31,-3-3 53,-1-14 66,-2-10-4,-1-22-47,-3-36-35,0-30-4,-5-18-26,2 11-45,0 28-31,-22 32-87,8 29-166,-5 14-662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</inkml:channelProperties>
      </inkml:inkSource>
      <inkml:timestamp xml:id="ts0" timeString="2023-06-17T09:26:55.15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1880 2908 765,'0'0'341,"0"0"-114,0 0-32,0 0-6,0 0-12,0 0-26,-44-33-28,41 31-47,2 0-28,1 2-34,0 0-13,0 0-2,1 0-15,43-2-10,87-14-23,138-21 49,99-8 6,75-8 6,21 2-5,-54 15-6,-49 12-1,-76 12-21,-111 7-150,-83 2-232</inkml:trace>
  <inkml:trace contextRef="#ctx0" brushRef="#br0" timeOffset="863.8409">12703 1980 1045,'0'0'291,"0"0"-159,25-108 25,-15 59 31,0 1-67,0 3 14,-3 3-44,-2 10-14,-1 10-15,-1 9-25,-3 9-31,0 4-6,0 7-46,0 20 5,-7 12 22,-15 26 17,-26 32 1,-28 32 1,-12 11 0,-2-6 0,17-22 0,28-38 0,16-19-1,12-20 1,9-11-1,2-1-8,2-6 7,4-5-9,5-9 11,52-3 3,70-12 68,66-18-11,17-1-38,-29 4-15,-68 13-7,-67 10 0,-22 4-57,-33 6-135,-20 10-440,-21-10-256</inkml:trace>
  <inkml:trace contextRef="#ctx0" brushRef="#br0" timeOffset="1103.2672">13186 2324 1781,'0'0'318,"0"0"-169,0 0-127,91-3-22,-82 30-31,-9 24-15,-6 28 33,-40 36 1,-15 16-5,-8-6-14,5-14-119,5-24-59,18-28-7,8-21-269</inkml:trace>
  <inkml:trace contextRef="#ctx0" brushRef="#br0" timeOffset="2274.7632">14448 2506 443,'0'0'392,"0"0"-282,0 0-5,0 0 227,0 0 52,0 0-32,-30-3-187,16-12-112,-4-9-28,1-6-14,-1-10 24,3-9 0,2-6-16,6-5-13,7-1-6,0-2-1,10 5-17,13 5-53,3 8 51,3 8 9,3 12-1,-1 11 6,2 14-10,1 1-9,-1 25-15,-6 12-31,-11 25-38,-16 24 63,-4-5 29,-16-4 11,0-14 5,9-19 1,2 0-12,6-1-7,3-10 12,3-12-5,21-11-29,28-11 41,34-13 38,31-30-1,-5-6-27,-20-2-10,-35 9-13,-20 6-3,-2-2 4,-4-3 3,-6 3 9,-11 10 35,-13 14 35,-1 9-60,-31 5-10,-12 16-127,-16 12 95,-6 8 23,8 3 9,2 4-1,19 0-6,18-4-15,18-5-40,35-2 7,56-2 49,57-11 6,35-13 12,14-6-4,-9-20-7,-26-15-1,-18-7 1,-33 3 0,-38 5 1,-28 6 8,-22 1-9,-4-2-1,-7-2 8,-9-3-4,-3 7-4,-18 4-9,-9 7-4,-4 7-3,2 3-1,4 6-5,4 0 3,8 0-15,2 11-9,2 3 18,2 3 15,1 5-2,3 2 11,1 5 1,2 5 0,0 5 1,0 7 8,2 17 7,-1 24-8,-1 44 2,-13 15-4,-7 8-5,-5-5 0,0-25-1,-2-9 0,-4-14 3,1-26-2,3-24 11,8-19-11,7-13-1,0-3-1,-1-11 1,-1-5 119,4-14 249,0-37-246,10-38-66,10-37-7,24-20-35,14-10-3,5 6-3,1 21-8,1 11-34,-4 30-23,-3 31-24,17 10-68,19 8-121,-10 7-51,1-3-406</inkml:trace>
  <inkml:trace contextRef="#ctx0" brushRef="#br0" timeOffset="3653.1825">16936 2290 1237,'0'0'334,"0"0"-127,0 0-206,0 0-1,0 0-32,0 0 23,5 79 9,-15-42 0,-4 2 0,0 2-7,0-1 5,3-5-34,2-6-34,4-5 19,4-8-16,1-8-1,0-8 68,10 0 87,15-21-13,13-11-48,8-6-14,4-3-11,0 2 0,-3 3-1,-9 9 9,-8 7-7,-10 8 13,-7 7-2,-6 5-13,-2 3-18,0 16-1,-4 11-13,-1 2 19,0 6 12,4 0 1,0-1 0,7-2 0,7-5 1,8-6-1,7-7 14,6-10 43,7-7 25,5-6 65,9-22 14,4-12-75,16-21-48,8-19-23,-3-22-14,-10-7 9,-21-4 6,-17 9-7,-12 12 2,-5 17-1,-8 19 14,-3 14 5,-4 6 1,1-7-18,-1-1-11,1-1 7,-3 11 6,-1 5 12,-2 12-15,0 8-11,0 9-5,-9 18-169,-23 33 53,-26 36 92,-29 33 20,-8 15 9,7-1 0,24-14 0,30-21-15,28-9-1,7-6 14,30-19-31,38 1 18,30-16 15,20-18 1,16-11 5,-15-21 8,-13-31 5,-22-8-4,-20-2 4,-22 3-5,-13 1-13,-6-8-1,-8-2-18,-10 1 11,-6 5 6,-15 12-12,-12 10-22,-9 8-72,-1 10 30,-2 1-17,0 12 21,1 8 6,11 8 28,6 2-18,8 1-67,8 0 86,5-3 18,0-5-2,15-4 3,3-4 19,7-5 9,3-2 66,5-4-7,4 0-15,2-4-3,-3 0-22,-3 0 0,-6-7 12,-6 1 39,-6-2 9,-2 5-52,-1 3-5,0 0-31,2 0-12,2 3 6,3 8-17,1 3-2,-1 2 3,0 3 8,-1-1 5,3 0 9,0-5 0,-1-4 9,3-7 12,1-2 53,1-4 10,4-18 5,2-6-4,0-5-38,2-3-28,-1-1-10,-2-1 3,-2 7-5,-6 2 5,-2 7-4,-7 7 8,-6 6 3,-2 9-19,-2 0-21,-1 9-129,2 11 43,-2 10-7,-2 3 71,1 1 32,2-1 10,3-6 0,1-4 1,5-7 1,1-4 10,-1-5 5,-2-4-5,0-3 44,-3 0 159,1-5-82,1-3-64,-3-1 55,-2 6-7,-2-1-60,-1 4-56,-1 0-15,0 0-20,2 0-66,0 4 5,2 6 13,-4 5-113,0-3-139,0-12-264</inkml:trace>
  <inkml:trace contextRef="#ctx0" brushRef="#br0" timeOffset="3830.2485">19261 1927 1731,'0'0'398,"0"0"-158,0 0-114,0 0-95,0 0-31,0 0-199,0 0-133,40 26-216,-62-1-121</inkml:trace>
  <inkml:trace contextRef="#ctx0" brushRef="#br0" timeOffset="4401.2961">19858 2621 681,'0'0'779,"0"0"-606,0 0-7,0 0 4,0 0-26,0 0-35,4-54 14,8 38-45,1 0-55,-2 6-1,1-1-15,-2 5 17,-2 3-24,1-1 0,3 4-13,4 0-10,6 0 0,8 14 3,9 6 0,9 9 19,-3 5-19,2 8 0,-8 5-9,-9 4 1,-15 4-35,-12-2-4,-6-4 29,-27-7 1,-11-9 12,-5-6 12,-4-9 0,8-5 8,6-6 5,15-3 1,10-1 0,8-3 15,3 1 3,28 1 32,43 0-37,34 1 33,-1 0-29,-10 1-18,-38-1-2,-27-1-80,-6-1-190,-14-1-492</inkml:trace>
  <inkml:trace contextRef="#ctx0" brushRef="#br0" timeOffset="4558.2585">20047 2706 1136,'0'0'404,"99"-22"-297,-10 20-102,26 8-5,3 27-154,-8 8-11,-29-7-112,-22-17-746</inkml:trace>
  <inkml:trace contextRef="#ctx0" brushRef="#br0" timeOffset="5355.2335">21388 2884 1590,'0'0'161,"0"0"30,30-91-56,-29 50-85,-1 1-9,-3 3-27,-16 6-4,-9 8-10,-23 14 0,-31 9-96,-1 12-30,5 12 18,8 8 1,19-2 6,-1 6 27,8 2-7,16-7-30,18-7 20,10-7 10,27-9 81,22-8 68,15 0 68,6-14-85,-3-6 48,-4-2 90,-17-1-51,-10 5-71,-12 6-18,-12 4-28,-4 7-21,-4 1-52,-1 3-146,0 12 95,1 5 43,4 2 26,2 2 26,5-2 8,6-8 0,12-7 11,7-7 85,11-11 20,2-21 17,13-29-48,7-24-31,6-23-8,-3-9-30,-6 6-7,-10 9 17,-9 13 35,-8 16-17,-12 15-11,-9 17 1,-8 12-11,-2 4-9,0 4 5,-5 9-19,-4 12-1,-3 12-220,-4 39 54,-28 34 123,-23 32 31,-9 10 12,0-8-7,13-16-42,25-31-29,12-16 49,9-16 12,4-8 12,1 0 0,0-2-1,6-5-28,12-14 4,7-8 31,15-3 109,10-17-37,8-5-39,3-2-32,-3-2 18,-7 3-10,-11 6-3,-11 4 19,-13 9 23,-9 4-48,-3 0-13,-2 13-56,-2 6 28,0 6 27,0 0 8,0-5 6,0-5-1,0-6 1,0-6 0,0-3 22,0 0 22,7-32-44,9 0-119,3-8-454</inkml:trace>
  <inkml:trace contextRef="#ctx0" brushRef="#br0" timeOffset="6067.2804">23066 2771 461,'0'0'527,"85"18"-266,-42-13-66,-6-5-1,-10 0 97,-11-15-52,-9-9-106,-7-5-80,0-5-37,-18-1-16,-15 1-38,-16 6-41,-9 9 3,-8 11 12,-3 8 7,4 8-19,2 19-11,9 8-5,11 11 25,18 3-64,15 3 10,10-1 56,28-9 13,33-9 40,30-13 12,21-14 25,-8-6 34,-23-9 25,-35-11-4,-23-4 14,-4-7 25,-6-6-32,-1-5-65,-12 1-11,-3 2-11,-21 8-90,-7 8-5,-8 7 20,1 11 43,0 5-13,4 0-15,7 12 23,8 8-32,7 4 20,4 6 13,7 3 17,1 6 16,0 0-4,10-3 6,9-7-9,6-10 9,10-5 1,10-9 60,12-5 46,9 0-32,7-7-16,1-7-33,0-4 53,-3 0 114,-3 0-104,-10 4-18,-11 4 23,-12 8-59,-13 2-21,-5 2-13,-6 17-36,-5 6-2,-3 8-12,-3 1 13,0 2 23,-2 3-21,-7 5-106,8 15-37,1-9-126,9-21-432</inkml:trace>
  <inkml:trace contextRef="#ctx0" brushRef="#br0" timeOffset="8962.8667">6809 8459 472,'0'0'52,"0"0"57,0 0 57,0 0-58,100 0-29,-67-1-21,9 0-36,2 0-9,9-2 9,2 1 15,-1 0 15,-1 1 6,1 1-14,4 0-2,0 0-23,-1 0-11,3 0-7,-3 5 0,-1 4 0,1 2-1,7 1 0,13 2 1,19 1-1,26-1 0,10 1 0,-4-2-1,-10-2 1,-14-2-1,8 1 0,3-2 1,9-1 0,2-5 0,-2-2-10,-5 0 10,-7-7 1,-7-3 2,-7 1-2,-6 3 0,-6 3 1,-1 3-2,4 0 1,5 0-1,12 3-1,6 2 1,6 0-1,4 2 0,-1-1 1,4 3 0,2 1-1,0 4 0,3-1 0,-2 1-8,-5-3-28,-6-3-37,-13-3 24,-7-4 13,-10-1 24,1-1 13,0-13 11,6-4 53,7-2-4,8-2-19,-1 2-24,-1 1-15,-4 2-1,-3 0-1,-8 3 0,-14 1 0,-18 4 0,-14 1 0,-5 2-1,6-2-25,5 2-9,6-2 4,-4 2-1,2-3-4,-2-2 28,0 0 8,1-6 6,0-5 7,2-5 12,-2-2 21,0-5-4,-2-2 10,0-2-11,-1 1-8,-1-2 14,3 0-28,-2 3-11,2-1 34,-2 1-10,2 1-11,-1 0-7,1 4 1,3 0 33,2-2-41,5 0 11,4 0 2,0-2-1,4-1-1,-4-3 9,-1-5 55,-2-3-36,-3-1 27,-3-3-21,-6 1-27,1-15-11,-8-19-13,-8-15 13,-14 7 13,-13 17-15,-11 24-11,0 12 6,-12-5-6,-3-6-1,-5-5-1,-1 5-7,1 3 8,-1 2 0,1 2 0,0 2 0,1 0 0,-2 1-6,-1-2 6,-1-2 0,-5 1 6,-5-3-12,-9-5 3,-23-10 3,-29-10-8,-41-6-17,-22 4-29,-9 14 5,4 12 21,10 13-6,2 4 13,1 9 10,1 5-10,5 4 12,2 5 8,3 1 0,-1 3-1,-6 3-10,-7 0 5,-6 0 7,-3 3-34,-2 3 33,-5 1-8,-5 0-2,-8 3 10,-4 1 1,-2 2-10,2-1 10,4 1-20,5-3 5,-2 1 14,4-5 1,6 3 0,11-1 0,12 1 0,10 3-1,8 0-4,6-1 5,3 3 0,2 3-5,-2 3 5,-3 3 8,0 6-7,-1 2-1,3 5 0,-2 6-12,6 1 12,-3 1 1,2-2 0,-1-2 0,0 1-1,6-2 1,7 1-1,19-5 0,22-6 2,15 0-2,7 0 1,-4 7-1,-4 9-1,2 6-1,6 1-7,11-2 4,6-1 4,6 1 1,6 3-13,3 3 12,6 14-6,3 21-13,6 16 20,17 8 0,5-7 0,8-5-1,7-10 0,5 3 1,7-3-1,6-3 1,3-5 0,5 0 1,7-6-1,3 1 0,-1-3 0,8-8 13,-3-8-12,1-11 0,3-14 0,-1-8 5,0-14-6,-11-7 29,-15-7 25,-14 0 5,-9 0-17,6-10 15,4-1-11,2-2-7,-12 2-10,-9 0-8,-12 2 16,-6 3 32,-7-1-25,-2 3-35,2 3-9,4 1-68,10 2-238,-2 13-178,2-7-23</inkml:trace>
  <inkml:trace contextRef="#ctx0" brushRef="#br0" timeOffset="11214.6405">15491 6434 461,'0'0'251,"0"0"-69,0 0-52,0-73 52,10 55-15,-1 2-89,6 3-30,-3 3-17,-1 2 79,-2 4-63,-2 1-35,-3 3-12,1 0-10,0 3-25,3 12-19,-1 9 38,1 8 9,2 5 7,-2 10 0,-4 18-1,-2 24 2,-2 30 0,0 16 0,-12 14 0,-3 3-1,-2-9 0,-3-6 0,3-8-1,-2-16 1,2-12 0,4-10 0,4-21 6,2-15-6,4-11 0,0 7 0,1 24-7,2 20 7,0-6 1,5-21-1,3-26 0,-3-19 1,-1-2-1,-1-1 0,0-3 0,-1-6-1,-2-5-1,0-2 2,0-4 10,0 1-9,0-1-1,0 0 0,0 0 1,0 0 18,0 0 53,3 0-1,0 0-31,4 0-26,5 0-14,7 0-1,7 2-8,11 1-1,5-2-5,12 1 8,20 0 5,35 1 1,40 3-9,27-1 9,15 2 0,3 3 2,1-3-2,9 3-5,6-3-1,2 2 7,-8-6 30,-19-3-2,-25 0-8,-44-10 1,-34-4 17,-34 2 53,-11-2-31,-5-1 1,-2-3-21,-1-2 0,-11 0-18,-5 1 13,-4 1-21,-3 3-13,-1 0 0,-2 2-1,2 2 9,1 1-9,0-2-4,-1-2 4,0-2 0,3-4 0,-3-1-1,-2-5 2,1-6-1,1-4 1,2-5 0,6-7 22,2-6 1,11-16 17,10-24 11,10-27 12,0-11-16,-4 3-23,-9 11 9,-10 12-10,-6 5-6,-1 0-12,-5 6 0,-4 20-5,0 19 1,-3 12 9,-3 6-3,2-6-8,-1-4 0,-1-5 6,-1 7-6,1 4-6,-1 7 6,0 3 0,0 6 0,0 1-2,0 1 1,0 1 0,-5 2-4,-4 2 4,0-1-8,-3-1-6,-1 2-27,-1 1 18,-2 1 15,2 4-4,-1 2 3,0 2-17,-5 2-4,-7 2-8,-8 0-1,-12 2 10,-22 1 10,-26 2 12,-31-2 7,-20 1-5,-15-3 5,-21-3 0,-18-4 1,-30-3-1,-24-5 1,-12-1-1,-4-2 1,9-2 0,21-2 0,31 2 0,34 0 1,31 6-1,38 5 1,33 5 0,28 4 4,16 2-4,6 1-1,4 1 1,8 0-1,6 0-6,5 0-4,0 0-3,0-2 5,0 2 8,0 0 0,0 0 17,0 0 3,0 0-8,0 0-5,0 0-7,0 0-9,0 0-79,-4 17-309,-26 27 233,2-4-89,-4-12-463</inkml:trace>
  <inkml:trace contextRef="#ctx0" brushRef="#br0" timeOffset="37906.507">5158 10843 20,'0'0'217,"0"0"-183,0 0 40,0 0-65,76-74 294,-64 52-35,-3-4-47,-8-1 11,-1 0-90,-1-3-51,-13-1-10,1 3 20,-3 1 13,4 5-32,0 5-13,3 7-21,3 1 19,0 5-32,6 1 3,-2 3-38,2 0-7,0 0-7,0 0-20,0 0 8,0 0 1,0 0 4,0-2 12,8-1 9,23-5 1,43-15 0,42-7 11,15 10-12,-6 1-19,-47 15-188,-39-7-598</inkml:trace>
  <inkml:trace contextRef="#ctx0" brushRef="#br0" timeOffset="42449.6053">10941 10793 314,'0'0'0,"0"0"16,0 0 85,0 0-22,0 0-45,0 0 182,61-61-134,-56 43-5,-4 0 34,-1-2-60,0 4-34,0-1-2,-7 0-14,-5 3-1,-9 3-93,0 4-88,-1 3-153</inkml:trace>
  <inkml:trace contextRef="#ctx0" brushRef="#br0" timeOffset="42697.7256">10508 10614 2,'0'0'251,"0"0"-251,0 0 44,-101 0 187,76 0-144,2-2-25,2-6 13,1 0 14,3-3 5,2 5-52,5 2-32,4 1-10,3 3-89,1 0-4,1 0 46,1 0 19,-4 7-32,4 1 0,-2 1-526</inkml:trace>
  <inkml:trace contextRef="#ctx0" brushRef="#br0" timeOffset="42929.877">10310 10599 734,'0'0'179,"0"0"-10,0 0-101,0 0 37,0 0-47,0 0-11,0 0-47,-1-40-93,1 40-149,0 0 125,0 6 51,0-1 7,1 3 30,7-1-10,0 0-104,-3-5-68</inkml:trace>
  <inkml:trace contextRef="#ctx0" brushRef="#br0" timeOffset="43308.7229">10551 10425 221,'0'0'385,"0"0"-284,0 0-73,0 0-21,0 0-7,0 0 0,0 0-59,-50-20-12,50 23 18,9 4-6,-3 0-25,-2-2-112</inkml:trace>
  <inkml:trace contextRef="#ctx0" brushRef="#br0" timeOffset="43777.0102">10619 10464 563,'0'0'208,"0"0"-85,0 0-6,0 0-7,0 0 6,0 0-67,0 0-22,-55-34-14,55 34-7,0 0-6,0 0 0,0 0 0,0 0 0,0 0 0,0 0 2,0 0 6,0 0 8,0 0 5,0 0-4,0 0 18,0 0-2,0 0 9,0 0 3,7 0 12,11 0 13,31-11-19,57-12 18,91-15-34,65-4-4,43 4-17,-3 14-14,-52 18 0,-82 6-108,-54-2-373</inkml:trace>
  <inkml:trace contextRef="#ctx0" brushRef="#br0" timeOffset="44305.3717">13360 10579 1179,'0'0'290,"0"0"-110,0 0-43,0 0-40,63-95-31,44 71-22,60 13-44,11 9-19,-35 2-109,-47 0-472</inkml:trace>
  <inkml:trace contextRef="#ctx0" brushRef="#br0" timeOffset="45277.8334">15184 10376 588,'0'0'284,"0"0"-42,0 0-57,0 0-8,0 0-4,0 0-17,-1-46-24,1 38-12,1 0-39,5 1 3,4-3-16,0 4-28,8 0-22,4-1-11,6 1-6,4 4-1,7 2-1,-3 0-83,-17 8-92,-13 5-105,-6-7-576</inkml:trace>
  <inkml:trace contextRef="#ctx0" brushRef="#br0" timeOffset="50453.5392">16455 10282 130,'0'0'283,"0"0"-6,0 0 94,0 0-132,0 0-87,0 0 37,0 0-33,35-22-34,-28 15-14,-1-2-12,0 2-18,3 2-37,0-1-11,3 2-13,7 3-12,5 1-5,7 0-104,14 0-97,-5 3-142,-4-3-469</inkml:trace>
  <inkml:trace contextRef="#ctx0" brushRef="#br0" timeOffset="50838.6171">16896 10487 472,'0'0'762,"0"0"-638,0 0-61,110-18 14,-64 10 4,5 3-24,-3 4-53,-1 1-4,-14 0-73,-14 1-247</inkml:trace>
  <inkml:trace contextRef="#ctx0" brushRef="#br0" timeOffset="52974.8663">17700 10348 363,'0'0'230,"0"0"-118,0 0-50,0 0 48,0 0 29,0 0 40,0 0-38,5-34-57,-2 30-7,-1-2-12,-2-1-5,3 4-11,-2 0-21,-1-1-6,0 2 4,2-2-5,-2 0-4,0-1 5,0 1-22,0 1 9,0-1-8,0 3 8,1-1 0,1 2-9,1 0 1,3 0 0,6 0-1,4 0 0,11 7 0,6 0 0,7 3 0,4 2-1,9 2 0,2 0 1,3 3 0,2-1 0,1 3 0,2 1 0,-1 0 1,-2-1-1,-3 3 1,-11-3-1,-4 0-12,-7 0-19,-4-2 7,-1-1 15,-3-2-3,-1-3 11,-1 1 1,4-2-1,-1-1-4,2 0-2,1-2-1,4-1 1,0-3 7,4 0 0,1 0-1,4-3-1,2 0 2,0 0 0,3 0 2,0 0-2,-2 0 0,-4 0 1,-4 0-1,-6-4 1,-5 0-1,-4-2 12,-2-1 7,-1-3-9,-3-1 19,1-3-11,1-3-10,0-3 8,3 0-2,1-6-6,3 2 11,-2-3 9,3-2-10,1-4-11,0-1 30,3-2-8,-1-3 12,-1 1-24,-6-2 8,-2 3-4,-4-1-9,-6 2-12,-2-1 9,-4 1 10,-4-3-18,1-1-1,-3-2 0,0-2 14,-6-1-4,-9-2 3,-1-1-13,-5 0 0,-5-3 1,0-3 0,-4-1 5,0-3 2,-1-3 3,-2 0 21,2 3-11,-5 3-9,-3 1-11,-4 4 4,-4 4-5,-3 3-8,-5 2 7,-6 3 1,-4 2-9,-6 5-35,-5 3 13,-2 6 0,5 2 13,5 8 8,5 1 1,3 5-13,2 4-10,5 2 4,1 0-16,3 0 19,1 5-1,2 2 5,3 3-2,-3 2-8,1 0 3,-1 3 14,1-3 4,0 2 8,0 2-7,-1-1-5,0 2 6,0 2 0,-1 1 7,0 4-18,2-1 13,2 4 6,5 1-1,4 2 0,4 0-16,2 2 5,3 3 11,-1 0-1,3 2 1,0 0 0,1-1 0,1 0 1,0 2 0,-2 2-1,1-1 1,1 0 5,5-2-5,0-3-1,5-1 1,2-3-1,0 3 1,3-1 0,2 1 0,-1-3 9,1-2-9,1-2 1,0-1-1,-2 2 1,5-4 1,0 0-1,0-1-1,0 0 1,11-1 1,-2 1-2,3 0 9,2 3-9,0-1 0,5 2-1,2 0 1,2 1-1,7 1 0,4 0 1,3 1 0,3-3-1,6 0 1,1-3-1,2 2 0,0-4 0,17 3-74,-15-7-257,-7-8-686</inkml:trace>
  <inkml:trace contextRef="#ctx0" brushRef="#br0" timeOffset="53496.5053">18198 10563 1033,'0'0'227,"0"0"-157,0 0-56,0 0 73,0 0 62,0 0-72,0 0-56,26-15-21,-26 15-43,0 0 4,0 1-127,-3 3-381</inkml:trace>
  <inkml:trace contextRef="#ctx0" brushRef="#br0" timeOffset="53711.8705">19321 10752 1796,'0'0'284,"0"0"-198,0 0-86,0 0-93,0 0-94,0 0-98,-109 8-287</inkml:trace>
  <inkml:trace contextRef="#ctx0" brushRef="#br0" timeOffset="58986.5885">16294 11418 474,'0'0'60,"0"0"-41,0 0 339,0 0-22,0 0-132,0 0-92,-4 7-4,-8-17-41,-3 5-48,-2 0-13,0 1-6,-2 4 0,3 0 0,0 0-19,1 0-32,3 6-9,2 0 31,2-1 4,2-1 9,5-1 0,-1-3 9,2 0 7,0 0 0,0 0 46,0 0 42,0 0 21,0 0-25,0 0-27,0 0-28,0 0-20,0 0-9,0 0-1,0 0 0,0 0 0,0 0 1,0 0 0,0 0 7,0 0-6,0 0-1,0 0 9,0 0-7,0 0-1,0 0 0,0 0 0,0 0 5,0 0-6,0 0-8,0 0-85,0 0-45,0 0 36,0 0-4,0 0-2,0 0-29,0 2 53,-1 4-22,-3-3-49,-2 0-155</inkml:trace>
  <inkml:trace contextRef="#ctx0" brushRef="#br0" timeOffset="59272.9917">16053 11448 393,'0'0'703,"0"0"-196,0 0-314,0 0 38,0 0-72,0 0-67,0 0-1,0-34-36,0 34-30,0 0-25,0 0-8,14 0-9,18 0-6,27 0 2,32 0 7,25 0 14,-8-3 2,-24-1-2,-36 0-1,-29 2-15,-4 1-9,-12-2-6,-3 2-28,-48-1-48,-55 2-427,6 0 53,9-1-394</inkml:trace>
  <inkml:trace contextRef="#ctx0" brushRef="#br0" timeOffset="59790.2538">17338 11230 1318,'0'0'362,"0"0"-5,0 0-155,0 0-74,0 0-93,0 0-35,0 0-97,-58 71 72,-27 16 19,-27 29 6,5-5-2,19-24-30,30-31-66,20-23-8,-6 1 27,-3-1 49,0-4 19,8-13 10,15-14 0,9-2 1,12-24 20,3-14 2,26-22-5,5-1 2,9-6-19,0 4-4,-10 21 4,0 3 12,-8 20 33,-5 12 2,2 7-31,2 16-9,2 19-14,3 9 5,2 9 2,0 2 0,0-1 0,2-8 0,4-6 8,3-13-7,5-6 5,-5-13 40,-1-8 20,-6 0 11,-5-12-32,-4-9-32,-7-4-13,-7-4 0,-10-17-102,-17 7-264,0-6-577</inkml:trace>
  <inkml:trace contextRef="#ctx0" brushRef="#br0" timeOffset="60127.1106">17492 11153 1430,'0'0'238,"0"0"21,39-97-37,-14 66-33,3 5-65,7 8-72,11 6-46,21 7-5,-1 5 0,5 0 5,7 18-5,-14 11-1,3 11 0,-6 23-1,-12 29 0,-17 34 0,-19 20-5,-13-6 6,0-21 0,-1-38 0,1-30 0,0-19-1,0-11-33,7-4-42,2-4-88,-5-13-49,-2-12-100,0-15-200</inkml:trace>
  <inkml:trace contextRef="#ctx0" brushRef="#br0" timeOffset="60288.6792">18113 11507 1564,'0'0'542,"0"0"-387,0 0-81,0 0-45,-127 97-18,17 13 14,-23 22-4,-4 8-20,8-14-1,10-24-22,35-30-236,20-29-493</inkml:trace>
  <inkml:trace contextRef="#ctx0" brushRef="#br0" timeOffset="63258.4765">20277 11751 863,'0'0'697,"0"0"-469,0 0-3,0 0-78,110-61-67,-61 38-12,2 0-8,-2 2 3,-5 3-5,-7 5-33,-10 3-12,-11 7-11,-5 3-2,-4 5-13,-6 17-33,-1 14 3,0 10 23,-10 6 9,-8 2 9,-3-2 1,5-4-45,1-6-24,6-6-52,4-10-75,0-10-53,5-16-317</inkml:trace>
  <inkml:trace contextRef="#ctx0" brushRef="#br0" timeOffset="63457.2669">20568 11369 1311,'0'0'631,"0"0"-367,0 0-24,0 0 4,0 0-62,0 0-73,0 0-68,4-42-40,-1 42-1,2 0-90,16 3-183,-2 8-225,5-8-335</inkml:trace>
  <inkml:trace contextRef="#ctx0" brushRef="#br0" timeOffset="63711.2535">21488 11287 1879,'0'0'387,"0"0"-172,0 0-49,0 0-55,0 0-58,0 0-53,0 0-106,-34 77 33,-7 59 59,-5 26 2,1 14-18,2-9 15,6-22 0,-2-6-13,-1-9-33,-2-17-56,8-33-118,7-29-259,18-35-371</inkml:trace>
  <inkml:trace contextRef="#ctx0" brushRef="#br0" timeOffset="63885.8697">21103 12115 1543,'0'0'359,"0"0"-96,0 0-43,0 0-98,0 0-46,0 0-76,102-70-8,-38 89-73,44 0-63,-11-4-165,2-11-397</inkml:trace>
  <inkml:trace contextRef="#ctx0" brushRef="#br0" timeOffset="64339.9242">22858 11286 1832,'0'0'358,"0"0"-63,0 0-114,19-82-60,-19 80-106,-15 6-15,-31 36-81,-32 36 65,-22 37 5,0 16 11,14-3 0,22-12-1,21-22-7,10-18-16,11-15 1,9-17-47,10-13 11,3-3 1,3-2 25,24-11 26,30-13-2,30-26 9,24-38 7,1-22-6,-21-18-1,-34-11-13,-29 4-50,-21 19-15,-7 21 35,-6 30 33,-14 13 10,-12 6 12,-8 7 2,-12 7-6,-4 8-1,-3 25-7,-1 14 1,11 7 9,10 7-8,11 2 7,10-2-8,13-3 7,5-8-8,15-5-1,18-3 1,34 7-40,-4-9-178,-3-14-380</inkml:trace>
  <inkml:trace contextRef="#ctx0" brushRef="#br0" timeOffset="64585.8079">22914 12366 1380,'0'0'649,"0"0"-568,88 40-19,-46-12 21,-7 6-25,-5 4-39,-13 3-19,-16 3 1,-1-1-2,-24 0-16,-13-1-17,-3-6-21,-5-5-36,-17-13-56,13-9-131,18-9-445</inkml:trace>
  <inkml:trace contextRef="#ctx0" brushRef="#br0" timeOffset="64771.3566">23338 11747 1879,'0'0'341,"0"0"-140,0 0-132,40-78-55,-37 74-14,0 4-11,-3 14-286,0 3-264,1-8-361</inkml:trace>
  <inkml:trace contextRef="#ctx0" brushRef="#br0" timeOffset="65365.0584">23623 11398 1332,'0'0'311,"0"0"-81,0 0-20,0 0-66,0 0-39,0 0-47,0 0-33,47-25-25,-34 44-5,4 11 4,5 12 0,7 17-1,7 24 1,4 16 0,4 10-7,-3-5 8,-9-10 6,-10-19-6,-14-15-9,-8-17-36,-4-5-16,-22 3 7,-24 9 32,-34 3 22,-23-3-7,6-12 6,19-13 2,29-9 10,16-1 2,-1 4-6,-2 2-5,-3 7-2,8 0-33,2 11-153,7-8-120,17-12-351</inkml:trace>
  <inkml:trace contextRef="#ctx0" brushRef="#br0" timeOffset="65789.9455">24807 11800 1728,'0'0'212,"0"0"-155,0 0 31,82-66 21,-82 58-7,-21 8-102,-47 9 0,-40 33-17,-24 17 16,-3 18-4,14 4 4,29-3 1,24-10 0,25-17 1,21-12 0,13-9 0,8 1-2,1-2 1,28-1-11,36-8 11,43-17 0,28-11-4,-6-25-4,-29-8-43,-33-20 17,-47-15-13,-17 2 1,-5 1-77,-80 10-93,9 30-89,-3 1-406</inkml:trace>
  <inkml:trace contextRef="#ctx0" brushRef="#br0" timeOffset="66458.0573">20113 14140 960,'0'0'784,"0"0"-494,0 0-84,0 0 34,0 0-33,0 0-73,0 0-55,89-81-58,-32 56-21,12-1-34,1 5-5,-14 9 11,0 1-26,-10 8 11,-15 3 16,-11 4 3,-9 15 5,-8 11 10,-3 6 9,-3 7 7,-14 4-6,1 1 12,-1-5-12,6-6 5,4-8 1,7-6-5,3-8-2,21-8-6,58-16-42,-3-16-101,-2-13-486</inkml:trace>
  <inkml:trace contextRef="#ctx0" brushRef="#br0" timeOffset="66633.2262">21081 13416 2067,'0'0'575,"0"0"-422,0 0-108,0 0-45,0 0-100,0 0-136,113 27-123,-59-8-562</inkml:trace>
  <inkml:trace contextRef="#ctx0" brushRef="#br0" timeOffset="66888.1258">22083 13653 1463,'0'0'682,"0"0"-457,0 0-37,0 0 6,-37-75-89,13 75-59,-24 34-46,-28 58-18,-34 56 18,-11 33-6,6 11 6,20-13 1,26-28 0,16-10 5,11-11-6,10-28-27,7-27-18,2-27-55,-2-17-42,-21-5-36,5-5-157,2-10-382</inkml:trace>
  <inkml:trace contextRef="#ctx0" brushRef="#br0" timeOffset="67031.3573">21297 14461 882,'0'0'944,"0"0"-766,87-73-74,-45 57-62,2 10-32,7 6-10,34 17-106,-12 4-188,0-5-370</inkml:trace>
  <inkml:trace contextRef="#ctx0" brushRef="#br0" timeOffset="67741.8746">23096 14009 671,'0'0'1190,"54"-83"-863,-23 33-104,-3-1-126,-6 6-55,-9 11-4,-9 9-12,-4 10-25,-9 13-1,-34 7-6,-42 51-14,-44 48 10,-23 31 10,-2 15 0,30-14 0,47-29-1,33-25-11,29-22-25,15-21-12,0-9-40,22-5-42,26-6 24,34-17 24,39-20 12,13-36 25,-3-22 36,-19-19 10,-31-9 59,-28-11-36,-28-7 12,-25 7-13,-11 26 59,-16 28 18,-1 24 2,-8 17-36,-21 7-31,-24 13-27,-2 24-7,-8 37-11,12 28 5,33-7-34,9-3-22,28-26 21,9-16-29,17 1 20,18 3-30,56-3-53,-6-14-123,3-15-601</inkml:trace>
  <inkml:trace contextRef="#ctx0" brushRef="#br0" timeOffset="68041.4543">23326 14780 907,'0'0'710,"0"0"-612,0 0-18,32 107 69,-25-64-14,-6 6-33,-1-1-48,-8 3-6,-12 0-22,-7-3 30,-1-1-24,-4-5-7,1-6-16,3-9-2,0-7-7,-1-11-30,-21-9-90,10-8-180,9-15-428</inkml:trace>
  <inkml:trace contextRef="#ctx0" brushRef="#br0" timeOffset="68217.2494">23693 14147 2194,'0'0'301,"0"0"-67,0 0-157,0 0-77,0 0-4,0 0-218,0 0-426,-82 18 29</inkml:trace>
  <inkml:trace contextRef="#ctx0" brushRef="#br0" timeOffset="68575.565">24124 14198 2060,'0'0'568,"0"0"-546,0 0-22,0 0-55,0 0 40,-93 112 15,2-28-5,-16 8 5,-7-5 6,25-20-5,31-19-1,23-11-10,12-4-15,0 6-44,8 5 31,9 3-25,6-2 41,39-1 22,43-1 0,43-2 41,23-4 39,1-3 3,-15-7-13,-41-4-28,-28-5-25,-25-5-3,-18-3-14,-15-1-9,-41-1-144,-15 0-307,-14-8-228</inkml:trace>
  <inkml:trace contextRef="#ctx0" brushRef="#br0" timeOffset="69145.8108">24593 14500 1753,'0'0'365,"0"0"-81,63-75-38,-48 47-97,-13 11-69,-4 9-66,-42 8-14,-42 36-49,-30 39 19,-5 23 14,24 9-60,42-18-28,36-32 4,19-16 5,4-8 44,26 0 35,27-5 16,45-13 0,33-16 26,5-37 59,-24-11-11,-29-28 59,-42-12-1,-28-8-36,-18-11-60,-74 19-36,-53 22-13,-40 14-215,23 21-251,36 1-674</inkml:trace>
  <inkml:trace contextRef="#ctx0" brushRef="#br0" timeOffset="69868.915">16585 14064 502,'0'0'360,"0"0"-212,-121 2 20,75-2 71,7 0-44,13 0 55,10 0 21,9 0-46,6 0-67,1 0-28,0 0-12,0 0-39,13 0-32,29 0-21,38 0 10,32 0-5,18 0-30,-5 0-1,-28 0-3,-33 0-74,-19 0-97,-11 0-54,-8-7-295,-4-10-509</inkml:trace>
  <inkml:trace contextRef="#ctx0" brushRef="#br0" timeOffset="70070.5614">16951 13883 1699,'0'0'619,"0"0"-407,0 0 13,0 0-49,0 0-76,0 0-85,0 0-13,-4 92-2,4-14 1,-1 26 6,-6-6-7,-1-15-72,3-27-38,1-17-80,4 6-30,0-9-338,8-14-459</inkml:trace>
  <inkml:trace contextRef="#ctx0" brushRef="#br0" timeOffset="70525.8877">18369 13833 1976,'0'0'466,"0"0"-395,0 0-70,-85 81 5,6 5 1,-30 31 23,-13 7-9,4-11-8,28-33-1,31-35-3,17-17-9,12-9 0,1-5 0,2-3-16,3-4-23,10-7-1,10-5 22,4-19 17,12-5-32,17-5-27,7 4-2,5 4 28,1 12 13,1 14 7,2 0 14,-1 24 17,1 15 19,-2 7 1,-3 3-3,-2 1-22,-4-4-2,-5-7-8,-4-8 15,-8-10-17,-4-8 0,-6-9 11,0-4 22,-1-8 56,5-16-50,1-11-39,0-5-40,8-43-115,-3 8-352,4-5-1180</inkml:trace>
  <inkml:trace contextRef="#ctx0" brushRef="#br0" timeOffset="70857.9011">18330 13433 1699,'0'0'571,"0"0"-352,12-80-91,8 60-55,23 8-39,6 5-28,14 7-6,13 0-7,5 25-2,-2 11 7,12 24 1,-4 34-8,-22 42 9,-12 24 0,-34 12 0,-19-3 0,-26-15 0,-6-6 1,9-18 1,11-33-2,12-32-22,9-28-47,14-18 12,10-5-24,37-18-59,-5-14-173,-6-17-479</inkml:trace>
  <inkml:trace contextRef="#ctx0" brushRef="#br0" timeOffset="71031.7957">19061 14352 1317,'0'0'724,"0"0"-458,0 0-50,0 0-95,-116 48-59,57 24-12,-21 37-12,-14 28-14,-12 14-24,-10 5-16,-14-16-90,27-37-125,20-34-525</inkml:trace>
  <inkml:trace contextRef="#ctx0" brushRef="#br0" timeOffset="86349.6692">2412 12264 371,'0'0'789,"0"0"-521,0 0-68,0 0 79,-28-91-9,26 50-84,2-6-14,0 1-23,0-2 3,0 10-59,2 10-35,-1 9-11,1 13-38,-1 6-9,0 4-24,1 42-142,-2 55 39,-9 52 105,-14 23 22,0 6 7,5-35-7,9-51-7,5-34 7,4-31-13,0-18-17,0-6 15,0-3 15,0-1 19,0-3 70,4-15 5,8-15-36,2-11-58,5-8-9,6-3 0,-1 1-6,3 6-22,-3 10 1,1 7 24,1 6-9,-1 10-12,0 4 2,0 8-8,3 3-13,-3 21 22,6 15 15,1 12-1,2 7 16,0 5 0,3-1 0,1-10 0,-1-10 1,-2-10 6,3-12-6,1-13-1,0-7 5,2-6-5,0-20 0,-2-14 0,-2-20 1,-12-26-1,-15-18-18,-10 6-37,-5 20-13,-15 27 26,-2 21 20,-8 2 22,-1 1 0,-8 8 0,-2 11 1,3 8 0,-1 0 0,8 13-1,5 8-13,9-1-4,11 2-29,6-2-38,6-4-10,24-2-6,29-11 62,35-3 38,39-35 0,16-15 7,-9-10-6,-32 4 33,-40 9 31,-23 5-50,-11-12-6,-6-21-9,-14 0 0,-12-2-11,-9 12 11,-27 16 38,-2-1 71,-4 3 18,6 15 11,9 23-51,5 24-81,4 62-6,7 63 0,9 32 0,0 15 0,15-8 14,0-20-13,5-14 5,-3-30-12,-5-36 6,0-35-7,-3-20-80,-3-8-70,-6-16-54,0-3-359,-8-22-517</inkml:trace>
  <inkml:trace contextRef="#ctx0" brushRef="#br0" timeOffset="86497.6687">3513 12511 751,'0'0'1361,"0"0"-1169,0 0-183,0 0 3,102 5 28,-50 5-18,15 12-22,-7 0-185,-13-8-862</inkml:trace>
  <inkml:trace contextRef="#ctx0" brushRef="#br0" timeOffset="86674.8193">4193 12891 1410,'0'0'856,"0"0"-610,0 0-68,0 0-108,0 0-70,0 0-14,0 0-59,44-41-169,-18 28-263,-2-10-716</inkml:trace>
  <inkml:trace contextRef="#ctx0" brushRef="#br0" timeOffset="87425.7106">5437 12525 1497,'0'0'215,"0"0"-165,117-31-28,-64 12 10,-4-3 113,-5-1-21,-8-1-66,-10-2 13,-6-3 20,-11-3-17,-9-4-7,0 0-25,-20 2-16,-15 8-17,-27 11-9,-32 15-13,-28 39-17,-5 26 11,11 15-14,37 5-31,33-20-7,20-11-7,20-18-3,6-9-66,24-1-40,36-7 76,37-16 41,31-14-38,11-24-27,-14-11 45,-34 5 90,-34 17 64,-25 7 36,-12 7 27,-8 4 43,-2 3 26,-4 3-77,-3 0-60,-3 14-36,0 10 21,0 7-7,0 3-19,3 3-6,5-1 1,7-6-11,10-2-2,15-11-32,45-17-113,-7-11-360,-5-15-773</inkml:trace>
  <inkml:trace contextRef="#ctx0" brushRef="#br0" timeOffset="87754.2036">6772 12223 1741,'0'0'294,"0"0"-145,0 0 31,-22-80-8,-5 66-39,-11 5-47,-24 9-68,-5 18-18,-6 17-36,-1 13-12,19-2-32,6 9-56,24-4-43,22-2 25,15-7-77,46-5-6,34-5-76,29-11-15,-6-9 36,-24-8 114,-33-4 102,-28 0 76,-7 0 234,-4 0 124,-12 0-41,-7 0-14,-22 3-113,-17 4-160,-16 1-30,-2 4-51,-11 0-57,11-2-77,21-6-216</inkml:trace>
  <inkml:trace contextRef="#ctx0" brushRef="#br0" timeOffset="88178.9334">7763 11973 1899,'0'0'374,"0"0"-128,0 0-82,-93-45-115,11 45-34,-29 28-11,3 12-4,17 5-10,30-6-20,26-7-24,1 6-8,9 2-42,9 3-26,16-9-6,35-2 5,44-11 36,36-8-3,13-5-72,-7-3 3,-33-1 52,-34 2 115,-23 1 30,-12-2 120,-7 0 62,-10 5-64,-2 4-30,-18 5-37,-36 12 70,-7 2-57,-10 3-42,-4-1-21,14-6-19,-2 0-3,14-1-9,9-8-17,14-1-72,10-5-83,16-11-125,0-3-218,16-3-872</inkml:trace>
  <inkml:trace contextRef="#ctx0" brushRef="#br0" timeOffset="88531.7795">8453 12121 2049,'0'0'309,"0"0"-109,0 0-13,-37-86-81,11 76-26,-8 10-62,-20 14-18,-17 44-43,-10 27-2,11-2 11,27-11-21,23-26-22,20-15-21,0-4-10,15-3 1,30-7 25,28-17 45,5-15 27,-7-13-2,-7-10 12,-20 1 49,-3-8 31,-3-8-16,-17-2 37,-14 4-12,-7 1-37,0 8 6,-7 16-20,-10 16-38,-20 29-114,3 18-224,4 5-254</inkml:trace>
  <inkml:trace contextRef="#ctx0" brushRef="#br0" timeOffset="88696.8604">9078 12593 2089,'0'0'377,"0"0"-164,0 0-128,12-87-85,-12 68-20,0 7-53,-6 4-144,-3 1-561</inkml:trace>
  <inkml:trace contextRef="#ctx0" brushRef="#br0" timeOffset="88965.3219">9370 12115 1877,'0'0'518,"0"0"-282,0 0-98,-101-54-73,58 52-32,-4 2-8,-9 23-25,-5 17-9,-5 23 9,12 2-8,14 4 1,15 3-49,23-12-18,2 5 13,18-7 5,22-10-22,21-11-52,41-28-28,-12-9-226,-3-5-634</inkml:trace>
  <inkml:trace contextRef="#ctx0" brushRef="#br0" timeOffset="89122.4721">9757 12625 2045,'0'0'566,"0"0"-314,0 0-84,0 0-76,0 0-92,0 0-3,0 0-306,-112-45-896</inkml:trace>
  <inkml:trace contextRef="#ctx0" brushRef="#br0" timeOffset="90227.8202">3713 14008 1156,'0'0'320,"0"0"-7,0 0-17,0 0-84,2-82-65,30 36-96,10-9-32,7-1-9,-2 3-9,-1 10 0,-12 13-1,-10 13-11,-9 12-42,-8 7 2,-7 37-3,-18 34 33,-12 5 21,-1-2 0,1-5 14,8-23 20,7 1-3,2 1-16,11-15-9,2-11-6,9-10 1,12-11-1,13-3 13,6-13 3,5-10-16,0-4-29,-3-3-26,-6 2-22,-8 6-8,-4 5 38,-9 8 25,-2 3 12,-1 4 9,0 2-5,-2 0 6,1 10 7,5 6 6,-2 2 3,5 2 17,2 1-8,-3 1-9,7 2 36,-1 2-26,0-4-12,0 0 2,3-4-6,-5-7-4,0-6-1,-5-5-5,1-3-18,-1-20 12,-6-10-18,-2-12-27,-9-5-50,0-7-72,-15-3-124,-12 1 31,-3 3 199,-1 11 67,6 11 110,4 12 17,12 11 11,7 9-19,2 2-119,17 6-6,19 8 6,29-1 6,29-7 21,28-6-10,10-6 24,-23-9 71,-30 4 16,-33 10-29,-15 1-38,-1 0 0,-5 14-40,-6 10 7,-12 7-6,-7 11 27,-15 6 18,-10 4 8,-2 2-16,3-2 7,4-4-45,8-6-5,7-9-14,5-8-2,0-12-5,10-7-46,5-6-38,21-39-70,-6-8-136,-2-9-1749</inkml:trace>
  <inkml:trace contextRef="#ctx0" brushRef="#br0" timeOffset="90394.4083">5297 13236 1976,'0'0'369,"0"0"-246,0 0-123,0 0-66,0 0-136,0 0-128,0 0-297</inkml:trace>
  <inkml:trace contextRef="#ctx0" brushRef="#br0" timeOffset="91096.8594">5913 13076 2065,'0'0'365,"0"0"-284,0 0-23,37 113 29,-23-22 5,-1 42-17,-7 20-39,-6 10-32,-3-14-4,-13-23-40,-5-26-21,6-33-17,3-24-35,3-19-34,-2-7-7,-2-12 22,-5-5 11,0-34 19,2-38-117,1-37 154,9-22 49,3-4 14,1 28 2,-1 36 1,-1 29 89,-1 17 224,3 6-63,2 7-63,0 3-76,0 9-59,19 3-32,14 22-19,12 7-2,13 10-1,20 5 1,27-10-20,21-21-3,3-16 17,-24-17-8,-34-16-21,-31 2-3,-10-16-18,-9-24-5,-13-22-10,-8-2-34,-15 20 27,-13 25 9,-1 21 66,-2 6 3,-2 7 42,-1 15-6,-1 20-12,1 55-23,9 46 78,4 19-23,7 11-4,4-12-31,-3-25-20,1-23 8,10-25-9,0-26-2,2-8 2,0-4 7,2-5-6,12-4 29,3-8 19,9-10 43,8 0 2,9-5-21,11-11-36,9 1-3,2 6-22,1 6-12,1 3 0,-9 15-2,-1 14-10,-8 5 11,-5 4-33,-6 7-50,-8-10-178,-7-18-591</inkml:trace>
  <inkml:trace contextRef="#ctx0" brushRef="#br0" timeOffset="92540.3296">8325 13894 360,'0'0'118,"0"0"-90,0 0-18,0 0-9,0 0-1,78-36-14,-50 24-189</inkml:trace>
  <inkml:trace contextRef="#ctx0" brushRef="#br0" timeOffset="92869.2707">8519 13816 451,'0'0'91,"0"0"518,0 0-273,0 0-23,39-76-48,-39 49-89,0-2-54,-6 0-62,-17 5-19,-8 5-9,-11 11-32,-12 8-11,-5 10-24,-2 22-5,7 6 2,12 11-11,18 0-9,24 2 4,12-1-11,45 1 31,32-1 22,23 3-4,-6-9 16,-25-12 2,-31-11 4,-25-6 0,-4-1-6,-12-1-1,-9-1 1,-23 1 23,-46 1 36,-30 5-3,3-2-10,15-5-27,33-5-19,22-2-6,6 2-72,18-2-130,2 0-328,11-5-139</inkml:trace>
  <inkml:trace contextRef="#ctx0" brushRef="#br0" timeOffset="94061.752">9206 14028 1587,'0'0'349,"0"0"-97,0 0-86,0 0-52,0 0-11,0 0-70,-113-70-33,64 70-29,-4 19-8,1 8-16,6 5-4,13 2-2,15-1 3,15-2-26,3 1-8,24-5 49,18-8 10,7-6-4,10-9-32,-1-4-43,-6-10-28,-12-8 9,-15-4-92,-18-3-44,-7-3 112,-29 2 92,-14-3 61,-11 1 169,0 1 108,8 3-61,12 7-22,10 6-19,16 5-39,8 6-80,30 0-56,45 0-6,38-3 5,20-4 0,3 0-31,-20-5-30,-37 2 26,-22 3 36,-26 3 22,-16 4 60,-3 0-32,-7 1-29,-5 17-20,-5 10 0,-23 11 21,-7 6 13,-2 2 1,3-1-17,10-7-18,12-6 7,12-8-8,2-6-15,21-9-8,12-6-2,5-4 8,2-7 6,-2-12-9,-3-5 3,-7-6 11,-4-2-3,-9 2-29,-5 1-41,-3 9 41,-6 8 38,-3 6 42,0 4-3,0 2-39,0 5-6,0 10-7,2 7 12,-1 5-6,2 2 7,2-1 1,2-1 0,3-5 0,1 0 0,3-5 5,2-7-6,2-1-22,0-7-32,0-2-18,3-3 19,-2-14-40,2-8 21,1-7 43,-7-6 15,6 1 14,-5-1-9,-1 8-20,-4 7 29,-4 10 48,0 9 32,-2 4-60,2 4-20,1 16 0,1 6 67,0 7 22,-2 4-32,2 0-7,3-2-4,2-2-19,3-4-8,0-4-4,2-3-2,-1-4-4,0-2-2,0-5-7,7-3-8,-1-2-20,8-4-8,3-2-33,4 0-19,3 0 18,4-2 47,1 0 23,8 1 14,1 1 29,-1-1 17,0-1 12,-5-2-12,-4-3 9,-1-3 15,-1-4-25,1-7 11,3-4-18,-4-6-15,1-8-17,-4-3-20,-8-5-37,-8 0-25,-11 7 43,-9 8 19,-5 9 4,-8 12 1,-14 11-5,-8 14-11,-17 32 5,-14 34 6,-9 34 0,-3 16-1,12-16-92,19-36-245,19-37-795</inkml:trace>
  <inkml:trace contextRef="#ctx0" brushRef="#br0" timeOffset="94580.8666">3819 15741 1495,'0'0'636,"0"0"-457,0 0-40,0-109-75,6 67 7,-2-6 23,-4-3-6,0-2-45,-9 2-28,-13 2-15,-12 7-12,-10 8-37,-8 10 15,-4 16 17,-4 8 8,2 20-5,4 32 3,9 29 2,24 36 2,21 16-1,8 9 8,23 0 0,3-19 5,-4-13-5,-6-27-9,-9-26-9,-6-18-29,-9-7-60,-18 13-61,-10-3-191,-10-13-265</inkml:trace>
  <inkml:trace contextRef="#ctx0" brushRef="#br0" timeOffset="94754.195">3479 15955 1984,'0'0'307,"0"0"-184,0 0-51,80-68-50,-49 56-16,2 3-6,8 6-6,29 3-98,-8 7-122,-6 0-362</inkml:trace>
  <inkml:trace contextRef="#ctx0" brushRef="#br0" timeOffset="95752.8528">4062 15799 1872,'0'0'363,"0"0"-250,0 0-35,0 0-26,0 0-18,0 0-34,0 0-9,21 59 8,-1-29-7,0 2 8,1-1 0,0-6-12,-2-6-16,-1-7-27,3-7-9,-2-5 36,5-14 24,3-22 3,7-23 1,4-25-28,-8-1-78,-8 9-111,-16 12-17,-6 23 150,-6 3 84,-14 4 84,-6 14 125,-8 13-101,-1 7-58,-4 21-24,-3 28 2,7 28 28,16 22 5,19 5-30,11-14 10,25-23-12,30-12-22,38-17 6,32-14 2,29-18 0,4-25-15,-7-34-25,-13-12-18,-29 2 2,-41 9 2,-36 12-30,-25 3-132,-15-3-1,-3-5-13,-45-2 87,-35 15 70,-5 14 58,4 15 89,13 5-5,24 14-2,4 7-2,7 8-22,17 4-24,16 5 19,9-1 4,19-3-7,7-4 0,2-7-13,-3-7-12,-4-7-3,-5-7-1,-9-2 1,-2 0-1,-8 0-11,0-5 28,-2-3-21,0-1-16,-1 1-1,0 2-16,1 1 3,0 5 2,4 0-6,4 5 0,9 12 10,4 5-2,5 4 8,3 6 0,4 0 1,2-1 1,2-4 0,-3-6 1,-1-8-1,-4-9 26,-3-4 42,-5-12 26,-3-20-18,-2-11-6,-8-22-46,-8-24-1,-4-28-2,-13-19-16,-14-8 2,-4-1-8,-1 1-9,2 3 4,7 26 5,5 34 6,9 37 36,3 24 53,2 9-27,4 5-52,0 6-16,7 33-69,21 52-5,5 44 54,3 28 7,-5 8 13,-7-11 1,-5-19-1,-1-5 2,2-13-2,-6-27-30,1-25-62,-4-17-73,-7-21-150,-2-15-375</inkml:trace>
  <inkml:trace contextRef="#ctx0" brushRef="#br0" timeOffset="95936.0171">5582 15447 1352,'0'0'657,"0"0"-542,0 0-53,0 0-34,0 0-14,110-10-14,-65 28-39,1 11-77,-1 5-79,9 10-14,-12-5-139,-7-10-417</inkml:trace>
  <inkml:trace contextRef="#ctx0" brushRef="#br0" timeOffset="96586.8531">6101 15604 1311,'0'0'320,"0"0"-97,0 0-180,0 0-43,0 0 0,0 0 10,58 100-10,-36-48 0,2 5 0,1-1 1,0-2-1,0-8 1,2-8-1,-5-11 30,-3-8 39,-5-13 0,-2-6 16,1-8 31,2-18-32,0-16-53,3-7-31,0-10-3,-6-5-15,-1-1-2,-4 0-28,-3 7-27,-2 6 28,-2 11 32,0 13 13,0 10 2,0 9 0,0 9 1,6 0-1,5 3-1,6 16 1,5 4 0,4 10 8,2 2 8,2 3 7,0 2-9,-2-1-6,5 0-7,-2-3-1,-1 0 18,0-4-3,0-3 4,1-5 25,2-5-13,3-6-14,3-9 2,7-4 14,0-10-11,3-17-7,2-14 3,-3-16-8,-5-23-10,-15 6-34,-13 5-48,-15 12-7,-1 19 29,-16 7 60,-2 4 66,-2 16-37,6 11 1,0 10-15,3 23-3,9 13 28,3 9 16,0 6 26,26-2-31,11-4-11,22-5-1,35-9-13,45-16-26,24-25-4,-33-2-160,-17-25-487</inkml:trace>
  <inkml:trace contextRef="#ctx0" brushRef="#br0" timeOffset="97464.8648">9469 14830 2586,'0'0'495,"0"0"-433,0 0-44,0 0-17,0 0 1,95 33 7,-42 11-9,2 31-10,-6 34-19,-12 20-19,-12 1 20,-3-10 6,4-21-2,4-10 15,5-9 7,-6-13-1,-3-14 3,-6-17 2,-1-7-2,0-2-23,2-4-10,-1-3 5,-6-10-3,-9-6 13,-2-4 16,-3 0-22,-5-9-92,-10-10-177,-12-5 35,-8-4 7,-6-5 19,-4 0 70,1-4 81,2 3 81,3 2 38,12 9 68,5 7-25,8 6 16,6 6 75,5 4-109,3 3-63,0 18 9,0 8 17,6 8 23,5 8-18,3-1-11,4 5-1,0-4 42,4-3 16,2-6-34,-5-7-27,-2-10-1,-5-5-9,-4-8 1,-3-4 1,-5-2 6,0-5 47,0-15 23,-5-13-84,-11-12-30,-11-17-17,3 0 10,-4-1 29,3 2 8,8 21 23,4 3 4,7 12-16,6 10-11,0 7-9,12 7-12,15 1-33,10 0 11,8 5-5,7 7-28,6 3 20,15 5 19,18-5 3,-9-2 11,-6-6 12,-18-5 11,-26 1 0,-9 4 13,-16 6-7,-24 14-5,-59 26 47,-32 22 45,3 1 18,14-12-35,36-16-42,23-21-4,4 2-11,7-2-13,11-1-6,10-9-77,20-10-43,61-17-28,-3-13-242,1-13-753</inkml:trace>
  <inkml:trace contextRef="#ctx0" brushRef="#br0" timeOffset="97795.8562">11408 15233 1833,'0'0'391,"0"0"-185,-111-14-108,58 21-73,2 22-12,2 16-11,6 12 4,10 5-6,11 2 1,14-2-1,8-4-11,21-9 0,18-10-1,26-15-2,28-21 7,-5-3 7,-7-20 3,-15-15 21,-25 0 53,-4-11 12,-11-12-35,-18-2 1,-8-2-27,-31 4-28,-18 10-21,-25 11-45,-33 18-93,15 9-192,15 0-883</inkml:trace>
  <inkml:trace contextRef="#ctx0" brushRef="#br0" timeOffset="105816.9128">977 4427 539,'0'0'13,"0"0"-13,0 0 61,0 0-31,0 0 24,0 0 5,-19 74-17,15-71 92,2-3 219,-3 0 20,1-9-107,0-18-165,2-7-14,1-6-8,-1-5-11,2 1 36,-1 5-45,1 8-20,0 12-17,0 8 0,0 11-22,0 0-11,0 27-169,4 32 134,-2 45 29,-2 46 17,-8 21 1,-9-3 6,4-40-7,9-48-1,1-34-1,1-22-13,1-7 15,-1-8 6,-1-9 1,-4-9 192,-5-46-34,1-44-126,1-45-26,7-21-1,3-3-12,13 14 11,10 26-2,7 15-9,8 17-6,1 28-9,2 20 0,27 6-6,32 6-7,21 8-39,13 6 6,-27 17-13,-38 5-11,-23 13-48,-20 39-154,-8-2-68,-18-6-260</inkml:trace>
  <inkml:trace contextRef="#ctx0" brushRef="#br0" timeOffset="105991.8925">762 4945 1283,'0'0'484,"0"0"-307,102-71-129,-36 41-48,28 0-67,-14 9-176,-11 0-276</inkml:trace>
  <inkml:trace contextRef="#ctx0" brushRef="#br0" timeOffset="106966.6315">1372 4676 1425,'0'0'408,"0"0"-88,0 0-94,0 0-63,0 0-94,0 0-69,0 0-66,-13 9-71,28 11 97,6 5 34,4 2-1,5-2 5,0-3-48,6-12 11,5-10 39,1-3 0,4-26 42,-2-14 26,-7-20-44,-13-20-14,-18 7-10,-6 9 1,-6 17 1,-11 20-1,-5 6-1,-5 8 13,-6 16-13,-14 26-4,-14 42-27,-8 34 30,8 20 1,20-2-10,24-13 10,17-18-6,25-24-6,11-16 4,28-18-1,39-28 8,34-13-8,41-41 9,12-29 49,-12-16 12,-20-2-32,-28 1-12,-39 9-10,-37 14-6,-26 17-1,-21 16-7,-7 10-22,-10 5 16,-14 8 10,-25 14-3,-32 20-50,-23 47 5,-5 18 28,21-2 8,30-14-4,33-22-9,8-10-9,9 1-33,5-2-14,3-6-18,5-12 43,21-13 36,9-1 23,7-21 106,4-8-18,-1-7-38,-2-1-12,-9 3 17,-9 8-36,-6 8 6,-6 9-25,-4 9-2,1 2-96,5 20 14,-1 14 11,1 10 23,-2 10 23,-2 5 5,5-6 11,3-4 9,1-12-10,5-16 4,4-12 8,2-11 50,15-34 107,5-32-38,3-30-26,-7-18-20,-14-10 32,-13-1-37,-9 2-31,-6-8-28,-5-14-9,0 1 23,-6 14-4,-4 32-10,3 40 7,3 31 23,1 17 1,3 7-1,0 3-39,0 29-151,18 55-7,-2 61 108,-8 36 20,-8 17 16,-11-15 3,-8-32 10,4-16-10,3-23-51,8-27-63,0-23-21,-1-21-95,-1-22-20,-4-19-414</inkml:trace>
  <inkml:trace contextRef="#ctx0" brushRef="#br0" timeOffset="107131.5715">2840 4496 1482,'0'0'370,"0"0"-86,0 0-58,-3-74-58,3 66-50,27 3-118,30 5-76,32 19-30,4 1-64,-14-2-391,-24-16-235</inkml:trace>
  <inkml:trace contextRef="#ctx0" brushRef="#br0" timeOffset="107927.6827">3486 4461 1728,'0'0'293,"0"0"-63,0 0-53,0 0-81,0 0-96,0 0-53,0 0-60,-31 129 95,31-31-11,0-6-57,0-17-160,0-26 14,6-19 48,7-3-66,2-4 33,3-11-39,0-12 193,0-13 63,1-25 298,1-12 35,2-9-80,5-5-55,3-1-57,-2 1-25,3 10-34,-4 7-43,-3 14-14,-6 10 0,-3 12-15,0 7-10,6 4-32,4 7-9,5 12 1,1 8 5,3 5-29,-1 5 25,-3 2 1,-2 0 19,-1-5 11,-2-5 8,-3-4-1,-5-7 2,-3-6 4,-5-5 1,-5-4 12,-1-3 84,-1 0 53,2-11 14,4-14-112,2-6-46,7-13-10,2-7 3,3-7-4,4-6-37,6-2 3,1 5 6,0 8-2,-5 14 18,-5 14 3,-1 17 8,0 8-7,5 9 7,3 21-1,-2 24-30,-14 24-11,-14 26 6,-6 3 29,-16-18 1,8-26 5,11-29 2,3-10-10,9-5 3,18-7 1,31-12 6,39-21 33,39-40 28,16-21-31,-4-13-19,-21 1 3,-35 6-10,-23 11-4,-25 20-12,-21 18 12,-14 13 11,-3 6 66,-2 4 14,-3 8-11,-1 8-80,-5 7-27,-21 31-117,-9 28 97,0 28 2,7 2-92,13-23-174,15-36-383</inkml:trace>
  <inkml:trace contextRef="#ctx0" brushRef="#br0" timeOffset="108819.9775">6392 4668 413,'0'0'708,"0"0"-582,0 0-96,0 0-14,0 0 52,0 0 63,-32 0-38,32 0-49,0 0-21,0 0-13,0 0-10,5 0-1,35 3 1,58-3 65,73-3 120,48-17-71,18-7-32,-19-1-11,-54 7-27,-48 5 36,-47 6-24,-36 6-40,-17 3-4,-9 1-6,-5 0-6,-2 0-27,-42 0-21,-11 9-41,-43 20-146,9-4-64,28-9-320</inkml:trace>
  <inkml:trace contextRef="#ctx0" brushRef="#br0" timeOffset="109048.4777">8344 4671 1416,'0'0'746,"0"0"-569,0 0-177,0 0-49,0 0-19,21 92 8,-21-49-17,-15 11-25,-23 3 34,-39 15-104,4-13-90,8-23-334</inkml:trace>
  <inkml:trace contextRef="#ctx0" brushRef="#br0" timeOffset="109193.2145">8298 4289 1840,'0'0'271,"0"0"-138,0 0-133,0 0-559,0 0-110</inkml:trace>
  <inkml:trace contextRef="#ctx0" brushRef="#br0" timeOffset="131333.1156">2050 5854 64,'0'0'490,"0"0"-462,0 0-26,0 0 160,0 0-45,0 0 5,-2-9 55,1 9 7,1 0-38,0 0-41,0 0-16,0 0-38,0 0-7,0 0 17,0 0 55,0-3-8,-2-11-61,-4-1-26,-5-10-20,-6-3 7,-13-3-8,-6 2-1,-13 6 0,-20 7-13,-23 12 8,4 4 4,6 3 2,15 11-9,21 0 9,5 5-1,4 3-5,16 3-3,14 7-17,7 5-17,43 15 17,42 12 6,33 13 20,9 3 0,-20-13 0,-37-14 0,-31-15 0,-12-3-3,-5 9 3,-10 5-10,-10 8-1,-4-4-2,-31-3 13,-15-7 0,-23-4 0,2-7 10,-4-9-9,-1-6 1,17-8-2,6-3 0,11-6-39,26-12-167,11-11-81,3-15-537</inkml:trace>
  <inkml:trace contextRef="#ctx0" brushRef="#br0" timeOffset="132240.9166">2111 6093 743,'0'0'742,"0"0"-521,0 0-61,0 0-124,0 0-36,0 0-51,0 0 23,-5 86 22,5-44 5,0-2 1,0 1-1,11-7 1,10-4-7,4-9-23,11-8-5,9-10 13,5-3 15,1-18-7,-3-14-1,-8-8-3,-14-10 11,-9-1 7,-14-4 3,-3 7 34,-9 9 14,-13 15 74,-2 16-34,-4 8-61,-3 18-30,-2 22-18,0 12 18,5 8-1,8 1 1,11-3-2,9-7-13,7-9 2,15-10 13,9-12-1,7-14-5,18-12 6,32-47 29,21-49 63,2-27-46,-17-18 16,-28 0-33,-33 16-7,-21 0-16,-12 5-6,-15 15-1,-9 26-6,2 29 7,10 30 32,4 14 57,-2 6-29,3 6-40,-3 19-20,-12 56-87,-12 57 59,-2 32 23,6 18 5,18-8 6,12-31-6,23-15-9,11-19 8,2-26 0,-1-23-7,-3-19 1,-1-14-9,8-4-24,5-9 30,12-14 8,15-20-8,16-48 10,16-34 6,0-26-6,-12-6-6,-18 9-47,-27 35-49,-16 25-53,-12 24 53,-11 12 102,-2 5 36,-5 4 61,0 6 21,-5 14-44,-23 6-74,-21 41-15,-27 38 4,-17 40 10,10-3-5,23-23 5,32-32 1,22-33-2,6 3-23,0-4 2,25-1 4,17-15 18,27-15 1,29-12 0,20-33 0,-9-7 9,-21 0-8,-32 5 10,-21 4 8,-1-10-19,-1-36-109,-8 9-214,-12 6-733</inkml:trace>
  <inkml:trace contextRef="#ctx0" brushRef="#br0" timeOffset="132953.8584">4282 5683 765,'0'0'866,"0"0"-502,0 0-119,0 0-33,3-74-57,-16 67-78,-5 7-74,-12 4-3,-28 36-58,-27 35 25,-13 32 15,5 18 3,26-1-11,38-27-29,24-31 0,5-19 13,22-10 8,29 0 10,32-7 7,47-22 16,25-21 0,17-46 1,1-36 0,-13-19 2,-17-16-1,-24-5 8,-31 3 2,-27 4-9,-27 2 14,-24 5-16,-12 7-9,-29 13 8,-6 23 1,10 25 9,7 23 44,5 14-19,3 9-10,-4 7-24,-1 23-21,-8 50-74,1 44 67,-1 26 19,10 9 2,3-11 7,6-20 1,2-6 5,2-11-6,-1-9-71,3-22 21,0-23 9,0-19-46,0-14-7,0-7 20,5-9 46,2-1 28,11-32 236,12-33-172,12-27-47,4 2-16,-4 13 12,-5 25-13,-3 19-29,5 2 10,3 3 8,0 7 11,-2 14 6,-6 7-5,0 15-1,-4 17-2,-3 7 1,-3 8 0,-5 1 1,-1-3 0,-1-6 0,-1-6 1,-4-10 10,0-8-10,-6-8 9,-4-4-9,2-3 14,2-25-15,-3-10-33,4-11-747</inkml:trace>
  <inkml:trace contextRef="#ctx0" brushRef="#br0" timeOffset="133119.7033">5702 5378 550,'0'0'940,"0"0"-656,0 0-98,0 0-124,0 0-62,0 0-474,0 0 70</inkml:trace>
  <inkml:trace contextRef="#ctx0" brushRef="#br0" timeOffset="133856.3129">6320 5438 1335,'0'0'371,"0"0"-38,0 0-98,0 0-81,0-89-44,-19 75-70,-10 10-40,-11 4-9,-9 18-18,-20 32-1,-13 26-11,9 0 18,17-4-32,26-12-11,22-17-4,8 1 15,8-3 3,29-13 13,26-14 13,28-14 4,-2-17-1,-10-11-7,-10-10 8,-29-3 19,-1-8 0,-11-5 1,-19-1 0,-9 2 0,-16 7 13,-17 7 5,-4 9 20,-10 10-15,4 7-14,1 9-9,8 4-1,10 0 1,12 0-21,11 7-65,1 2-12,21-2 54,13-4 39,18-3 5,20-2 19,22-19 34,-6-2 6,-8 1-17,-14 2-19,-23 7 19,-1 2 2,-5 2-24,-12 9-11,-9 6-9,-8 24-10,-8 26 1,-11 22 2,-12 1 7,-2-8 9,5-9-8,10-24 1,7-2-2,-3-3-7,6-14-4,0-13 11,12-6 0,10-18 77,12-19-43,7-11-18,6-10-5,0-4 0,-3 1-3,-5 8-8,-7 9 0,-7 12 6,-8 13 33,-1 15 13,-2 4-49,5 12-3,3 14-1,5 10 0,0 6-5,4 4 5,3-3 1,0-1 0,-2 1-40,-14-2-114,-6-8-368,-9-22-587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</inkml:channelProperties>
      </inkml:inkSource>
      <inkml:timestamp xml:id="ts0" timeString="2023-06-17T09:30:04.03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10629 8693 426,'0'0'735,"0"0"-582,97-54-54,-47 30 10,2 1-20,0 1 20,-4 0 3,-7 5-8,-7 4-51,-10 6-42,-4 2-9,-1 5-4,4 0 2,5 0 0,8 10-2,7 5-4,8 4 5,7 5-5,2 5 6,5 7 0,-2 4-6,-5 5-33,-7 2-10,-11 3-6,-9-2-34,-8-4-12,-10-7 33,-7-3-38,-6-6-45,-7 0-48,-14-6 30,0-12-216</inkml:trace>
  <inkml:trace contextRef="#ctx0" brushRef="#br0" timeOffset="620.6091">11264 9039 618,'0'0'514,"0"0"-418,0 0-80,0 0 35,0 0 78,0 0-44,0 0-22,23-3-33,-18 3-24,-2 0-6,4 0-10,0 0-15,6 7 11,3 6 8,4 4-6,3 4-2,4 2-15,3 0 0,1-1 13,-1-3-41,-2-6 21,-2-3-19,-6-6 33,-3-4-29,-1 0 51,-4-5 13,-2-12 6,-2-7-12,-8-6 9,0-3-10,-3-4 29,-16 0 24,-7 1-17,0 1 12,-3 6-9,5 5-11,2 4-18,4 8-6,8 3-4,3 6-6,7 1 0,0 2-1,0 0-30,17 0-75,11 2 83,15 4 21,12-2-30,20-2-10,-3-2 42,2 0 57,-3-3 4,-21-3 13,-6 1-14,-14 2-11,-16 3-49,-8 0-6,-6 5-11,0 10-14,-20 10 12,-34 20 19,-68 42 2,3-5-2,-4-7-276</inkml:trace>
  <inkml:trace contextRef="#ctx0" brushRef="#br0" timeOffset="12807.8616">7609 394 563,'0'0'194,"0"0"-56,0 0-100,0 0-29,0 0 86,0 0 125,0 0 5,0 0-29,1 0-12,1 0-42,-1 0-48,-1 0-47,2 0-23,-2 0-17,0 0-6,0 0-1,1 8-18,1 6-19,2 9 21,-4 8 6,0 6 9,0 7 0,0 0 1,0 3 1,-4-1-1,4 0 1,0-3 0,0-1 0,0-9-1,0-5-18,0-11-7,0-8 0,6-4 22,-3-5 3,0-1 115,7-17 23,8-9-98,4-7-29,7-4-11,2 1 0,-1 6-5,-5 7 5,-4 10 1,-2 8-1,-3 6-16,10 0-37,4 18 9,3 10 29,4 8-7,2 11 2,-3 6 18,0 1-9,-5 1 5,-3-7-7,-6-9 3,-6-13 7,-7-10-3,-2-14 12,-1-2 1,3-30 167,8-34-97,2-29-53,2-16-24,-4 3 10,-5 14-9,-6 26 14,-2 16 3,3 17 3,-6 10-10,1 3-10,-1 6 1,-1 12-2,0 6-257,-25 61-303,-5-1 242,5-4-272</inkml:trace>
  <inkml:trace contextRef="#ctx0" brushRef="#br0" timeOffset="13040.3227">8723 1110 1437,'0'0'387,"0"0"-61,0 0-145,0 0-78,0 0-68,0 0-33,0 0-2,9 27-58,-7 25 37,2 28 20,-2 0-27,-1-5-27,2-12-39,1-13-5,5 0-68,15 4-37,0-18-39,3-21-428</inkml:trace>
  <inkml:trace contextRef="#ctx0" brushRef="#br0" timeOffset="13902.5376">9529 335 1265,'0'0'590,"25"-112"-316,-19 88-59,1 5-70,-1 8-66,-1 6-51,2 9-28,3 38-91,-2 34 59,-5 33 12,-3 13 13,0 3 6,-3-11 0,1-10-1,2 3 2,0-5 0,11-3 0,4-18 0,-5-24-14,-2-14-4,-5-14 3,4 1 8,-1-4-5,-1-1 10,-4-11 1,0-9-7,-1-5 8,0 0 1,0-18 69,0-13-40,-5-10-21,-7-11-9,1-7 0,-4-4-7,-2 0-9,-1 7 4,3 9 2,0 12 8,3 12 2,6 11-1,1 9 1,2 3-15,-1 13-47,1 17 35,3 23 15,0 3 12,0 8 0,0 2 0,10-8-2,-1 3 2,2-3-1,-1-8 1,-4-8-1,-1-8 0,-1-10 2,-2-7 0,-1-11-1,-1-6 1,0 0 23,-1-17 83,-13-14-72,-8-27-21,-6-31-13,-5-27-1,1-5-16,7 22-3,8 29 4,9 33 15,3 8-10,1 2 9,1 4 1,1 3 7,2 13-5,3 7-2,18 0-26,13 6 1,10 9 25,8 7-3,3-2-5,2 4 4,-6-5-4,-1-2 8,-8-2-10,-9-6-5,-8-2-6,-7-4 14,-9-1-8,-5-2 6,-4 1-3,0 4 3,0 11-23,-15 11-26,-17 31 54,-16 32 4,-12 30 34,-4 14 19,5-4-21,-1-9-16,6-35-16,12-24-140,14-43-865</inkml:trace>
  <inkml:trace contextRef="#ctx0" brushRef="#br0" timeOffset="17581.9995">4260 8015 446,'0'0'111,"0"0"-83,0 0-28,0 0 0,0 0 0,0 0 1,22 0-1,-17 0 0,-2 0 0,3 0 7,3 3 11,0-1-17,-2 3 0,1-1-1,-2 2-10,7-2 9,-1 0-6,3-1 6,5 0-11,3-3-5,6 0 1,5 0-6,5 0-15,9 0-38,8 0 31,17 0 14,19-3 30,27-6 6,9 3 56,1-3 6,-9 0-18,-16 2-24,-5-5-4,-16 1-3,-20 2 2,-14-1 27,-7 3 2,4-1-11,2-2-20,10-1-17,-1 0 0,-1 1-1,1 2 0,-3 1-1,20 0-7,-14 3-32,-11 0-74</inkml:trace>
  <inkml:trace contextRef="#ctx0" brushRef="#br0" timeOffset="17779.6374">6511 7817 811,'0'0'210,"0"0"1,0 0-40,0 0-64,0 0-11,0 0-55,0 0-37,12-45-4,-12 47-149,-1 10-189,-10-1 63</inkml:trace>
  <inkml:trace contextRef="#ctx0" brushRef="#br0" timeOffset="20262.1877">9971 11304 745,'0'0'562,"0"0"-362,0 0-70,0 0 65,88-82-35,-67 54-46,-1-3-34,0-1-27,-1-2-26,2-3-18,4-2 7,0-4-6,0-2-4,0-2-5,1 0 0,1-2-1,1 2-1,2-2-8,2 3-10,-1-1-2,3 2-18,-1 3 16,1 1 1,-3 4 10,-1 2 3,-5 3 8,1-1-8,-5 4 9,-4 2-1,-6 4 1,-2 6 2,-4 4-2,-4 5 0,-1 4 0,0 4-34,-6 0-249,-12 3 134,-7 10 101,1 2 35,-3 4 12,2-3-11,0 2-30,5-3-35,-2-1-30,1 0-28,4-4-50,1-4 63,6 0 17,1-1 50,0-5 17,3 3 34,3-3 4,0 0 66,1 0 60,0-3 30,2-3 8,0-2-8,0 1-44,0-1-49,0 1 5,0 0-1,0 2 2,0 0 43,2 0-7,-2 4-46,2-1-20,-2 2-22,0 0-10,3 0-7,0 0-1,7 0-46,5 10 26,4 2 10,4 2-33,5-1 0,5 2 13,4-6 9,4-1 9,-2-3 1,-4-5-7,-5 0-4,-9 0 10,-9 0 13,-5 0 6,-5 0 45,-2 0-7,0 0-25,0 0-9,-3 0-10,-15 9-12,-7 8 2,-4 7 9,0 4 0,0 0 0,4-3 1,7-1 0,2-3 0,7-2-2,-1-4 2,6-4-35,-3-2-5,5-5 20,-1-3-23,-3-1 4,-4 0 20,-11 0 13,-7-3 5,-5-8 1,-9-3-1,-43-7-15,9 3-148,4-5-368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</inkml:channelProperties>
      </inkml:inkSource>
      <inkml:timestamp xml:id="ts0" timeString="2023-06-17T09:31:33.03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3614 10261 398,'0'0'87,"0"0"-28,0 0 100,0 0-45,0 0 13,0 0-3,-37-18-51,33 12 25,1 2-17,0 0-30,0 1-26,3 1-7,0 2-10,0 0-1,0 0-7,0 0-1,0 0-1,0 0 2,0 0-1,0 0 1,0 0 0,0 0-1,0 0-1,0 0-14,0 0 9,0 0 5,0 0 1,0 0 1,0-3 1,3-5 62,23-7-32,31-17-30,42-16 5,42-19 13,10-1-9,-25 12-9,-43 18-1,-48 21-48,-19 6-53,-7 6-109,-9 0-178</inkml:trace>
  <inkml:trace contextRef="#ctx0" brushRef="#br0" timeOffset="577.1575">3993 9847 846,'0'0'159,"0"0"78,0 0-92,0 0-106,0 0 13,0 0-34,0 0-18,-10-32-2,10 32-15,0 0 4,1 0 11,7 2-15,2 3-2,4 1 18,11 1 0,5 0 1,7 0-2,8-1 1,7-3 0,5 0 1,-4-3 0,-3 3-16,-7 2-44,-13 0-32,-9 2 28,-10 0-11,-9 2 21,-2 4 30,-12 4 24,-12 1 5,-4 2 59,-5 1 20,-1 0-19,3-2-19,5-2-15,2-3-11,1-3-1,5-2-6,1 0-4,1 0-9,5-3 2,2-4-1,2-2 8,-2 0 66,4-2-6,-3-13-34,3-4-27,-2-5-8,-2-13 0,1 6-97,-2 1-134</inkml:trace>
  <inkml:trace contextRef="#ctx0" brushRef="#br0" timeOffset="23831.4286">14224 8757 390,'0'0'249,"0"0"-234,0 0-15,0 0-240,0 0 177,0 0 45,-2 25 7,2-10 11,0 9 0,0-3 1,0-6-1</inkml:trace>
  <inkml:trace contextRef="#ctx0" brushRef="#br0" timeOffset="24440.8071">14502 8768 466,'0'0'192,"0"0"46,0 0-34,0 0-44,0 0-29,0 0 7,0 0-42,17-70 17,-15 68-48,-2 1-46,0 1-19,0 0-29,0 0-60,0 12-39,0 8 83,0 13 36,-5 18 0,-14 31 9,-14 32 0,-10 23 1,-8 12 0,1-6-1,12-22 0,11-17 0,14-18 1,7-18 0,3-14 0,2-16-1,-1-6 11,1-1-2,-2 0-8,1-1 8,2-10-8,0-6-1,0-5 8,0-6-8,0 1 0,0-4 0,0 0 14,-2 0 5,1 0 13,-2 0 9,-2-6-41,-3-5-69,-4 0-46,-11-11-98,4 2-109,-1-2-436</inkml:trace>
  <inkml:trace contextRef="#ctx0" brushRef="#br0" timeOffset="25021.6059">14005 9747 773,'0'0'205,"0"0"-18,0 0-37,0-79-31,0 67-20,0 5-28,0 4 27,0 1-54,0 2-44,0 0-25,0 5-87,0 14 43,0 10 42,0 9 14,-2 7 7,-5 7 6,-4 1 0,5-2 1,2-2-1,2-6 6,2-6-5,0-4-2,0-8 2,2-4-2,4-6 1,-2-6-1,-1-4 1,-3-5 0,0 0 84,2-7 127,1-13-85,4-14-92,1-10-19,1-20-9,-2 2 8,0-4-13,-1 0-1,-1 13 2,-2 2 21,2 10-17,-4 13-5,1 12 7,0 7-8,4 7-11,6 2-64,11 5-117,11 11 126,11 4 52,12 0-4,2 2-1,-1-3 7,-6 0 11,-8-3-8,-13 0 9,-10-2-1,-13 0-15,-8 1 10,-8 3-6,-36 12 12,-33 11 41,-33 17-16,-7 9-12,-4-1-13,17-12-5,36-21-171,20-18-464</inkml:trace>
  <inkml:trace contextRef="#ctx0" brushRef="#br0" timeOffset="27068.9024">14276 9992 222,'0'0'163,"0"0"-163,0 0 114,86 0-12,-63-2-8,-1-1 3,-4 2-61,-4 1-36,-4 0-38,1 0 12,-4 0 9,1 0 11,6 3-11,0 0-38,0-3-166</inkml:trace>
  <inkml:trace contextRef="#ctx0" brushRef="#br0" timeOffset="27357.5549">15037 9969 307,'0'0'65,"0"0"-65,82 9-42,-42-5 25,2 0 17,3 2 16,-2-1-16,2 1-26,0 2 6,0-5-22,2 2 42,2-1 49,-1-1-13,3-1 28,1 1-15,-3-3-49,18 2-9,-13-2-30,-6 0-182</inkml:trace>
  <inkml:trace contextRef="#ctx0" brushRef="#br0" timeOffset="27511.3335">16070 10033 212,'0'0'143,"0"0"-127,121 0-16,-74-2 9,2 2 14,0-3 46,-1 1-19,-2 2-50,-1 0-14,-2 0-130,-3 0 109,-1 0-60,-1-2 95,14-1 33,-9 2-33,-7 0-124</inkml:trace>
  <inkml:trace contextRef="#ctx0" brushRef="#br0" timeOffset="27815.8891">18022 9986 347,'0'0'78,"79"0"-42,-31 0-72,4 0 78,-2 0-42,-5 0 0,-3-3-47,-8 0 47,-3-2 61,-4 2-61,-6 1-111,2 1 84,-4 1 12,14 0-25,-7 0-224,-1 0 240</inkml:trace>
  <inkml:trace contextRef="#ctx0" brushRef="#br0" timeOffset="28113.7063">19886 9900 397,'0'0'0,"0"0"-68,93 0 68,-49 2 13,1 2-13,0-2-55,1 2 2,-1-1-123,1-1 176,5-2 37,-12 0 19,-10 0-56</inkml:trace>
  <inkml:trace contextRef="#ctx0" brushRef="#br0" timeOffset="28438.3098">19935 9875 373,'0'0'70,"0"0"-57,0 0-11,-125-4-1,55 1-1,-37-4 0,-43-2 0,-21-2-1,-7 2-15,46-1-91,38 5-100</inkml:trace>
  <inkml:trace contextRef="#ctx0" brushRef="#br0" timeOffset="28661.9106">17300 9910 325,'0'0'90,"0"0"-60,0 0-21,0 0 4,0 0 7,158 15 52,-24-6-72,-12-2-43,-6-1-282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</inkml:channelProperties>
      </inkml:inkSource>
      <inkml:timestamp xml:id="ts0" timeString="2023-06-17T09:35:32.63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18850 15754 628,'0'0'254,"0"0"-111,0 0-81,0 0-26,0 0 0,0 0 38,0 0 94,0 0-25,0 0-47,0 0-26,0 0-38,0 0-25,0 0-7,0 0-21,0 0-145,0 0-398</inkml:trace>
  <inkml:trace contextRef="#ctx0" brushRef="#br0" timeOffset="2496.303">18568 14913 719,'0'0'215,"0"0"-68,0 0-22,0 0 1,0 0-48,0 0-30,0 0-32,0-13-3,0 13 18,0 0 2,0 0-4,0 0-6,0 0-2,0 0 2,0-1-3,0 1-12,1 0-7,4 0-1,4 0 1,10 0-1,11 1 0,12 3 1,32-1 12,38-3 22,43 0 21,15 0 5,-4 0-7,-41 0 34,-45 0-31,-33 0-16,-17 1-26,-6 2-8,-4-1-5,-5 1-2,-10-1-7,-5 2-29,-2 2-84,-14 2-6,-8 3 21,-9 7-70,6-4-132,8-3-222</inkml:trace>
  <inkml:trace contextRef="#ctx0" brushRef="#br0" timeOffset="3502.2474">19673 14739 573,'0'0'219,"0"0"-105,0 0-41,0 0-21,0 0 53,0 0 2,0 0-33,-14-12-24,12 12-3,2 0-15,0 0-11,0 0-10,0 0 7,0 0 15,0 0 18,0 0-12,0 0-20,0 0-12,2 0-7,6 0-2,7 0-4,3 3 6,9 6 0,3 1 0,8 1 0,-5 3 13,3 3-13,-8 3 0,-8 1-1,-9 5 1,-11 0-12,0 2-8,-15 2-9,-5-5 3,-1-1 17,-2-4 8,5-4 1,0-6-1,2 1 1,3-1 0,1-3 1,1-1-1,5 2 0,0-4 0,3 0-12,2-3 11,-1-1-1,2 0 1,0 0 1,0 0 0,0 0 48,0-4 2,0-10-28,9-7 43,3-8-18,3-8-15,-2-3-14,1-3-18,-11-14-3,-3 11-127,0 3-356</inkml:trace>
  <inkml:trace contextRef="#ctx0" brushRef="#br0" timeOffset="8173.6686">12425 14495 360,'0'0'75,"0"0"-45,0 0-8,0 0 168,0 0-1,0 0-5,8-54-76,-7 38 63,2 1-63,-1-1-63,2 2 29,-1 1-45,3 1-20,-2-1-8,2 1 0,-1 3 18,0 2-3,-2 1-7,1 2 37,-4 1-18,1 2-15,-1-2 11,0 2 46,2-3-25,-2 3-14,0 1 19,1 0-9,-1 0-41,0 0 0,2 0-72,1 6-51,1 8 78,3 5 27,1 6 12,3 6-1,-2 5 6,4 8 0,0 6 1,4 4 0,1 4 7,1-2-7,-1-3 0,-3-3 1,0-8 1,-2-5-2,-2-7-1,-4-5 0,-1-5-8,-3-5 0,-2-4-24,-1-3 18,0-4-14,0-4 7,0 0 16,-1 0 4,-8 0 2,2 0 2,1 0 5,3 0-6,1 0 0,1-2 0,1 2-1,0 0-9,0 0-28,0 0-14,0 0-9,0 0 6,0 0 15,-2 0 2,2 0 21,0 0 10,-1 0 6,-1 0 0,0 0 34,-5 0 76,0-2-49,-4-11-38,-3 1 12,-2-5-4,0-3-11,1-2-5,-1-2-8,2-2-7,-1 2 6,5 4 1,1 6-6,3 2 8,1 7 10,4 2 21,1 3-32,0 0-8,0 5-40,0 13 21,5 5 12,8 9 6,0 2 1,7 0-1,-2 2 0,0-4 1,-1-4 0,-3-5 0,-2-4 0,-2-7-15,-4-5-24,-3-3 17,-3-4 22,0 0 12,0-8 33,-7-13-18,-3-11-12,-2-6 13,-1-8-8,2-2 9,2 0 1,3 7 49,1 10-35,4 6-20,1 10-3,0 6-3,3 6-13,16 3-5,14 0-61,9 0 7,3 10 5,-2 4 1,-7 4 3,-10 1 13,-9 5 6,-7-2-2,-10 0-4,0 2 32,-13 2 0,-12 2 46,-10 3 38,-2 1 21,-4-2-41,3 2-24,2 1-26,5 3-14,-11 23-8,9-8-159,6-8-220</inkml:trace>
  <inkml:trace contextRef="#ctx0" brushRef="#br0" timeOffset="10041.8223">12725 16571 408,'0'0'59,"0"0"-20,0 0 9,0 0 27,33 85-3,-18-68-4,1 0-18,-5 0-9,-1-1-20,-1-1-13,-6 2-7,-3 0 1,0 2 0,0 1-1,0 4 9,0-2 11,-2 4 29,1-2-18,-1 2-16,2-1-15,0 1 7,0-1-8,0-1 1,0-1 0,5 0 1,-1 2 5,-1-3-7,0-2 0,-1-3 0,-1-6 1,-1-2 0,0-5-1,0-3 45,0 1 91,0-2 15,0 0-34,0 0-15,0-7 31,0-9-94,-3-6 37,0-8-32,2-6 4,-2-4-33,1-2-14,-1-5-1,0 0-7,3 1 7,0 0 3,0 4-2,0 0 7,0 2 4,0 2-11,0 1 0,0 4 9,0 2-8,2 3-2,2 5 19,1 2-7,1 0-2,0-1-10,0 3 7,-1-1-7,-1 1 0,-3 5 2,-1 0 14,0 4 15,0 2 9,0 1-21,0 1-12,0 1-5,0 1 4,0-1-6,0 1 0,0 0 2,-3 1-1,1 2 0,2-1 0,0 2-1,0 0-1,0 0-18,0 0-66,0 10-42,0 5 83,0 2 32,0 2 0,0-2 3,-1-1 8,-2-4-12,2-1-6,-5 0-32,1-2 27,-4-1-12,-3 0 26,-5 0 8,-4-1-11,1-1 13,-1-3 3,5 2-2,6-3 15,4-2-1,2 0 11,3 0 12,1 0 4,0 0-4,0 0 28,0 0 32,2-10-10,10-3-85,2-5-3,0-4-1,5 1-8,-2 0 7,-1 1-5,-1 2 7,1 2-1,-2 3-12,-1 4-3,-3 1 7,0 4 3,-2 1-4,0 1 4,1 2 0,4 0-13,-1 9 12,5 3-5,-1 5 11,2 1-8,2 4-9,0 1-20,4-1-29,0 3-11,-2-2 1,1-1-21,-5-2 1,-2-4-18,-6-5 48,-7-2 46,-3-5 21,0-1 13,-17-3 159,-13 0 16,-11 0-1,-11 0-30,-21 1-59,-19 2-58,-20 3-11,-10 5-14,-1 6-15,1-7-29,35-4-322,23-6-962</inkml:trace>
  <inkml:trace contextRef="#ctx0" brushRef="#br0" timeOffset="13148.8852">16573 14625 431,'0'0'78,"0"0"-71,0 0 103,0 0-74,-29 83-20,23-64-16,1 1-25,3-1 25,1-2 39,1 0 113,-2 4-37,-2-1-67,-1 3-48,-3 1-68,0-7-241,4-4-314</inkml:trace>
  <inkml:trace contextRef="#ctx0" brushRef="#br0" timeOffset="13622.3269">16481 14952 48,'0'0'378,"0"0"255,0 0-504,0 0-97,0 0-31,0 0-1,0 0 42,-33 51 0,33-43-12,0-1 19,0 0 18,0-1-1,0 0-5,0-1-45,0 2-8,0 1-8,0-3-38,0-2-16,0-2-27,0 1 81,0-2 30,0 0 79,0 0-18,0-2-18,3-6-47,4-2 38,2-1-8,3-1-20,2 2-5,-2 0 7,5 2-8,2-2-20,1-2 1,6-4-3,2-4-7,9-6 15,6-8 3,13-11-4,19-19-5,30-31-10,37-34 6,15-16-5,4 2 1,0 17 33,-16 28 60,-4 22 47,-12 15-29,-31 20-58,-30 19-38,-23 10-16,-15 10-1,-3 2-6,-5 0-55,-5 2-71,-13 13-88,-6 3-126,-57 7 133,1-3-132,-2-8-710</inkml:trace>
  <inkml:trace contextRef="#ctx0" brushRef="#br0" timeOffset="14297.8974">16688 14612 548,'0'0'31,"0"0"383,0 0-142,0 0-78,0 0-23,0 0 46,0 0-22,-4-3-123,14-10-41,2 0 28,-2 0 18,-1 1-27,-1 4-26,-5 1-11,1 1-6,-4 5 2,0 1 0,0 0 3,0 0-12,0 0-10,-6 3 4,-12 11 0,-8 8 6,-7 7 1,-3 7 26,2-1-14,2 1-1,4-1 1,4-1-4,3 3-3,3-1-6,4-1 1,3-2-1,6-4 0,5-6-12,0-1-19,21-2-18,9-3 3,7-1-22,6-3 34,4-3 22,-7-1-7,-5-2 3,-10-3 16,-7 0-1,-9-2 1,-5-2 16,-2 0 15,-2 0 33,0 0 13,0 0-4,0-6 4,-2-7-40,-5-11 14,2-5 10,-2-17 12,-1-15-5,4 1-27,-2-7-28,4 2-13,2 14-42,-1-3-34,1 11-56,0 2-32,0 11-77,0 6-302</inkml:trace>
  <inkml:trace contextRef="#ctx0" brushRef="#br0" timeOffset="15501.6596">18157 13609 443,'0'0'109,"0"0"426,0 0-250,0 0-77,0 0 34,0 0-69,0 0-75,75-17-64,-28 4 1,25-1-14,33 0-5,32-3-4,-4 5-12,-28 5 0,-39 4-36,-39 3-79,-3 0-60,-9 5-8,-12 3-44,-39 8-115,-18-3 105,-7-2-358</inkml:trace>
  <inkml:trace contextRef="#ctx0" brushRef="#br0" timeOffset="41934.3294">7672 10344 211,'0'0'213,"0"0"-145,0 0-49,0 0-18,0 0 269,0 0-140,14-33-15,-14 26 66,-3-3-30,-5 3 3,0 0-79,1 2 10,2 2 5,3 2-34,-1 1-33,2 0-13,1 0-8,-1 0-1,-1 0-1,-1 0 0,0 0-1,-1 0 1,1 0 0,0 0 1,3 0 0,0 0 11,15-10-4,35-18-2,46-26-3,44-24-3,15-7-12,-12 5-1,-41 22-6,-43 27-32,-16 9-92,-18 12-91,-9-2-167</inkml:trace>
  <inkml:trace contextRef="#ctx0" brushRef="#br0" timeOffset="42322.819">8219 9806 629,'0'0'350,"0"0"-126,0 0 41,0 0-45,0 0 20,22-73-129,-20 73-88,1 0-23,3 0-79,10 10 9,2 9 48,4 5 7,2 7-33,-3 7-16,2 4-5,-4 3 21,-5 3 9,-4 0-14,-6-2-24,-4-5 15,0-7 34,0-8 20,-14-8 7,-2-5 1,-4-8 56,-2-5 66,-3 0 2,0-16 63,0-13-25,1-8-56,7-12-18,1-7-42,5-6-32,4-2-14,0 0 0,1 6-24,-14-12-92,1 15-221,-2 1-585</inkml:trace>
  <inkml:trace contextRef="#ctx0" brushRef="#br0" timeOffset="42683.5464">8903 7957 1502,'0'-79'176,"-18"8"-124,-5 29-8,-5 9 9,-1-3 4,-7 4-5,-1 3 29,3 15-53,-1 14-28,2 14-28,-4 41-15,-1 40 11,0 52 19,5 39 12,7 16 0,5 2 1,6-16 1,4-17-1,2-14 0,-1-20 6,-6-20-6,-4-25-2,-4-26-10,-3-22-42,-37-7-73,5-9-74,-4-13-310</inkml:trace>
  <inkml:trace contextRef="#ctx0" brushRef="#br0" timeOffset="42850.8652">8032 8642 1443,'0'0'225,"0"0"-86,0 0-69,105-70-40,-60 63-20,8 6-10,20 2-120,-10 13-162,-6-7-365</inkml:trace>
  <inkml:trace contextRef="#ctx0" brushRef="#br0" timeOffset="43118.894">9469 7856 1555,'0'0'340,"0"0"-173,0 0-60,-105-17-79,22 86-17,-35 60-10,-10 33 0,12 7 9,26-14-10,42-34-7,20-16 7,19-11 1,9-20 0,3-22 0,14-17 9,15-10-10,20-1-72,35-21-101,-9-3-149,-5-11-536</inkml:trace>
  <inkml:trace contextRef="#ctx0" brushRef="#br0" timeOffset="43537.9771">9094 8453 1423,'0'0'188,"-9"-75"74,9 33-65,0 3-103,22 7-54,27 2-26,10 10-8,12 11-5,4 9-1,-15 12-2,3 35-12,-23 27-25,-34 31 1,-10 7-2,-32-17 8,0-27 2,9-30-15,9-13-10,2-6 14,5-9 26,2-5 15,9-5 58,23-34-4,32-29-54,6-4-60,2 3 19,-5 7 19,-23 18 11,-1 3-3,-6 5 14,-10 16 38,-12 13 31,-3 4-69,-3 24-5,0 11 5,-3 13 8,-5 6 17,-1 1-5,6-8-10,3-10-8,3-12 4,17-13-6,32-35-20,-4-13-124,4-17-589</inkml:trace>
  <inkml:trace contextRef="#ctx0" brushRef="#br0" timeOffset="43748.1194">10120 8006 1726,'0'0'256,"0"0"-250,0 0-6,10 120 45,10-30 33,4 26-22,-4 8-27,-9-9-14,-9-30-8,-2-29-6,-7-12-1,-13-3-68,-41 23-77,1-6-158,1-13-297</inkml:trace>
  <inkml:trace contextRef="#ctx0" brushRef="#br0" timeOffset="43934.4049">10878 8126 1694,'0'0'284,"0"0"-160,99-86-48,-75 68-39,-12 14-37,-2 4-23,-17 29-272,-15 5-267,-3-5-172</inkml:trace>
  <inkml:trace contextRef="#ctx0" brushRef="#br0" timeOffset="44056.941">10738 8504 1232,'0'0'383,"0"0"-220,107-55-82,-14 20-52,-12 9-29,-8-4-263</inkml:trace>
  <inkml:trace contextRef="#ctx0" brushRef="#br0" timeOffset="63063.4114">12066 7807 715,'0'0'250,"0"0"-123,0 0-27,0 0 70,0 0-6,0 0-84,-20-97-42,43 64 5,5-10 43,3-4-2,-1 0 26,-3 4-15,-5 4-48,-11 9 16,-2 9-24,-6 8-10,-3 10-2,0 3-27,-6 40-88,-24 44 44,-18 47 31,-6 22 13,5-3 0,18-24 7,20-44-7,10-21-13,1-19-9,0-13 11,1-5 10,10-5 0,7-10-7,9-9 8,10-26 33,9-17-5,10-11-10,0-6-17,-4 6 0,-8 6 0,-11 14 12,-10 15-12,-8 11-1,2 8-9,0 13 0,2 15 0,3 10 8,2 9-14,1 0 15,-2 1-1,0-4-4,-2-14 5,-4-9 6,-4-14-5,0-7 40,8-33 212,12-36-116,6-30-92,5-18 1,-8-2-4,-6 9-23,-12 27-19,-8 19-2,-3 22 2,-4 13-11,0 4-35,-3 11-19,-14 36-94,-13 19-597,-4 11 225</inkml:trace>
  <inkml:trace contextRef="#ctx0" brushRef="#br0" timeOffset="63388.6811">13202 8329 1614,'0'0'265,"15"-130"-24,-15 89-128,0 9-37,-3 1-2,-9 1-27,-4 11 8,-10 18-44,-5 5-11,-17 40-33,-4 31 8,8 2-2,12-2 6,22-13-10,10-22-28,15-5 19,13-6 16,12-18 18,3-11 6,5-16 1,-3-32 21,-9-24 34,-12 1 12,-15 4-7,-9 9-27,-11 17-34,-13 5-31,-29 1-123,6 14-368,8 2-223</inkml:trace>
  <inkml:trace contextRef="#ctx0" brushRef="#br0" timeOffset="63589.3725">13729 7933 950,'0'0'781,"0"0"-523,86-44-79,-42 23-94,2 3-43,-1 7-42,1 5-2,-7 3-113,-5 3-104,-10 0-7,-24 0-115,-5 0-161,-19 0 180</inkml:trace>
  <inkml:trace contextRef="#ctx0" brushRef="#br0" timeOffset="63747.9312">13887 7778 814,'0'0'599,"0"0"-289,0 0 62,0 0-106,0 0-74,0 0-45,0 0-122,-36-50-25,27 80-104,-12 23 68,-13 26 21,-2 1-37,5-5-26,8 0-78,16 2-56,3-9-80,4-12-50</inkml:trace>
  <inkml:trace contextRef="#ctx0" brushRef="#br0" timeOffset="64245.7557">14607 7738 1687,'0'0'543,"0"0"-341,0 0-150,0 0-52,0 0-49,0 0 37,-20 149 11,-4-67-7,-2-9 7,5-11-21,10-15-10,3-1-25,8-3-83,0-9-2,15-17-1,13-14 53,12-6 33,10-28-56,5-15 22,0-5 49,-3 2 42,-7 6 38,-10 14 61,-6 12 32,-5 12-1,0 5-84,0 17-38,1 13-8,-2 10 1,0 4 0,0 1-1,-4-5-1,-1-7 1,-3-11 0,-5-12 9,0-10 14,4-11 262,6-33-108,5-29-134,3-25-27,-1-7-1,-8 3 7,-5 24-7,-6 29-13,0 16-2,-2 14-9,0 8 8,2 11-45,-8 21-321,0 17-176,0 0-297</inkml:trace>
  <inkml:trace contextRef="#ctx0" brushRef="#br0" timeOffset="64427.2785">15349 8511 1898,'0'0'501,"0"0"-328,0 0-37,0 0-66,0 0-70,0 0-13,0 0-95,31 77-48,-26-21-139,-4-7-244,-1-18-286</inkml:trace>
  <inkml:trace contextRef="#ctx0" brushRef="#br0" timeOffset="64851.7168">15911 7797 1318,'0'0'716,"89"-123"-474,-53 95-11,8 5-104,19 4-90,8 8-23,-1 11 0,2 20-14,-16 31-10,-10 30-4,-39 32-25,-19 11-11,-44-2 11,-14-16-13,12-33-18,16-20 26,14-20-27,9-14 25,5-5 9,6-8-30,8-6 67,7-16 30,42-35-14,36-30-16,30-18-22,-4 8 14,-23 20 7,-36 28-8,-24 22 9,-8 3 27,-3 4 90,-7 6 31,-10 8-117,0 7-31,-20 22-46,-21 22 39,-14 24-1,3 1 8,10-3 0,17-12-4,20-11 3,10 22-74,18-10-102,9-21-398</inkml:trace>
  <inkml:trace contextRef="#ctx0" brushRef="#br0" timeOffset="65042.5433">17139 8523 1820,'0'0'658,"0"0"-365,0 0-165,0 0-128,0 0-56,0 0 42,47 104-98,-47-41-121,0-10-432,-1-22-907</inkml:trace>
  <inkml:trace contextRef="#ctx0" brushRef="#br0" timeOffset="65436.9397">17399 8436 1249,'0'0'230,"0"0"-86,0 0 100,0 0 46,0 0-29,0 0-68,0 0-69,-11-54-72,91 50-25,56 2-26,34-1 6,10 1-7,-24-1 0,-48-4 7,-34 2-7,-24-2-2,-16-3-28,-2-8-102,-26-29-97,-6 1-397,-3-6-1084</inkml:trace>
  <inkml:trace contextRef="#ctx0" brushRef="#br0" timeOffset="65612.8875">17940 8064 1222,'0'0'850,"0"0"-669,0 0-148,0 0-27,0 0-6,-41 135 28,1-23 11,-6 13-22,-2-1-9,11-33-7,14-32-1,7-18-38,10-4-144,1-9-132,5-16-338</inkml:trace>
  <inkml:trace contextRef="#ctx0" brushRef="#br0" timeOffset="66091.9174">18746 7856 1698,'0'0'628,"0"0"-345,0 0-167,0 0-110,0 0-6,0 0-46,7 89 32,-57 22-5,-11 15 1,2-5-24,20-31-10,25-35-34,13-20-13,1-11-4,12-3-12,18-6-24,14-10 66,14-5 23,9-25-36,5-15 45,1-10 22,-6-2 19,-9 3 0,-14 10 19,-16 15 106,-10 15 55,-9 9-156,-3 17-24,2 19-15,-1 9 14,-4 5 0,-1 1 0,0-9 0,1-7 1,2-14 0,-1-11 11,5-10 111,5-5 158,9-24-112,13-25-120,15-30-20,8-28-10,1-8-4,-7 6-7,-12 26 2,-13 30-9,-8 20-95,-7 14-65,-2 16-28,-4 8-167,1 0-639</inkml:trace>
  <inkml:trace contextRef="#ctx0" brushRef="#br0" timeOffset="66382.2884">19627 8585 1360,'84'-13'495,"-3"-9"-294,-30 10-67,-16 5 0,-1 2-27,-6 5-52,-6 0-55,-17 17-3,-8 19-18,-49 24 1,-47 25 3,-4-4 16,2-8-8,18-15 9,37-22 13,8-4-13,6 0-1,22-12-13,10-6 8,37-8 6,51-6-1,48-20-14,28-26-94,-31 3-60,-27-5-207</inkml:trace>
  <inkml:trace contextRef="#ctx0" brushRef="#br0" timeOffset="66811.871">20353 8064 1876,'0'0'533,"0"0"-286,0 0-125,34-78-70,-7 70-28,9 8-24,10 0 0,2 21-16,-5 16-47,-10 22-23,-27 28 2,-22 20-11,-23-7 22,-8-21 2,9-30-22,15-26 38,4 1 18,3-7 0,5-6-8,11-11 45,6-7 167,25-22-81,17-16-61,25-19-19,0-2 0,3-4 21,-3 2-5,-22 22 11,-3 2-9,-17 15-4,-14 19 9,-10 10-29,-7 8-33,0 24-13,-13 27 25,-4 0 15,-5 8 6,1 0-1,7-16 1,3-2-43,3-12-83,4-23-82,1-9-279,3-10-453</inkml:trace>
  <inkml:trace contextRef="#ctx0" brushRef="#br0" timeOffset="67097.5117">21113 7461 1787,'0'0'401,"0"0"-170,0 0-112,0 0-73,0 0-41,105 28-5,-75 22-7,-3 7-1,-6 1-26,-5-1 0,0-8-8,7-10 26,13-11 14,25-8 2,31-17 0,25-4-1,8-29 1,-22-8 12,-26 1-11,-33 8 1,-10 3-2,-10-1-54,-24-4-70,-2 6-249,-19 1-843</inkml:trace>
  <inkml:trace contextRef="#ctx0" brushRef="#br0" timeOffset="69250.8174">23123 7556 595,'0'0'605,"0"0"-342,0 0-58,0 0-20,0 0-81,-20-78-29,7 66-40,-4-1-10,-11-3-9,-13-1-8,-24-3 0,-36-6-8,-45-10-4,-30-7 2,-20-3 2,-17-3-16,-5 5-24,-27-2 20,-9 3-6,-16 0-20,-6 3-10,-3-2 17,-9 3 2,-3-1 8,-8-1 28,-9 1 0,-13 0-5,-11 3 6,-5 3 18,-4 6-8,3 4 3,4 3-8,-2 1-4,-1 2 8,1 1-9,2 5 13,5 3 6,2 4 21,5 5-23,4 0-4,3 3-13,4 8 8,4 0-8,6-2 0,8 1-1,3-3 1,10-1 9,13 1 10,10 0 29,14 0-14,9 2-6,15 1-10,11-3-10,19-2 1,17-2-7,19-3 18,10 0 8,9 0-5,8-5-7,2-2-15,3-6 0,4 6 24,0 5-11,1 2-5,1 0 0,1 12-9,0 2-1,5 3 1,3-2 15,3 2-15,-1 4 0,1 6 1,3 5-1,6 4-6,8 6 6,2 3 0,14-4-7,12-2 6,11-8-7,4 5 7,-6 9-9,-15 19 0,-2 0 1,4 5-3,-1 0-3,8-11-30,-12 17 15,7-7 8,5 3 4,-1 9-2,12 3-8,2 19 17,11 2 4,16-11 0,13-5-6,2-8 12,5 1-5,10-12 0,-2-13-7,2-10 1,5 5 2,11 22 4,15 20-3,11 12 9,-5-19 0,-9-20 1,-10-23 0,1-5-1,9 7-12,10 2-2,23 9 2,21-4 11,24-7-4,9-8 5,8-12 0,-11-7 1,-8-3-2,2-1 2,-3 3-1,-2-5 0,-4 0 0,-2-9-10,7-3 1,0-5 7,4-10-1,3-1 3,1 0 44,7 5-4,3 3-21,6 1-19,4 0 7,6 4-7,6 2 0,5 1-10,1 0 10,3 0-1,7 1-8,7 5 3,11-1-1,11 1-2,10-4 8,13 1 1,2 2 0,8-1 0,-5 0 4,-2-1-4,2-3-1,-8 0 0,-9 0 1,-8-7-2,-6-4 2,-4 4 0,6 0 15,1 0 6,9 2 12,5 4-21,3 1-8,7 0-4,5 0 0,0 13-7,-3 4 7,-2 4 0,-4 5-1,-1 1-1,-4 0 4,0-2 2,-2-1-1,-2-3-3,-6-4 0,-1 3 1,-10-3-1,-7 0 10,-9-1-4,-10-6-6,-6-3-1,-7-4 1,-5-1 0,-7-2 2,-8 3 4,-10-2 10,-11-1 21,-10 2-11,-6-2 4,0 0-20,7-2 6,4-7 6,8-5-1,12-5 6,3 1-11,6-3-6,-3-2-10,-2-1-1,-4-2 1,-1-5 1,-4-5-1,-7 0 2,-13-1 5,-26 1-5,-14 5 35,-18 3 7,1-2 7,6-7-11,14-7-18,2-11-16,7-11 18,-4-18 2,-6-15-5,-13-5-7,-21 4 4,-18 8-8,-16 0 2,-7-8 7,-25-3 1,-17-3-11,-21 8-3,-26 5-6,-26 3 0,-22 0 0,-20-2 0,-17-2-2,-16 3-7,-21 0-7,-22-2 16,-16 1 0,-11 6-5,-9 11 5,-4 15-9,-1 14-31,-7 17-22,-11 20-50,-6 7-57,68 2-170,52-1-451</inkml:trace>
  <inkml:trace contextRef="#ctx0" brushRef="#br0" timeOffset="71918.8569">12053 8861 512,'0'0'544,"0"0"-425,0 0-64,0 0 23,0 0 63,0 0-50,42-11-50,-37 8-21,-2 2 34,3-2 57,3 0-35,1-1-11,10-1-38,10 2-21,10 1 6,33 2-12,-10 9-206,-4-6-453</inkml:trace>
  <inkml:trace contextRef="#ctx0" brushRef="#br0" timeOffset="72394.5997">14579 8990 879,'0'0'227,"0"0"-163,0 0-41,122-16 26,-68 9 26,3 1-23,-1 1-31,9-2-21,-16 2-118,-10-4-408</inkml:trace>
  <inkml:trace contextRef="#ctx0" brushRef="#br0" timeOffset="72888.2048">17832 9019 1302,'0'0'255,"0"0"-29,0 0-43,0 0 5,45-79-61,-33 67-22,4 3-62,19 9-43,45 25-3,-4 9-164,5-5-363</inkml:trace>
  <inkml:trace contextRef="#ctx0" brushRef="#br0" timeOffset="79195.6694">12712 17331 456,'0'0'228,"0"0"-39,0 0-21,0 0 33,0 0-49,0 0-44,52 2-59,-40-4-30,1-1-18,-2-1-1,-1 1-13,0-7-92,-4 1-128,-2-2-106</inkml:trace>
  <inkml:trace contextRef="#ctx0" brushRef="#br0" timeOffset="79435.0313">12998 17091 1627,'0'0'825,"0"0"-617,0 0-96,0 0-70,0 0-41,0 0 7,0 0-8,3-57-90,13 57-115,4 0-158,-4 6-289,-1 6-153,-7-2 113</inkml:trace>
  <inkml:trace contextRef="#ctx0" brushRef="#br0" timeOffset="79548.575">12998 17091 408,'83'-18'92,"-83"18"884,0-3-607,0-14-108,6-5-75,-1-5-19,4 0-16,-2 3-74,2 2-77,2-18-120,-1 6-138,3-10-659</inkml:trace>
  <inkml:trace contextRef="#ctx0" brushRef="#br0" timeOffset="80556.9335">12391 8839 430,'0'0'53,"0"0"-53,0 0-49,0 0 49,0 0 38,78-34 30,-68 20-48,-7-5-20,-3-2 152,0-3-89,-2 0 4,-9 3-19,0 4-25,-2 6-23,-1 6-42,2 2 28,2 1 14,4 2 42,4 0 38,2 0 8,0 0 22,0 0 46,0 0-15,0 0-35,0 0-14,2 0-66,11 0-25,27 0 0,35-8 13,31-2 34,-3 4-33,-14 4-15,-18 2-85,-31 0-210,-9 0-955</inkml:trace>
  <inkml:trace contextRef="#ctx0" brushRef="#br0" timeOffset="81074.9941">14828 8993 613,'0'0'254,"0"0"44,0 0-42,0 0-74,0 0-58,0 0-70,0 0-38,81-32-9,-23 23-7,7-1 5,9 5-5,26 5-48,-18 0-113,-14 0-326</inkml:trace>
  <inkml:trace contextRef="#ctx0" brushRef="#br0" timeOffset="81547.0605">18618 9157 1370,'0'0'345,"0"0"-120,0 0-46,0 0-42,0 0-28,0 0-52,0 0-28,9-64-14,16 64-15,43 6-6,46 23-120,-6-3-186,1-11-451</inkml:trace>
  <inkml:trace contextRef="#ctx0" brushRef="#br0" timeOffset="100406.3386">20234 9715 540,'0'0'387,"0"0"-47,74-76-244,-32 37-60,0-4 29,-5-5 36,-6-1 11,-8 0-3,-9 1 35,-6 4-62,-3 7-3,-5 9-38,0 6-25,0 8 0,0 4-2,0 5-4,0 3-9,0 2 1,0 0-2,0 0-7,0 2-72,0 10-82,0 8 108,0 5 37,0 8 16,7 8-1,16 17 0,27 22 1,35 26 0,26 18 21,21 12 7,7 4-13,-2-3 5,5 4 1,4 3-2,-1-12 2,-7-10 21,-11-22 0,-28-27 23,-29-20-20,-27-19-25,-13-10-11,-6-4-3,-3-1 2,-4-4-8,-9-6-1,-8-2-7,0-3-59,-22-1 8,-46-1 5,3-2-197,1 0-262</inkml:trace>
  <inkml:trace contextRef="#ctx0" brushRef="#br0" timeOffset="101224.8502">20480 9777 409,'0'0'338,"0"0"-241,0 0-21,92-80 57,-66 62 57,-7 2-57,-7 2 14,-5-1-18,-2-2 0,-1-2 7,-4-3-15,0-3 3,0 0-41,-7-2-42,-2 3-10,0 2-13,-1 7-17,1 2 0,2 6 0,3 3-1,-1 1 0,-3 3-9,-3 0-12,-8 17-37,-9 12 10,-8 12 29,-7 10 10,-8 21 7,-9 17-10,-4 14 12,4 1 0,15-20-1,14-21 1,11-26 0,5-6 0,-1 3-1,0-2-10,3-3 11,5-10 0,2-11 4,6-8-3,0-8 106,11-36 74,20-35-141,14-40-27,4-17-3,-4-4-9,-8 7-1,-10 24-1,-8 17 1,-1 25 1,-9 28 0,-1 15 41,0 7-23,0 2-4,9 4-15,8 8-10,16 3 4,28 0 0,33 9-11,38 8 17,15 0-1,-5-7 0,-33-7 1,-43-3 0,-30 0 0,-19 0 6,-4-3-6,-3 0 1,-6-1 12,-8 4 1,-4 0-13,0 0-1,-7 4-13,-32 27-17,-37 31 20,-42 33 10,-25 17-1,-20 10-3,-1-6 4,0-7 0,-7 2-1,-7 2-57,2-1-82,45-27-214,35-27-440</inkml:trace>
  <inkml:trace contextRef="#ctx0" brushRef="#br0" timeOffset="110356.0906">14722 7331 479,'-18'-138'322,"1"-15"-139,15 19-18,2 5 19,0 8-49,10 7-35,1 11-30,-2 21 40,-3 21-58,-2 19 23,-3 10-11,-1 1-11,0 3-12,0 3-21,0 11-10,-1 6-10,-2 8-13,0 0 4,2 12-51,1 17 9,0 27 25,33 35 14,47 44 12,42 30 0,41 25 1,37 27 11,28 5-4,36 23-8,45 9 0,41-4 0,39-13 22,32-25 5,9-28-18,-11-39 4,-42-31 15,-65-35-19,-82-28 9,-84-21-18,-73-22-74,-45-8-144,-26-8-302</inkml:trace>
  <inkml:trace contextRef="#ctx0" brushRef="#br0" timeOffset="110566.9494">18387 6461 2176,'0'0'300,"0"0"-138,0 0-162,-158 86-83,-112 172 44,-124 96 39,-124 80-1,-88 54-15,-37 19-8,-79 48-43,-66 6-55,172-133-181,84-107-656</inkml:trace>
  <inkml:trace contextRef="#ctx0" brushRef="#br0" timeOffset="137515.1179">12343 14231 110,'8'80'203,"5"10"-161,0-8-22,14-2 28,8 7 7,15 10-5,13 10 25,20 1-4,19-2 34,19-8-17,12-6 11,10 0-27,5-6-72,-34-22-72,-11-21-249</inkml:trace>
  <inkml:trace contextRef="#ctx0" brushRef="#br0" timeOffset="138315.938">13618 15258 978,'0'0'149,"0"0"16,0 0-18,0 0-44,0 0-30,0 0 5,0 0-11,18-51-21,-18 51 0,0 0-28,0 0-18,0 0-15,0 0-12,0 0 5,2 0 1,-2 3 12,0 0-8,0 5-36,-12 0-12,-10 0 15,-9 0 30,-5 1 5,-6-4-4,-2 1-2,-2-2 8,0-1 12,-2 0 1,2-3 42,6 0 12,4 0 28,9 0-5,8 0 25,8 0 2,7 0-35,4 0-37,0 0-32,0 0-10,0 1-3,0 3 13,4 1 0,4-2 29,-1 4 1,-2-3-1,0 2-1,0-3-3,1 2-3,0 0 0,6 0 2,4 2-6,13 1 19,30-1-2,52-2 4,75-5 2,53 0-4,34-12-14,13-4 14,-7-1-10,4 0-11,-4 3 0,-16-3-15,-35 3 10,-53 1-11,-55 4 9,-52 4-9,-39 2 0,-17 3-1,-6 0 1,-4 0-1,-2 0-7,-2 0-17,-19 0-24,-7 0-42,-8 11-7,-4 3-33,-5 3-44,-8-3-86,11-4-235,12-10-349</inkml:trace>
  <inkml:trace contextRef="#ctx0" brushRef="#br0" timeOffset="138962.8097">15784 15057 863,'0'0'741,"0"0"-490,0 0-121,0 0-85,0 0 10,0 0 57,0 0-28,-3-15-29,3 14-5,0 1-2,0-1-8,0 1-9,0 0-10,0 0-6,0 0-1,0 0-14,7 0-9,12 5-10,12 15 8,14 8 11,9 8-1,8 8 0,0 6 1,-2 3 0,-4 4 0,-9-1 6,-9-1-6,-16-2-2,-13-5-5,-9-6-9,-30-6-10,-30-3 20,-26-3 6,-23-1 8,3-6 1,22-5-2,26-4-5,19-6-2,5 4 1,1 0 0,5-1-1,13-1-9,5-3-1,8-4-5,2 0-3,0-3 9,0 0 9,0 0 1,2-3 51,7-11 37,2-8-29,4-6-29,2-7-16,-1-4 1,-2-8-8,0-5-7,-1-4 7,-2-4-8,4-4-1,-1 2-30,2-1-30,-1 5-5,-1 8 30,-4 7-47,-4 10-21,-3 12-11,-3 10 16,0 7-125,-15 4-110,-7 0-223,0 0-101</inkml:trace>
  <inkml:trace contextRef="#ctx0" brushRef="#br0" timeOffset="145034.0511">13256 15744 232,'0'0'169,"0"0"-14,0 0-99,0 0-33,0 0 25,0 0 15,0 0 28,-64 1-29,61-1 15,1 0-15,1 0-36,-1 0-16,0 0-10,1 0-6,-2 3 5,-1 3-6,3-2-5,1 4 11,0-1 1,0 4 19,16 0 18,14 4-6,29-1 30,40-5 59,47-4 31,28-3-31,4-2 0,-9 0-21,-27 3-21,-16 1-30,-32 1-16,-31 1-16,-29-1-7,-13 2-8,-5 0-1,-2-3 0,-4 3-27,-7-1-20,-3 0-2,0 5-79,-10-2-39,-16 9 45,1-2-148,6-8-129</inkml:trace>
  <inkml:trace contextRef="#ctx0" brushRef="#br0" timeOffset="145688.2879">14457 15797 846,'0'0'383,"0"0"-141,0 0-136,0 0-26,0 0 53,0 0-32,0 0-86,-12-32-15,12 32-24,0 8 14,3 3 10,4 2 0,2 1 0,3 2-13,6 1 1,5 0 11,9 2-8,5 2-9,4 1-11,2 0 16,-7 2-2,-5-3 9,-7 1 6,-9 2-1,-6-2-2,-9-1-14,0-1 15,-21-1 2,-9-3 13,-6 0 6,-5-4-10,3 0-3,2-4 0,5-2 4,4-3-10,8 0 1,5-2 0,8-1-1,2 0 0,0 1-8,1 1-38,0-2-3,-2 0 18,1 0 22,1 0 9,0 0 0,1-8 19,2-3 60,0-3-7,0-1 8,0-4-33,8-5-10,1-2-12,2-2 35,1 0-15,-1-2-2,-1 4-28,-1 1-14,-1 4 1,-2 1 7,1 3-9,-4 6-3,0 3-31,-1 6-6,-1 2-62,-1 0-71,0 5-100,0 6-101,-9 2 46,-4-7-68</inkml:trace>
  <inkml:trace contextRef="#ctx0" brushRef="#br0" timeOffset="148262.2951">13366 14599 327,'0'0'91,"0"0"123,0 0-56,0 0-75,0 0-21,0 0 13,0 0-4,-3 2-29,3-2 1,0 0-4,-1 0 15,1 0 20,-2 0 3,2 0 7,0-2-10,9-2-23,13-2-3,10 0-22,8-1-5,11 1-5,22-5-9,34 0 2,48-1-9,31-2 0,22-1 6,10-2-6,-12-1-4,-15-3-5,-30 3 1,-51 3 8,-49 8 0,-34 6-8,-22 1-22,-5 0-59,0 0-61,-12 0 46,-18 0 14,-9 0 39,-4 0 32,-3 0 11,-4 8-60,11-1-81,14-5-231</inkml:trace>
  <inkml:trace contextRef="#ctx0" brushRef="#br0" timeOffset="148937.7555">14921 14287 912,'0'0'222,"0"0"-86,0 0-69,0 0-23,0 0-28,0 0-16,0 0 0,-2 0-2,2 0-12,0 0 8,8 7-2,8 1 8,8 3 24,7 1 26,10 4-10,12 2-14,5 2-26,2-1 9,-1 3-9,-5-3 1,-9 3-1,-14-4 0,-14 3-15,-14-2-33,-3 1 31,-24 2 14,-19 1 3,-14 2 1,-6-1 12,-1-2-12,2-2 5,8-4 4,9 1-4,9 0-5,8-2-1,9-1 2,6-2-2,5-4 0,5-2-2,1-6 0,2 0 2,-1 0 20,1 0 61,0 0 52,0-10 29,0-3-58,0-5-52,4-3-32,6-6 9,4 1-7,0-2 3,2 0 2,-2 0-8,0 2-3,-3 3 0,-1-2-7,-2 1 4,-1-1-2,2-3-10,-2-4 5,2 1-5,-4 2-1,1-1 1,-3 4-1,-3 2-46,-24 7-82,-9 5-210,-9 1-380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</inkml:channelProperties>
      </inkml:inkSource>
      <inkml:timestamp xml:id="ts0" timeString="2023-06-17T08:36:11.39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4646 4052 1249,'0'0'188,"0"-127"-130,-4 89-16,0 9 9,1-4 37,-2-1-33,1-5 4,-1 4-4,2 5 11,3 6 22,0 10 19,0 13-19,0 5-88,0 43-35,9 47 8,0 55 17,-4 46 9,-5 35-1,-20 34 2,-12 22 0,-4 35 25,0 26 15,6 14 35,3 12-9,9 7-33,5-12-20,10-24 4,3-37-16,10-47 1,5-35 7,1-42-9,-5-29 0,3-31-10,-3-35-61,-6-20-104,-2-30-140,-3-34-491</inkml:trace>
  <inkml:trace contextRef="#ctx0" brushRef="#br0" timeOffset="376.3871">2294 7017 2264,'0'0'315,"0"0"-199,-52-86-64,48 72-52,4 14-110,25 0-9,45 5 80,79 7 39,136-2 63,124-6-11,130-4 1,113 2 11,60 7-11,74 14-6,51 10-36,13 9-11,-6 4 17,-34-3-17,-73-6-1,-92-10 1,-119-13 0,-138-6 0,-142-4-8,-113 0-17,-85-3-24,-62 1-62,-153 5-156,0 1-341,-42-6-231</inkml:trace>
  <inkml:trace contextRef="#ctx0" brushRef="#br0" timeOffset="1108.3666">4915 6379 1751,'0'0'240,"0"0"-129,-51-92-66,35 71-32,10 9-12,3 7-1,3 5 0,0 0 6,0 0-6,0 0-22,21 19-13,31 17 23,44 23 12,46 20 53,17 7-10,-7-7-21,-37-19-22,-49-24-80,-17-11-138,-23-13-108,-11-12-486</inkml:trace>
  <inkml:trace contextRef="#ctx0" brushRef="#br0" timeOffset="1245.8787">5441 6532 1711,'0'0'689,"0"0"-604,-90 52-85,21 22-20,-15 37-24,-4 19-67,8-1-34,8-20-58,22-39-38,17-37-373</inkml:trace>
  <inkml:trace contextRef="#ctx0" brushRef="#br0" timeOffset="1575.9593">5913 4780 1523,'0'0'646,"0"0"-429,0 0-68,0 0-39,0 0-110,83-56-15,43 62-6,23 10 21,5 1 1,-19 8 0,-29 3-1,-21 0-36,-21-1-46,-16-2-74,-6 11-98,-10-6-110,-6-13-364</inkml:trace>
  <inkml:trace contextRef="#ctx0" brushRef="#br0" timeOffset="1764.3259">6605 4974 1905,'0'0'575,"0"0"-479,0 0-96,-49 121-116,12-26 64,-11 14-90,2-16-8,6-15-83,12-31-33,21-32-467</inkml:trace>
  <inkml:trace contextRef="#ctx0" brushRef="#br0" timeOffset="2017.2726">9104 6314 2431,'0'0'503,"0"0"-458,0 0-45,150-17-332,-71 47 28,-5-2-9,-6-4 159,-25-12 102,-1 0 52,1-1 3,-12 0-3,-14-6-9,-10-5-386</inkml:trace>
  <inkml:trace contextRef="#ctx0" brushRef="#br0" timeOffset="2200.2">9145 6304 1629,'0'0'935,"0"0"-719,0 0-216,0 0-30,-41 138-120,-15-34 99,-18 10-41,2-17-34,11-32-46,5-29-55,21-22-141,11-14-905</inkml:trace>
  <inkml:trace contextRef="#ctx0" brushRef="#br0" timeOffset="2475.8725">10621 4895 2183,'0'0'278,"0"0"-143,0 0-44,0 0-91,0 0-217,0 0 85,87 16 73,-44 27 26,10 3 24,10-1 8,19 0-110,16-4-47,8-10 10,-18-9-58,-27-18-295</inkml:trace>
  <inkml:trace contextRef="#ctx0" brushRef="#br0" timeOffset="2707.1768">11181 4914 2293,'0'0'483,"0"0"-376,0 0-107,-119 84-326,10 8 68,-15 3-75,-3-13 63,19-29 51,31-23 3,16-8 113,14-4 67,-19 9 36,9-5 0,14-8-396</inkml:trace>
  <inkml:trace contextRef="#ctx0" brushRef="#br0" timeOffset="3048.3981">12007 3498 1523,'0'0'526,"0"0"-340,0 0 14,104-53-121,-64 57-70,7 27-9,13 11-15,8 9 0,15 11-16,21 8 4,27 9-7,9 0 10,-7-11-31,-30-18-78,-24-19-103,-27-15-123,-14-16-577</inkml:trace>
  <inkml:trace contextRef="#ctx0" brushRef="#br0" timeOffset="3256.3264">12803 3615 1510,'0'0'734,"0"0"-522,0 0-93,0 0-119,0 0-77,-127 9-29,66 39-17,-25 17-26,-20 5 11,-29 3 8,-9-10 10,-3-11 22,35-19-86,32-22-126</inkml:trace>
  <inkml:trace contextRef="#ctx0" brushRef="#br0" timeOffset="3786.0003">11051 1811 1081,'0'0'381,"0"0"-243,-15-77 15,12 55-24,0 7-12,3 10-34,0 5-40,0 0-41,3 10-2,17 15-6,7 11 5,13 9 1,4 5-1,10 1-5,6-1 5,23 0-21,40 0 4,53-3 18,19-1 0,-10-9-1,-47-8 1,-53-10-78,-40-10-142,-24-9-187</inkml:trace>
  <inkml:trace contextRef="#ctx0" brushRef="#br0" timeOffset="3980.8951">11843 1791 1166,'0'0'558,"0"0"-290,0 0-59,0 0-85,0 0-108,-128 5-15,22 91-1,-68 56 1,-44 42 2,-39 39-3,-23 22-86,4-6-78,61-51-75,56-64-443</inkml:trace>
  <inkml:trace contextRef="#ctx0" brushRef="#br0" timeOffset="6464.0645">5479 7429 608,'0'0'25,"0"0"478,-91 3-328,39-3-92,-9 1-44,-5 2-29,-1 2 6,-1-2 58,7-2 45,8-1 4,11 1-3,9-1-63,12 1-57,5 2-32,10 0-68,1 0-5,4-1 54,1 1 29,0-3 21,0 3-1,-2-1 2,2 3-1,-1 2 1,-2-1-1,3 0 1,0-1 0,0-3 0,0 1 0,0-3 0,0 0 2,0 0 30,0 0 29,0 0-2,0 0 28,15 0 0,27-5 21,40-26 29,59-26-5,43-29-43,41-32-21,38-32 0,36-35-8,62-43-26,61-45-10,53-29-9,41-14-15,30-9-9,16 5-22,9-1-11,1-1-21,-10-5-12,-29 6-25,-44 17-27,-58 33 12,-61 38 59,-61 41 46,-56 37 10,-52 39 13,-62 47-12,-51 33-1,-46 19-134,-32 13-125,-10-6-565</inkml:trace>
  <inkml:trace contextRef="#ctx0" brushRef="#br0" timeOffset="8102.9008">13384 3989 1770,'18'-77'209,"-6"11"-157,-10 42-25,-2 19-27,0 5 0,-18 3-265,-15 19 109,-7 8 106,-3 4 36,6-6 14,12-6-1,9-7 0,8-7 1,4-6 0,4-2 49,0 0 81,0 0 38,10-14-29,13-14-91,14-26-34,17-33-13,5-34 1,-1-19-1,-10-3 0,-17 1-1,-16 10-8,-15-8 7,-7-1 0,-36 14 1,-23 16 0,-23 36 1,-21 37 5,-25 38-6,-16 34-6,-8 50-1,8 39-6,23 26-1,28 26 1,30 24 4,34 25 3,31 30 6,18 11 0,40 8 8,20-5 12,9-11 2,-4-21-5,-14-32-17,-18-38 4,-16-42-4,-12-40 0,-17-31-39,-1-26-43,-59-27-76,-2 0-24,-5-28-366</inkml:trace>
  <inkml:trace contextRef="#ctx0" brushRef="#br0" timeOffset="8269.0595">12740 4550 1802,'0'0'368,"90"-29"-256,18 29-112,31 8-64,-17 16-178,-21-10-374</inkml:trace>
  <inkml:trace contextRef="#ctx0" brushRef="#br0" timeOffset="8432.6446">13824 4724 1650,'0'0'231,"113"8"-231,-48-8-742</inkml:trace>
  <inkml:trace contextRef="#ctx0" brushRef="#br0" timeOffset="8592.3505">13832 5046 1936,'0'0'499,"0"0"-449,0 0-50,138 61-302,-48-22-91,2-6-175</inkml:trace>
  <inkml:trace contextRef="#ctx0" brushRef="#br0" timeOffset="9946.436">14736 3614 1650,'0'0'208,"0"0"-107,0 0-22,0 0-79,0 0-95,92 149 57,-92 11 24,-25 16 6,-40 5 7,-18-10 1,-8 8 9,10 0 35,23-14 23,25-18-38,23-19-18,10-24-1,3-23-3,26-15-7,-3-26-112,10-32-288</inkml:trace>
  <inkml:trace contextRef="#ctx0" brushRef="#br0" timeOffset="10179.2195">15595 4861 1450,'0'0'1110,"0"0"-844,0 0-112,0 0-154,15 81-163,-15 44 82,0 15-7,-2-22-7,-11-37 21,7-37 1,3-16-14,1-6 24,2-5 26,15-17 6,12-17-20,13-25-206</inkml:trace>
  <inkml:trace contextRef="#ctx0" brushRef="#br0" timeOffset="10343.5575">15769 4112 1255,'0'0'977,"19"-74"-782,0 54-94,1 18-101,15 34-224,-5 19-320,7-12-256</inkml:trace>
  <inkml:trace contextRef="#ctx0" brushRef="#br0" timeOffset="11139.6695">16135 4969 1448,'0'0'592,"0"0"-398,0 0-117,28 121-56,-13-27-20,-9 13-1,-6-13-82,-2-26-127,-11-29 13,1-14 19,2-4 17,2-5 88,2-3 72,5-13 136,1 0 180,1-22-144,18-7-61,13-8-68,11-4-43,11 0-15,2 2-13,1 5 14,-7 9 4,-12 5 9,-9 8 0,-10 8 1,-7 4-9,-2 0-12,-5 13-26,-4 10 3,-1 5 18,-6 4 16,-13 1 9,-3-1 0,1-1 1,1-2-6,5-2 6,2-1 0,6-1 7,6 1-7,1-4 0,7 0 1,16-5-1,15-5-1,12-7 0,22-5 0,20-17-6,18-15-11,3-4-2,-24 3-7,-30 10 5,-30 12 22,-17 6 17,-4 2 85,-5 3-24,-3 0-78,0 12-82,-3 12 42,-8 10 30,1 7 9,10 3-2,10-1 2,53 7 1,63-5 0,75-8 10,42-14-3,19-23 8,-8-14-15,-29-27 2,-13-20 24,-21-19 19,-30-19-18,-32-15-21,-36-5-6,-38 4-19,-39 10-38,-16 26 19,-28 21 29,-44 14 9,-49 27 6,-32 17-6,-29 21 0,5 45-1,29 15-8,25 8-8,34 4-40,37-6-25,33-13-67,19-14 22,47-2-91,6-19-29,11-8-10</inkml:trace>
  <inkml:trace contextRef="#ctx0" brushRef="#br0" timeOffset="11709.4901">19233 5211 548,'0'0'90,"0"0"-1,0 0 12,-69 103-27,48-51 1,2 3-18,5 0-10,5-3-25,6-4-8,3-4-3,0-7 6,14-4 3,7-7-2,4-1 0,6-4 3,5-6-1,3-4-20,2-7 2,0-4 5,-2 0 9,-8-1 7,-4-5 108,-5 3-11,-2 3-41,-2 0-60,-2 0-18,-1 9 1,-4 2-2,-7 0 1,0-2-1,-4-3 0,0-6 0,0 0 13,-1-19 129,-6-11-98,2-13-34,5-10-4,2-4-6,21-4-1,13-4 0,13 1 1,8 3-1,7 6-1,3 11-27,-2 13 19,-6 16 10,-5 15 27,-9 7-17,-4 35-9,-11 28 8,-19 25 3,-11 8 26,-14-14 9,-8-23-13,1-23-15,3-6 2,-6 3-13,-3 2-8,-2-11-66,9-14-143,20-17-723</inkml:trace>
  <inkml:trace contextRef="#ctx0" brushRef="#br0" timeOffset="12225.4053">17462 6043 2015,'2'-119'312,"-2"-4"-164,-11 29-88,-8 19-60,-8 21-21,2 16-80,-9 11 8,-7 5 53,-27 7 26,-29 17 4,-23 57 0,-6 40 1,9 42 9,20 32 1,24 9 11,18 14 12,23 5 42,28-10-21,7-2-4,31-8-17,10-17-17,-1-20-7,-12-27 1,-14-36-1,-17-23 0,-2-26-85,-35-15-91,-41-17-15,7-8-75,3-23-353</inkml:trace>
  <inkml:trace contextRef="#ctx0" brushRef="#br0" timeOffset="12407.3115">16635 6560 2414,'0'0'461,"0"0"-318,0 0-143,0 0-178,0 0-188,90 24-258,-67-24-258</inkml:trace>
  <inkml:trace contextRef="#ctx0" brushRef="#br0" timeOffset="12828.4951">17667 6143 2041,'0'0'661,"0"0"-477,0 0-184,0 0-9,-8 118-180,-20-7 138,-10 6 12,1-18 15,7-33 2,12-30 6,5-13 8,0-1 1,2-3 6,4-6 1,2-6 1,5-7 0,0 0 5,0-12 16,9-17-4,19-22-18,22-27-48,21-28-47,1 4-44,-12 19-81,-19 27-26,-21 26 134,0 5 112,-6 5 187,-1 12-77,-7 8-110,-3 30-91,-3 27 48,-1 29 30,-27 17 12,-5-7 0,-2-21 1,0-10-22,11-30-104,8-13-374</inkml:trace>
  <inkml:trace contextRef="#ctx0" brushRef="#br0" timeOffset="12993.2529">17097 7166 1822,'0'0'834,"0"0"-739,0 0-95,115 17-512,-45-17-276</inkml:trace>
  <inkml:trace contextRef="#ctx0" brushRef="#br0" timeOffset="13144.3802">18014 7127 1602,'0'0'935,"0"0"-697,0 0-120,0 0-118,0 0-319,0 0-236,0 0-137</inkml:trace>
  <inkml:trace contextRef="#ctx0" brushRef="#br0" timeOffset="13340.8261">19158 6641 1930,'0'0'356,"0"0"-266,0 0-90,-25-78-65,-30 60-604,-13 5-152</inkml:trace>
  <inkml:trace contextRef="#ctx0" brushRef="#br0" timeOffset="13836.3224">18652 6534 453,'0'0'141,"-123"39"242,85-15-171,1 13-64,7 11-86,12 10-44,18 4-18,38 2-7,57-10-154,19-21-82,-3-16-546,-21-17 600,-42-11 189,-11-12 645,1-14-351,-3-23-85,-8-25-73,-24-21-130,-3 7-6,-20 20-46,-2 28 5,3 23 41,-7 0 57,-1 3 14,-4 7 38,3 12-56,3 6-41,5 10-12,8 13-12,12 5-1,12 1 13,45 6 37,44-2 69,47-5 27,23-11-19,7-14-23,-21-10-43,-34-28-19,-32-9-4,-28-23 0,-33-18-9,-29-6-16,-1 1 0,-24 28-28,-8 21 28,-18 14 9,-35 17 7,-28 30-10,-9 52-6,10 53-10,27 38 10,22 16 6,9 12 16,14 14 2,19-6-2,21-15-7,16-22-15,19-31 1,-5-40 6,-15-34-7,-17-55-97,-20-6-297,-2-38-1227</inkml:trace>
  <inkml:trace contextRef="#ctx0" brushRef="#br0" timeOffset="13960.317">19292 7248 1592,'124'24'791,"8"19"-670,-44-15-121,-35-13-126,-25-33-1324</inkml:trace>
  <inkml:trace contextRef="#ctx0" brushRef="#br0" timeOffset="18249.3247">7512 7996 555,'0'0'254,"0"0"-43,0 0 16,0 0-66,12-89-49,-9 54-13,0-1-16,0 2-3,-2 3-29,-1 5-26,0 3 28,0 5 32,0 4-12,0 3-24,-1 6-1,-11 5-15,-9 0-33,-25 32-8,-29 26 7,-1 5 0,7-1 0,13-4 1,24-16-6,4 1 6,7 3 0,17-12 0,4-7-1,25-8-8,29-9 8,33-10-1,36-33 2,-5-12 1,-23 0 6,-35 6-5,-35 3-1,-5-9 1,-13-17 5,-7-24-7,-43-13 0,-8 8 0,0 21 0,10 20-1,14 18 1,3 0 1,2-2-1,7 1 15,15 5 21,40-2-2,51 0-34,34 6 0,1 7 0,-26 17 0,-38 0 0,-23 26-8,-3 12-1,-6 31-1,-15 41 3,-35 47 6,-44 22 1,-21 0 0,1-24 1,29-49 1,24-35-2,17-29 0,9-16 0,5-8-1,0-4-20,8-6 11,28-10 4,6-23 6,24-26-1,2-4-29,-8-3 8,1-5-31,-19 23-48,-2 3-2,-10 16 40,-10 14 35,-4 7 12,-9 15 0,-2 21 16,-5 21 16,-7 3 1,-16 8 18,-13-1-1,-1-19 7,-9-1 15,2-16 9,0-12 9,0-12-3,1-7-37,3 0-34,1-29-20,9-4-146,12-13-202</inkml:trace>
  <inkml:trace contextRef="#ctx0" brushRef="#br0" timeOffset="18607.2578">8598 8040 1370,'0'0'721,"0"0"-485,0 0-80,0 0-43,0 0-70,0 0-34,0 0-9,-73-71-27,32 71-70,-6 3 11,-1 17 19,3 3 4,11 4 11,17 1-12,17 2-39,12 3 43,42 8 31,35 6 15,1-5 14,-8-6 1,-13-8-1,-29-6 1,-5 1 0,-6 0-1,-24 1 0,-8-4-2,-44 0-4,-9-2 6,-12-3 8,-6-4-8,11-7 0,-17-4-129,19 0-62,18-12-417</inkml:trace>
  <inkml:trace contextRef="#ctx0" brushRef="#br0" timeOffset="19258.6948">8925 8182 1558,'0'0'516,"0"0"-387,0 0-90,0 0-39,0 0-14,0 0-11,0 84 19,0-44 5,0 1 1,7-6-18,9-6-23,13-10 0,7-10-17,11-9 6,7-14-32,1-19-47,-1-27 62,-7-23 18,-14 4-19,-18 10-87,-15 14 60,-6 24 97,-15 5 196,-9 7-46,-7 13-63,-6 6-15,-5 25-38,-3 26 5,1 23-10,14-1-7,14-3-5,19-12 0,3-15-9,22 2-1,14-3-6,10-12 7,14-11 6,21-14-2,25-5 1,-9-12-4,-9-8-3,-19-11-6,-27-3-6,-2-13-3,-7-7-1,-18-2-1,-13 4-9,-2 8 20,-13 9 32,-6 11 0,3 7 21,1 8-36,8 6-12,6 3-5,1 6-41,3 17-18,18 7 37,4 7 12,7 5 9,-2-1 1,-1 1 0,-3-3 28,-4-2 4,-4 0-21,-7-4-10,-5-2 1,-6-1-2,0-1-15,0 3-96,0-8-118,0-12-172</inkml:trace>
  <inkml:trace contextRef="#ctx0" brushRef="#br0" timeOffset="19559.3972">10098 8215 1443,'0'0'555,"0"0"-305,0 0-52,0 0-87,0 0-64,0 0-46,0 0 0,73 112 0,-50-61-1,-1 2 0,-1-5-1,-3-9-6,0-9-11,-5-10-5,-1-9 4,-4-9 1,1-2 18,2-20 43,4-20-25,8-22-17,-1-24 1,-4 2-1,-2 10-1,-5 15-17,-2 23-38,4 3-14,5 7-65,0 14-159,0 3-586</inkml:trace>
  <inkml:trace contextRef="#ctx0" brushRef="#br0" timeOffset="19978.7458">10558 8410 1144,'0'0'626,"0"0"-352,0 0 12,0 0-121,0 0-49,0 0-54,0 0-62,-5-8-51,10 21-35,6 5 56,0 5-18,3-2-41,3-1-33,4-6 27,9-5 27,9-9 23,11 0 10,10-21-60,0-14-33,-8-12 26,-10-9 13,-20-6 6,-15-1 76,-7 6 7,-17 10 135,-17 10 93,-6 16-69,-8 12-86,-6 9-32,-3 25-29,-2 29-6,9 25-6,14-2 0,17-6 9,19-12-9,11-19 1,23 4 11,26 6-6,35-10-6,35-12-10,7-17-92,-28-11-179,-26-13-782</inkml:trace>
  <inkml:trace contextRef="#ctx0" brushRef="#br0" timeOffset="20559.6238">11776 8468 871,'0'0'532,"0"0"-213,0 0-23,0 0-119,8-83-73,-8 50-21,-14 2-45,-11 4-29,-11 7-9,-12 11 0,-23 9-11,-22 25 10,6 17-1,10 2-7,18 4 2,24-8 6,8 0-7,8 3-10,19-8 8,8-5 1,42-10-3,41-16 2,45-17-6,17-35 10,1-27 0,-22-22 5,-32-15 1,-25-14-1,-25-8-6,-25 6-21,-20 15-15,-5 29 43,-5 29 40,-4 25 137,2 17 16,-4 9-72,-1 4-63,-16 28-58,-19 55-18,-11 52 6,0 27 12,15 3 1,31-24-1,15-35-10,36-14-14,10-26-30,27-13-114,-10-23-107,-1-24-606</inkml:trace>
  <inkml:trace contextRef="#ctx0" brushRef="#br0" timeOffset="21145.3129">13205 7998 491,'0'0'1017,"0"0"-709,0 0-71,34-84-87,-29 73-5,-4 5-25,1 6-65,-2 6-55,0 33-18,0 44-22,-5 53 27,-17 25 12,-6 9 1,0-18 1,4-35-1,6-25 0,10-26 10,2-21-10,3-15-4,-4 0-42,-10-3-99,-24-15-114,2-10-11,0-2-300</inkml:trace>
  <inkml:trace contextRef="#ctx0" brushRef="#br0" timeOffset="21386.2424">13151 8102 1549,'0'0'242,"81"-62"28,-31 35-44,7 5-112,-1 13-65,-8 9-28,-4 16-21,-5 32 0,-17 28-25,-22 28-9,-13-8-36,-23-20 2,-4-27 6,2-26 16,-8-1 11,-7-3 11,-5-2 11,4-11-43,0-9-119,12-12-108,23-12-553</inkml:trace>
  <inkml:trace contextRef="#ctx0" brushRef="#br0" timeOffset="21909.7823">13612 8500 967,'0'0'650,"0"0"-554,0 0 53,0 0 153,0 0-3,0 0-184,0 0-63,-25-52-33,24 28-5,1-5-8,0-2-6,12-5-22,11-1-31,9 3-23,11 5 7,3 9-5,5 11 36,-6 9 14,-4 7 8,-6 23 1,-10 14 9,-11 12 6,-12 8-2,-2 3-7,-12-3 8,-8-9-10,-1-9 11,6-14-7,6-13 1,6-7-2,3-11 7,3-1 1,21-13 41,19-16 0,17-15-41,16-23-5,10-25-4,-13 6-8,-17 11-32,-21 18-21,-23 32 67,-3 4 3,-6 8 37,-3 13-37,-7 8-6,-23 34-38,-3 8 22,-6 8 15,-2 3 7,8-10 0,3 2 8,13-10-8,14-4 0,3-6-1,30-5-11,53-11-122,-5-8-104,3-9-321</inkml:trace>
  <inkml:trace contextRef="#ctx0" brushRef="#br0" timeOffset="22554.8238">14986 8411 1512,'0'0'344,"0"0"-79,3-72-98,-13 43-68,-16 4-44,-11 9-31,-11 14-24,-10 9-3,-6 26-3,-2 15-9,8 9 6,13 3-13,14-6-31,16-8 5,15-11 8,9-10 11,38-17 20,36-13 9,32-42-1,11-25-6,0-29-2,-20-15 9,-29-10-1,-19-10-19,-20 2-74,-17 10 0,-14 28 94,-5 29 0,-2 33 98,0 17 34,-2 10-49,-12 7-83,-9 24 0,-24 56-66,-12 55 40,-3 30 21,15 9 4,22-24 1,22-34-1,3-33 0,10-28 0,9-18-2,8-8 3,11-3-1,8-6 1,10-6 0,6-14 0,-4-1-62,-3-22-92,-7-13-49,-12-8 69,-10-4 53,-10-5-4,-4 6 4,-4 11 81,-6 10 29,-2 15 119,0 11-60,0 3-69,-2 22-19,-8 11 0,-1 6 31,2 3 11,2 0-16,1-5-7,5-2-3,1-7 6,0-6-6,0-6-5,1-6-10,5-4 5,-5-6-5,4-3-1,-2-10-48,1-10-224</inkml:trace>
  <inkml:trace contextRef="#ctx0" brushRef="#br0" timeOffset="22732.9271">15578 8186 1698,'0'0'520,"0"0"-314,0 0-123,0 0-83,0 0-1,0 0-107,0 0-277,2-10-355</inkml:trace>
  <inkml:trace contextRef="#ctx0" brushRef="#br0" timeOffset="23375.3289">16099 8500 1523,'0'0'405,"0"0"-52,85-92-155,-57 39-62,-10-6-29,-9 3-34,-9 15-48,-1 7-25,-23 15-6,-10 17-59,-11 9-52,-21 46 40,-11 37 43,-2 36 7,17 11-3,31-11-66,29-31-31,11-37-49,46-14 6,38-21 69,25-15 7,27-8 47,1-36 18,-16-18 23,-9-21 6,-22-20 60,-22-25 27,-22-23 33,-15-14-66,-18 4-4,-14 20 48,-3 44 7,-5 36 77,0 28-59,0 18-38,0 7-56,-5 4-29,-9 40-91,-13 48 58,-12 51 27,-5 19 5,2-6 0,11-29 0,13-49 1,9-19-1,7-19 0,2-6 1,0-6 0,0-3 0,0-6 0,0-10-2,3-8 1,7-1 1,9-4-1,11-13-10,7-4-24,7-2-38,-2 6 8,-4 5 35,-5 9 20,-5 3 10,-6 4 16,-4 13-10,-7 3 3,-4 4 4,-4 3 8,-1 0-1,-2-2-2,0 0-10,-17 1-8,-24-5-78,2-5-193,10-16-518</inkml:trace>
  <inkml:trace contextRef="#ctx0" brushRef="#br0" timeOffset="24256.3605">17649 8623 1500,'0'0'540,"0"0"-321,0 0-115,-30-89-81,-6 66-23,-12 7-1,-7 11-31,-4 5-8,-4 17 13,6 16 2,6 12 19,8 9-6,12 2-1,16 0-9,12-3-15,6-9-10,28-11 29,27-8 16,23-17 2,1-8-22,-8-1-21,-15-21 16,-22-5 27,-4-9 20,-5-10 28,-16-7-25,-12-7-23,0 3-10,-21 2-15,-1 12-21,-4 10-9,6 11 32,5 10 14,6 9 6,7 3-7,2 9-31,8 16 20,14 11 15,6 7 0,7 4 6,3 3 2,0-2-1,-1-7 11,2-4 29,1-9 26,-4-8 16,-8-6 13,-11-6-47,-7-6-26,-10-2 34,0-5 15,-10-14-72,-10-7-9,-5-6-23,0-6 21,4-4 10,10-6 1,11-4-1,2 2-21,26 2-11,16 7 11,24 10-19,-1 16-7,6 13 22,2 4 16,-17 21 9,-4 7-7,-13-1 7,-15-2-1,-15-7 1,-9-6-4,-2-6 5,-2-4 10,-15-4-2,-6 0 6,-4 0-6,-1-12-2,1-2-6,8-21-135,7 4-235,12-9-907</inkml:trace>
  <inkml:trace contextRef="#ctx0" brushRef="#br0" timeOffset="24473.6891">18985 8545 2015,'0'0'484,"0"0"-324,0 0-106,0 0-54,0 0 0,102 12-6,-58 17 0,0 8-15,3 13-47,-5 3-51,3 12-166,-11-16-227,-1-17-291</inkml:trace>
  <inkml:trace contextRef="#ctx0" brushRef="#br0" timeOffset="24640.6045">19576 8556 1888,'0'0'543,"0"0"-254,0 0-150,0 0-102,-155-16-37,26 69-2,-29 28-5,-18 23 1,5 15-64,30-23-111,40-26-298,52-36-1268</inkml:trace>
  <inkml:trace contextRef="#ctx0" brushRef="#br0" timeOffset="25671.2694">19974 9043 1407,'0'0'331,"0"0"-294,0 0-37,0 0 0,-1 80 0,-8-48 0,-6 4 0,-3 3 0,-5-1 0,-3-3-2,-3-2-5,-12-1-17,3-10-167,13-13-546</inkml:trace>
  <inkml:trace contextRef="#ctx0" brushRef="#br0" timeOffset="25858.3627">20011 8679 1781,'0'0'370,"0"0"-226,0 0-104,0 0-40,0 0 0,0 0-176,0 0-199,-74 17-481</inkml:trace>
  <inkml:trace contextRef="#ctx0" brushRef="#br0" timeOffset="26441.0995">20841 8801 1458,'0'0'317,"0"0"-76,71-99-99,-45 57-48,-9 4-55,-10 6 14,-7 7-48,-2 8-5,-26 9-42,-12 6 2,-13 2 6,-5 10 11,1 13 15,12 4-20,14 5 5,18 3-4,13 7 9,15 7 1,20 4 9,10 5 8,5-2 1,-3-3-1,-8-7 0,-9-8 0,-12-8 5,-10-10-5,-8-7 0,-28-8 1,-37-4 13,-8-1 0,1 0-13,5-10 0,16 0-1,-15-12-96,8 3-142,18-3-113</inkml:trace>
  <inkml:trace contextRef="#ctx0" brushRef="#br0" timeOffset="27958.4954">21542 8826 1743,'0'0'513,"0"0"-292,0 0-87,-9-85-41,-17 73-55,-11 10-38,-14 2-18,-8 26-2,-4 10 3,6 13 0,11 4-14,15 5-17,21 0 7,13-2-7,47 2 8,44-5 4,50-7-11,27-17-81,12-23 3,-15-10 59,-45-23 40,-33-4 26,-28-22 2,-36-14 4,-13-2-6,-13 2-38,-15 21 4,-35 13 27,-30 6 7,-25 17 0,-3 8 0,20 9 1,28 20-1,21 3 5,4 9-5,7 6-1,8 7-6,20 1-6,3-4 5,27-6 2,10-8-13,8-9-10,0-7-6,-1-9 13,-5-9 22,-9-1 3,-8-3 64,-5-9 37,-10-4-39,-2 3-9,-1 3-25,-4 5-14,-3 3-17,1 2-29,1 0-73,1 12-7,3 7 78,2 5 23,8 2 2,6-4 6,6-2 0,7-7 2,5-9 6,8-4 39,1-4 34,3-19-29,3-11 28,5-21 3,4-25 16,0-24-43,-4-12-8,-10 0-26,-10 9 11,-6 15-8,-8 3 2,-3 6-11,-9 17-6,-7 15-10,0 19 0,-5 15 1,-1 2 14,1 8 6,-2 0-21,0 7-1,0 2-28,0 17-18,-7 7 30,-5 9 17,-4 8-1,-3 7 0,-6 16 0,-8 19 1,-7 18 0,-3 4 0,1-5 1,9-23 1,11-22-1,8-11 7,5-5-8,6 7-2,3 6-4,5 1 0,19-6-1,10-8-3,12-8-5,9-11 1,8-12 13,4-10-17,6-1-46,2-22 11,1-13-55,0-13-37,2-7-51,-6-6-3,-9-1 39,-13 7 120,-15 10 40,-17 12 168,-10 10 38,-8 9-30,-8 7-67,-35 8-87,-32 8-22,-25 26-18,2 5 11,20 2-15,29-10-3,19-6-2,2 4 8,6 0-29,4 3-14,15-4-11,3-8 35,21-3 22,13-7 9,9-6 6,5-4-12,2 0-21,-3-10 31,-2-11 2,-5 1-1,-7-4 1,-7 6 1,-8 4 0,-6 6 19,-6 6-19,-3 2-12,-1 10-12,-2 15 5,0 9 10,0 9 6,-2 3 2,-1-1 1,3-3-1,0-8 1,14-7 0,7-7 28,14-9 4,6-8 15,7-3-6,4-15 13,0-16 26,-4-13 7,1-19-21,0-19-35,-3-18-16,-8 9 2,-14 23 31,-8 25 26,-10 23 26,0 4-39,-2 5-43,3 7-8,-2 4-10,2 26-62,4 24 40,-2 25 14,1 0 7,-5-6 0,-5-9 0,0-16 0,0 3 0,-8 0-80,-10-18-136,5-11-145,11-18-1089</inkml:trace>
  <inkml:trace contextRef="#ctx0" brushRef="#br0" timeOffset="28137.3201">24183 9637 1681,'0'0'904,"0"0"-685,0 0-162,0 0-57,0 0-38,0 0-89,-101 43 8,32-24-133,7-9-385</inkml:trace>
  <inkml:trace contextRef="#ctx0" brushRef="#br0" timeOffset="28438.5899">24729 8788 1886,'0'0'524,"0"0"-317,0 0-62,0 0-39,0 0-59,0 0-47,-20 72-69,-81 62 47,-33 37 14,-25 15 7,-5-8-5,13-18-5,-3-7 5,10-6-76,21-16-50,42-38-121,34-36-308</inkml:trace>
  <inkml:trace contextRef="#ctx0" brushRef="#br0" timeOffset="29008.3946">20011 9821 1380,'0'0'505,"30"-74"-188,-16 43-70,-4 8-110,0 12-46,1 11-72,7 8-19,16 38-15,14 39 15,5 33 0,-2 14 0,-13-5 2,-13-20-2,-9-32-26,-5-20-23,-1-20-3,-4-12 6,0-6-12,0-10 39,3-7 19,5-14 71,14-39-43,13-33-13,15-32 7,5-19-5,-3 3-2,-13 27-3,-12 36-12,-14 26 0,-4 21 1,-3 5-1,-5 9-25,-2 8-79,-10 26-445,-15 15 231,0-2-465</inkml:trace>
  <inkml:trace contextRef="#ctx0" brushRef="#br0" timeOffset="29416.1851">20731 10233 1553,'0'0'335,"0"0"-154,0 0-10,0 0-57,0 0-32,0 0-29,0 0-31,45 64-13,-25-42-8,2 2 0,10-1 0,8-3-1,9-8 0,8-9-15,4-3-1,5-27-1,-6-16-75,-6-11 0,-16-5-35,-19 1 24,-19 7 32,-10 13 54,-29 12 17,-14 17 58,-9 9 32,-9 15-22,0 23 1,-5 20 20,6 21-49,14 16-21,20-5-10,25-20-9,11-20 9,9-18-7,19-1 5,13-1-7,29-3-64,31-14-74,34-13-55,8-29-60,-33-6-85,-35-7-1022</inkml:trace>
  <inkml:trace contextRef="#ctx0" brushRef="#br0" timeOffset="29803.9016">21581 10305 880,'0'0'570,"0"0"-288,0 0-7,-48-76-42,19 69-91,-8 7-92,-9 17-34,-6 19-7,1 15-7,5 9-1,14 6 0,16-3 0,16-6-1,16-12 0,37-11 0,35-18-7,43-16-7,21-35 14,5-32 0,-14-24 1,-27-20 7,-22-12-8,-21-4-1,-23 8-79,-22 25-15,-19 29 85,-8 26 10,-1 17 118,-4 10-48,-15 10-53,-9 2-17,-21 46-9,-19 50 8,-11 45 0,-3 23 1,21 1 0,20-22 0,22-46-1,14-25-12,5-29 13,0-13 1,12-5-1,2-2 0,2-9-20,11-23-82,-3-16 4,-1-11-625</inkml:trace>
  <inkml:trace contextRef="#ctx0" brushRef="#br0" timeOffset="29979.2882">22044 10414 1326,'0'0'295,"0"0"-158,0 0-14,0 0 12,0 0-40,126 33-64,-65-24-31,7 1-71,3-3-71,17-4-76,-20-1-275,-14-2-455</inkml:trace>
  <inkml:trace contextRef="#ctx0" brushRef="#br0" timeOffset="30571.3804">22654 10478 1054,'0'0'549,"0"0"-261,0 0-92,0 0-59,0 0-30,0 0-39,0 0 5,-106 71 19,65-35-56,-1 2-26,5 3-9,16-1-1,6 3 0,13 0 0,2-1-7,21-5-5,15-3-15,24-6 2,2-7-2,6-13 2,-1-8 17,-17-10 8,-5-18 0,-16-11 0,-15-8-10,-14-3-14,0-1 9,-19 6 8,1 6 7,-1 6 1,5 11-1,4 8 1,5 7 8,5 5 0,0 2-9,18 0-1,10 12 1,9 4 0,3 1 0,-3 3 0,-3 2-1,-11 7 0,-7 3-7,-2 5 1,-8 2 7,-1 0 0,-5-3 0,0-5 2,0-6-1,-7-9-1,3-5 0,-1-5 0,4-2-8,-1-4-4,2 0 12,0-5 26,19-16 32,14-13-42,12-10-15,22-15 5,24-11-5,-6 12 15,-7 10 8,-16 19-5,-21 21 1,-2 8-2,-3 0-18,-14 21-11,-11 12 4,-11 5 7,-4 1 0,-41 5-9,-59-6-42,3-10-93,5-19-409</inkml:trace>
  <inkml:trace contextRef="#ctx0" brushRef="#br0" timeOffset="31943.8274">2427 4397 825,'0'0'336,"30"-108"-217,-28 81 81,2 3-66,-4 2-26,0 3 6,0 13-19,0 6-95,0 2-3,4 21-123,5 13 88,6 8 25,4 10 12,7 1 0,7-2 1,3-7 1,7-9-1,2-11 0,5-9 0,5-12 15,3-5-5,-3-15-1,3-16 2,-2-23 1,-8-1 26,-9-8-13,-5 1 0,-13 17 1,-3 2 37,-3 18 57,-2 20-24,7 6-96,20 50-69,20 55 48,9 86 13,-13 58 8,-30 25 1,-26-12 0,-28-64 17,-15-47 4,7-50-1,5-45-9,-1-25 16,-17-19 37,-34-13 81,-31-28 21,-5-37-106,26-39-40,48-31-21,45-17-44,25 29-149,12 0-379</inkml:trace>
  <inkml:trace contextRef="#ctx0" brushRef="#br0" timeOffset="38770.5068">14777 2671 485,'0'0'184,"0"0"-17,0 0 5,0 0 80,0 0-10,0 0-72,-4-66 20,4 45-36,4 1-34,1 3-21,1 2-3,-3 8-14,-2 0-44,1 4-9,-1 3-22,4 0-7,12 0-6,24 0-29,38 8-93,25 14 10,-1-8-145,-24-2-45,-34-12-715</inkml:trace>
  <inkml:trace contextRef="#ctx0" brushRef="#br0" timeOffset="38919.8458">14728 3040 1230,'0'0'485,"0"0"-306,0 0-89,170-35-90,-31 25-3,-14 4-79,-22 1-203</inkml:trace>
  <inkml:trace contextRef="#ctx0" brushRef="#br0" timeOffset="39591.4036">16025 2268 1523,'0'0'264,"0"0"-41,41-75-43,-29 54-60,-7 13-43,-1 8-37,2 3-40,-2 24-204,4 26 142,-4 30 55,-4 26 6,0 8 0,-4-6-13,-5-28 8,0-30-7,5-14-2,-1-7-18,-1-4-51,0-1-5,0-5 13,2-11-32,4-11 108,0 0 70,27-36 105,9-6-113,13-12-29,12-10-6,-2 11 2,6 0 5,-7 16-26,-11 15 17,-8 11-11,-8 11-14,-2 7 0,-2 19-11,-6 11-9,1 13 1,-4 3 12,-6-1-8,1-5 14,-2-12-5,-1-13 6,0-10 0,-1-9 0,5-6 58,11-33 134,11-36-121,9-32-43,-3-13-14,-8 3-5,-12 26 0,-9 32-9,-3 14 0,-4 11-4,-2 2-31,1 6 4,-5 11-15,-15 30-177,-15 17-477,-8 7 368</inkml:trace>
  <inkml:trace contextRef="#ctx0" brushRef="#br0" timeOffset="39955.2752">17282 3121 1475,'0'0'306,"36"-73"-64,-23 29-63,-3-4-95,-8 6-28,-2 5-10,-2 13-35,-18 15-11,-13 9-26,-15 25-45,-19 28 39,-12 26 8,9-1 9,20-5-28,28-11-18,22-21-4,11-2 14,22-6 33,17-17 18,14-16 0,3-15 12,2-24 0,-7-23-1,-18 0 23,-14-7 19,-14 1-24,-16 13-18,0-1-1,-15 9-10,-13 16-6,-33 31-158,4 0-169,8 14-196</inkml:trace>
  <inkml:trace contextRef="#ctx0" brushRef="#br0" timeOffset="40192.2013">17843 2635 1635,'0'0'534,"0"0"-303,0 0-98,101-79-63,-61 75-58,12 4-12,11 7-9,4 16-12,-1 7-50,-11 4-106,-15 7-84,-32 1-76,-8-9-147,-8-18-182</inkml:trace>
  <inkml:trace contextRef="#ctx0" brushRef="#br0" timeOffset="40366.6834">18008 2576 1510,'0'0'378,"0"0"-60,0 0-74,0 0-73,6-71-56,-6 71-115,0 18-77,-9 35-41,-21 39 75,-13 33-6,-6 13-110,3-13-12,16-42-97,16-39-266</inkml:trace>
  <inkml:trace contextRef="#ctx0" brushRef="#br0" timeOffset="41218.3681">18623 2892 722,'0'0'272,"0"0"-144,0 0-3,0 0 100,0 0-86,0 0 32,28-92 3,-10 68-48,1 0-11,1 5-69,-5 4-5,-5 4 20,-4 8-15,-3 3-35,-3 5-11,0 35-178,-5 33 119,-28 36 35,-11 15 18,1-3-5,8-28-6,19-32-33,10-21-31,6-14 20,0-5-7,0-7 22,17-11 46,17-6 27,12-28 15,17-14-23,7-14-17,6-5 27,-3 3-1,-7 3-16,-13 12-12,-10 16 1,-16 13 0,-10 17-1,-3 1-55,-6 28 2,-2 8 24,-4 8 12,-2 5 9,0-3 7,0-7-5,0-7 4,7-12 2,11-9 0,7-9 27,10-3 80,3-22-25,8-14 1,-1-13 7,4-20 2,4-22-8,-2-18-11,-8 6-9,-15 25-39,-14 27-10,-5 26-14,-2 5 0,-4 9-1,-3 11-73,-19 40-548,-11 13 310,4-4-294</inkml:trace>
  <inkml:trace contextRef="#ctx0" brushRef="#br0" timeOffset="41431.9523">19770 3495 1365,'0'0'575,"0"0"-322,0 0-127,0 0-107,0 0-19,0 0-42,0 0 19,15 123-4,-39-36-26,-16 21-50,1-8-42,1-21-67,16-33-117,20-37-369</inkml:trace>
  <inkml:trace contextRef="#ctx0" brushRef="#br0" timeOffset="42351.3848">20134 2955 525,'0'0'31,"0"0"233,0 0 54,0 0-118,0 0 9,0 0-13,0 0-61,-12-55 27,12 46-26,0 3 16,0 4-59,0 0-65,3 2-28,1 0-17,10 13-131,12 10 68,25 19 62,28 22 18,25 23 0,3 8 0,-19-14-9,-26-17-41,-27-22-87,-9-7-52,1 5-16,-8-9-177,-5-12-155</inkml:trace>
  <inkml:trace contextRef="#ctx0" brushRef="#br0" timeOffset="42576.4476">20615 3052 918,'0'0'709,"0"0"-354,53-72-106,-37 52-72,-9 10-62,-5 8-62,-2 2-53,-9 11-61,-22 17-30,-29 24 68,-28 22 15,-24 18 2,-5 7-44,9-8-60,19-10-11,32-18-63,21-18-56,29-24-403</inkml:trace>
  <inkml:trace contextRef="#ctx0" brushRef="#br0" timeOffset="42769.4115">21150 3529 1536,'0'0'383,"0"0"-305,0 0-78,0 0-102,0 0 69,-38 92 24,-8-31 7,-15 23-6,-5 16-26,10-16-122,21-28-161</inkml:trace>
  <inkml:trace contextRef="#ctx0" brushRef="#br0" timeOffset="43000.0025">21406 3286 1793,'0'0'513,"0"0"-350,23-93-65,-13 76-65,-5 12-33,5 5-19,15 4-18,24 21-45,30 21-32,36 13-104,17 0 3,-6-15 9,-33-22-63,-32-22-460</inkml:trace>
  <inkml:trace contextRef="#ctx0" brushRef="#br0" timeOffset="43221.5729">21744 3118 757,'0'0'1202,"0"0"-864,0 0-142,0 0-83,0 0-70,0 0-43,0 0-51,0 9-35,0 30 55,-13 24 13,-24 17-79,-5-2 1,-3-9-57,3-8-3,14-1-63,5-11-85,18-15-492</inkml:trace>
  <inkml:trace contextRef="#ctx0" brushRef="#br0" timeOffset="43765.3484">22529 3064 1728,'0'0'323,"0"0"-128,0 0-101,0 0-67,0 0-27,0 0-102,0 0-48,-55 81 106,-9-7 27,1-4 16,6-7-6,21-17-10,1 3 2,5-1-16,14-9-20,10-10-33,6-10 21,9-6 30,17-10 33,12-3 14,8-3 18,5-12 15,0-3 15,-3-1-24,-6 3 26,-9 6-22,-9 2-42,-9 6-4,-2 2-22,-5 6 0,-2 11-2,-1 1-5,-4 2 10,1-4 14,0-4 8,0-4-1,1-7 2,4-1 65,5-4 136,9-17-87,6-9-83,3-10-6,6-7 40,-2-7-1,3-5-15,2 1-25,-4-3-15,0 5-8,-5 6 1,-5 9 5,-7 12-7,-6 13-1,-3 16-51,-9 21-304,0 13-137,-3 2-86</inkml:trace>
  <inkml:trace contextRef="#ctx0" brushRef="#br0" timeOffset="44078.6344">22945 3595 922,'0'0'279,"85"0"-99,-36-3-63,-2 0 10,-10 3 38,-14 3-95,-12 14-70,-11 9 0,-5 15-12,-37 18 3,-27 19 8,-5-4 0,3-8 0,9-11 1,18-21 0,1-2-1,7-4 0,14-12 1,15-7 0,7-6 1,1-1 11,38-2 4,37 0 9,28 0-25,13 0-6,-6-14-92,-37 2-112,-22-7-605</inkml:trace>
  <inkml:trace contextRef="#ctx0" brushRef="#br0" timeOffset="44321.1815">23588 3338 1832,'0'0'370,"0"0"-150,0 0-126,0 0-69,0 0-25,0 0-18,0 0-163,18 33 98,-1 47 50,-1-1-57,2-5-27,-2-12-15,1-18-30,18 0-23,0-10-188,-2-20-699</inkml:trace>
  <inkml:trace contextRef="#ctx0" brushRef="#br0" timeOffset="44506.3817">23810 3485 1217,'0'0'553,"0"0"-253,0 0-101,0 0-90,0 0-88,0 0-21,0 0-83,-122 21 62,57 15 10,-7 7 11,5 1-9,-7 9-87,-16 27-44,17-14-115,22-14-273</inkml:trace>
  <inkml:trace contextRef="#ctx0" brushRef="#br0" timeOffset="44986.7202">24175 3659 421,'0'0'88,"0"0"121,0 0 60,0 0-13,0 0-113,0 0-83,0 0-44,-5 12-15,5-11 37,-2 1 67,1 0-6,1-1-47,0 1-21,0 1 38,8 3 0,8 5-19,2 6-30,-3 6-11,1 9-9,-11 11-9,-5 6 8,-13 1 0,-21 1 0,-15-1-1,-8-7 2,-2-7 1,7-6-1,13-10 1,13-5-1,14-7 0,11-4 1,1-1 4,39 2 4,41 4 59,36 3 5,21 4-50,-2 3-12,-35 0-11,-36-1-37,-19 10-90,-23-9-102,-7-4-316</inkml:trace>
  <inkml:trace contextRef="#ctx0" brushRef="#br0" timeOffset="45345.7254">21202 4947 614,'0'0'744,"0"0"-396,0 0-98,0 0-49,0 0-105,94-47-27,-2 31-45,32 7-22,14 9-1,-3 0 5,-14 14-6,-33 0-2,-26-3-4,-24-3-32,-16-5-39,-10-3-109,-3 0-92,-6-16-336</inkml:trace>
  <inkml:trace contextRef="#ctx0" brushRef="#br0" timeOffset="45552.8601">21562 4668 1136,'0'0'891,"0"0"-748,0 0-143,0 0-23,0 0 18,0 98 5,0-55 31,0 3-15,-4 3-15,-11 1 0,-3-1-1,-7-2-17,-5 7-125,3-15-150,21-16-357</inkml:trace>
  <inkml:trace contextRef="#ctx0" brushRef="#br0" timeOffset="45742.3867">22548 5026 1744,'0'0'606,"0"0"-318,0 0-127,0 0-98,0 0-42,0 0-21,0 0-60,32-40-177,-23 63-460,0 0 398,11-9-438</inkml:trace>
  <inkml:trace contextRef="#ctx0" brushRef="#br0" timeOffset="45888.3548">22999 5095 1570,'0'0'328,"0"0"-123,0 0-60,0 0 39,0 0-77,0 0-52,0 0-55,51-17-265,-38 34-387,16-3-32</inkml:trace>
  <inkml:trace contextRef="#ctx0" brushRef="#br0" timeOffset="46066.3068">23903 5240 1371,'0'0'399,"0"0"-49,0 0-48,0 0-67,0 0-134,75-77-61,-72 72-40,-3 7-67,0 12-255,0-4-556</inkml:trace>
  <inkml:trace contextRef="#ctx0" brushRef="#br0" timeOffset="48659.3121">14213 1255 500,'0'0'212,"0"0"-141,0 0-25,0 0 31,0 0 52,69-75 31,-50 43-54,-2-6-21,-1-3-5,-5-2-19,-7-2 0,-4 4-16,0 4-7,-19 3-20,-11 4-12,-10 6-6,-4 6 0,0 6-1,2 8-1,0 4 1,1 14 0,-15 37-8,-9 50 8,-1 57 1,12 31 7,25 6-1,23-19-5,6-32 9,0-11-1,0-5-8,-8-4 6,-21-4-6,-15-8 0,-2-25-1,0-22-52,-19-16-71,17-23-117,6-16-97</inkml:trace>
  <inkml:trace contextRef="#ctx0" brushRef="#br0" timeOffset="48808.8436">13386 2172 1075,'0'0'180,"64"-109"21,-32 77-31,12-6 14,25-5-70,29-4-38,20 11-32,4 10-15,-21 20-23,-30 6-6,-3 10-142,-19 6-150,-5-6-283</inkml:trace>
  <inkml:trace contextRef="#ctx0" brushRef="#br0" timeOffset="49084.2377">14937 1167 1252,'0'0'183,"0"0"-20,16-99 3,-16 76-49,0 13-62,-7 10-55,-20 19-19,-25 36 3,-27 41 10,-22 36 6,3 12-1,21-10 1,26-23 0,30-28-2,18-6-8,5 0 9,23-14 0,5-11 0,3-11 0,4-5 0,30 19-5,-7-9-169,-3-12-145</inkml:trace>
  <inkml:trace contextRef="#ctx0" brushRef="#br0" timeOffset="49547.2409">14921 1607 1324,'0'0'265,"25"-72"-80,8 35-18,23-2-66,25 6-76,1 9-16,-6 10-9,-12 14 1,-23 3-1,-3 25-13,-5 9-61,-14 13 5,-17 8 23,-2 2 13,-28 1-1,-7-3 11,-4-10 1,5-8 9,6-10 5,9-11 8,9-8-1,6-8 1,4-3 48,4-6 216,23-15-107,14-13-121,14-8-36,5-6-10,0-2-7,-8 3 0,-12 9 9,-14 11 8,-12 10 1,-6 9-1,-8 7 0,0 1-59,3 9-108,-3 8 113,4 9 30,0 5 13,2 2 9,3 1-9,6-3-6,9 1-69,22-11-23,-4-7-156,4-14-378</inkml:trace>
  <inkml:trace contextRef="#ctx0" brushRef="#br0" timeOffset="49764.5197">16143 1069 1333,'0'0'537,"0"0"-293,0 0-104,0 0-115,0 0-25,114 139 0,-28-5 13,-1 16 7,-19 0-20,-36-17-1,-30-16-5,-54 5 0,-59 16 5,-72 18-8,-75 17-109,34-37-84,26-39-165</inkml:trace>
  <inkml:trace contextRef="#ctx0" brushRef="#br0" timeOffset="55345.4562">19983 4093 504,'0'0'837,"0"0"-629,0 0-52,0 0 18,0 0 0,0 0-39,111-77-53,-53 62-47,1 6-14,10 6-20,-2 3-2,-11 3-45,19 8-158,-17-2-169,-6-9-673</inkml:trace>
  <inkml:trace contextRef="#ctx0" brushRef="#br0" timeOffset="55666.7109">22769 4384 477,'0'0'59,"0"0"-46,0 0-13,0 0 0,0 0-7,0 0-9,0 0 15,36 21-10,-22-15-22</inkml:trace>
  <inkml:trace contextRef="#ctx0" brushRef="#br0" timeOffset="55848.3465">22769 4384 464,'89'47'828,"-89"-47"-617,0-3-65,16-5 9,9-1-41,6 3-61,9 6-40,7 0-13,5 0-6,9 16-45,38 9-88,-17-4-57,-6-8-188</inkml:trace>
  <inkml:trace contextRef="#ctx0" brushRef="#br0" timeOffset="56703.7363">22246 5491 489,'0'0'903,"0"0"-624,0 0 29,0 0-81,0 0-51,66-91-72,-47 76-49,-2 3-39,-1 5-16,-3 4 0,0 3-17,4 0-117,1 12-81,18 16-65,-6-3-11,2-5-265</inkml:trace>
  <inkml:trace contextRef="#ctx0" brushRef="#br0" timeOffset="56921.3666">23699 5591 1810,'0'0'297,"0"0"-140,141-34-77,-51 31-65,-4 3-15,-8 7-81,13 23-91,-31-4-100,-8-9-245</inkml:trace>
  <inkml:trace contextRef="#ctx0" brushRef="#br0" timeOffset="84739.2339">4600 10964 1835,'0'0'274,"0"0"-147,0 0-122,0 0-5,0 0-110,0 0 43,-3 15 43,2 24 12,-6 44 12,-1 76 37,-5 67 7,2 66 8,-2 51-17,2 23-4,11 30 18,9 18-24,27-10 2,7-21-2,4-31-13,-6-47-12,-8-38-32,-16-42 4,-14-32-14,-8-23-1,-33-14 5,-21-14 9,-20-24-111,15-39-120,4-34-426</inkml:trace>
  <inkml:trace contextRef="#ctx0" brushRef="#br0" timeOffset="85178.0394">2069 14679 848,'0'0'1156,"0"0"-928,0 0-96,0 0-95,188-8-34,14-9 64,63-8 17,54-11 15,35-6-16,24 0-31,61-6-23,74-2-11,85 3 27,91 5 13,81 14 35,64 18 5,35 12-3,-10 30-61,-56 14-25,-87-2-9,-103-15-44,-119-15-47,-118-14 14,-127-5 12,-109-10 35,-77 4 20,-50-1 10,-13-5 1,-46-7-1,-84 2-102,-122 12-126,13 8-140,-6 2-369</inkml:trace>
  <inkml:trace contextRef="#ctx0" brushRef="#br0" timeOffset="86112.9301">6214 11054 230,'0'0'121,"0"0"-13,0 0-55,0 0-53,-39 72 0,22-52 16,-3-1-8,1 1-7,-6 1 0,-16 6 0,4-5-1,0-5-367</inkml:trace>
  <inkml:trace contextRef="#ctx0" brushRef="#br0" timeOffset="86703.9356">5470 10711 933,'0'0'632,"0"0"-239,0 0-115,0 0-50,0 0-94,0 0-18,0 0-55,-6-37-33,9 37-28,15 2-19,16 18-38,15 11 20,25 18-33,20 21-22,-7-2-58,-7-5 15,9 14-106,-31-26-58,-4-8-224</inkml:trace>
  <inkml:trace contextRef="#ctx0" brushRef="#br0" timeOffset="86922.234">6029 10893 1485,'0'0'611,"0"0"-340,-61-76-115,39 53-77,8 11-33,4 5-28,-2 7-18,-4 1-9,-7 23-46,-20 25 33,-12 27 8,-7 22-12,4 10-17,17-6 8,24-8-94,17-18-107,0-19-112,15-27-342</inkml:trace>
  <inkml:trace contextRef="#ctx0" brushRef="#br0" timeOffset="87223.8635">6656 11540 1132,'0'0'589,"0"0"-321,0 0-60,0 0-64,0 0-18,0 0-31,0 0-53,-10 6-33,24 2-9,7 6 0,6 11-1,10 8 0,2 9-12,6 9-2,2 3-18,1 2-35,0 2-45,6 11-122,-14-14-89,-8-18-415</inkml:trace>
  <inkml:trace contextRef="#ctx0" brushRef="#br0" timeOffset="87420.2193">6942 11775 2125,'0'0'316,"0"0"-87,0 0-95,0 0-102,-92-36-32,57 44-11,-4 22-42,-11 21-24,-2 32-37,13 31-79,20 4-93,19-26-104,8-31-272</inkml:trace>
  <inkml:trace contextRef="#ctx0" brushRef="#br0" timeOffset="87896.1549">7573 12738 1465,'0'0'637,"0"0"-334,0 0-88,0 0-82,0 0-78,0 0-55,0 0-1,0 3-26,11 8-12,9 8 32,9 4 7,2 10 0,5 2-23,0 6-8,-5 3-20,-4 4 3,-8 3 20,-7 4 1,-9-1-22,-3-1 0,0-3-13,-9-8-37,-10-1-84,2-15-171,3-14-487</inkml:trace>
  <inkml:trace contextRef="#ctx0" brushRef="#br0" timeOffset="88146.2801">7867 13016 2053,'0'0'513,"0"0"-330,0 0-108,0 0-64,0 0-11,0 0-12,0 0-21,-63 6-28,45 25 45,-5 8 14,-4 6 1,-2 6-44,5 2-22,-6 22-58,7-14-209,9-13-384</inkml:trace>
  <inkml:trace contextRef="#ctx0" brushRef="#br0" timeOffset="88595.3788">7397 14118 1460,'0'0'382,"0"0"-274,0 0-23,0 0-54,0 0-12,0 0 21,0 0-5,88 61-10,-63-40 5,4 3-17,0 1 31,3 1-13,-2-1 15,4-1-19,0-1-17,-2-1-9,1 0-1,-2 3 0,-1 0-35,-3 0-45,7 6-65,-8-5-136,-8-9-292</inkml:trace>
  <inkml:trace contextRef="#ctx0" brushRef="#br0" timeOffset="88824.0568">7843 14341 1958,'0'0'571,"0"0"-361,0 0-111,0 0-72,0 0-1,-92-34-25,62 54-1,-12 17-10,-4 15 4,-3 8 0,4 7 5,6-2-50,9 12-123,12-16-141,9-19-523</inkml:trace>
  <inkml:trace contextRef="#ctx0" brushRef="#br0" timeOffset="89274.6317">6553 15179 1629,'0'0'555,"0"0"-474,0 0-44,0 0-16,0 0-21,0 0-8,0 0-1,23 25 9,-9-8 13,1 5 5,6 1-3,4 2-8,0 2 0,4-5 4,-1-1-4,1-2-1,-1-1-6,-1-4-47,7-4-93,-8-5-358,-6-5-890</inkml:trace>
  <inkml:trace contextRef="#ctx0" brushRef="#br0" timeOffset="89493.3177">6936 15199 1111,'0'0'1224,"0"0"-939,0 0-84,0 0-116,-103-53-53,75 55-15,-9 22-17,-2 13 0,0 12 0,0 18-1,8-3-26,2 5-47,3 21-111,11-26-96,6-8-378</inkml:trace>
  <inkml:trace contextRef="#ctx0" brushRef="#br0" timeOffset="90053.8134">5913 16087 948,'0'0'631,"0"0"-500,0 0-14,0 0-68,0 0 0,0 0 121,0 0-35,10 64-22,4-36-17,5 4-28,8 6-42,3 3-14,1 1-6,5 1-6,0-2-2,2 1-7,3-6-41,-1-2-10,9-5-55,-8-8-202,-9-15-462</inkml:trace>
  <inkml:trace contextRef="#ctx0" brushRef="#br0" timeOffset="90236.6647">6351 16208 2046,'0'0'599,"0"0"-399,0 0-74,0 0-98,-126 14-28,50 62-9,-32 51 9,-11 27 0,2 10-6,16-24-206,37-53-388,22-37-1150</inkml:trace>
  <inkml:trace contextRef="#ctx0" brushRef="#br0" timeOffset="94924.9153">4748 10464 484,'0'0'89,"0"0"290,0 0-164,0 0-64,0 0-28,0 0-52,-6 0-30,6 0-15,0 0 8,0 0 14,0 0 22,0 0-19,0 0-28,1 0-14,10 0-9,11 0 1,2 2-1,6 5 0,6 1 0,1 3-7,2-1 0,7-1 7,-1 2-6,1 1 4,-5-1-9,4 2 5,-6-3 4,-3 2 1,-3-2-12,-3 0 5,0 1-3,-5 2 3,2 0-4,-2 2-4,-1 2 4,2 0 11,0 1 1,3 2-2,2 2-6,0 0 7,1-1 0,-2 2 1,-1-2 0,1-1 0,-3 0 0,4 0 2,-2 1 0,-1-2 6,5 3-2,0-2 2,-2 2 0,5-1 2,-3-2-4,2 1 1,-2-1 9,0 2-14,-2-3 13,2 2 2,-2-1-8,2 3-3,2 0-6,-1 1 8,6 2-6,-2 1 5,5 3-6,-2 0 6,0 2-7,-2 2 0,-2-2-1,0 0 1,-4-2-1,-2 0 1,-3-3 0,1 2 0,-1-1-1,-2 1 1,2 1 0,0 3 0,4-1 0,1 1 0,5 1 0,-1 4 0,2-1 0,-1 0 0,-1 0 0,-3-2 0,-3 0 0,-1-2 0,-2 1 7,-2 2 3,-2 3 2,-2 2-5,-1 0-5,-3 3-1,-1 0 14,2 4-8,-4 2 36,2 6-27,0 15-3,4 21 5,3 15-1,-3 1-11,-2-11 3,-1-21-8,-8-22 25,-1-10 2,-4-3-7,5 7 1,-4 7-7,-1 7 1,-5-3 3,0-2-6,0-2-1,-8 4 3,-8-2-9,-2 5 13,-9 11 31,5-6-28,-3 1-14,5 0-7,2-13 0,-6 5 0,-1-4 5,4-4-5,-6-6 0,2-1 0,1-3 0,-3 0-1,-1 0 1,0 2-1,2 2 1,-3-2 6,4 1-7,0 5-2,0 2 0,-2 2 2,-1 4-1,-2 4 1,0 0-1,0 2 0,0-1 1,3-4-1,2-5 0,1-4 1,3-3 0,-1-5 0,4-2-1,-1-6 0,-1 1-1,-2-4 2,-4 4 0,-2 0 1,-1 4 0,-2 1-1,-3 1 0,3 5 0,-4-4-7,2 4 7,-1-1 0,-3 2 0,0 0-1,-2 3 0,-6 6 1,2 0-1,-3 2 0,2-2 0,4-4 1,6-6 0,1-3 0,6-1-1,0-2-8,3-2-3,1 3 11,0-1 0,4 1-30,-5-2 10,3 0 6,-6 1 0,-1 0-11,-2-1 5,-1 1 20,0 0-5,-2-1 6,3-1 0,0 1 0,2-4 0,2-2 0,-1 0 24,0-1 16,-2-5 20,-3 5-15,-1-1-16,-1-1-20,-1 0-3,2 0 0,0-1 10,2 0 18,2-1-13,1-1-13,8-2-8,3-2 1,3-1-1,7 1 0,1 0-42,1 0-50,4-3-50,1-2-141,0-7-17,1-10-75,8 0-242</inkml:trace>
  <inkml:trace contextRef="#ctx0" brushRef="#br0" timeOffset="97162.1249">4214 10126 506,'0'0'37,"0"0"120,0 0-76,-79-95 45,46 61 108,-4 4-54,4 2-34,3 6-60,2 2-44,10 4-4,5 6 23,2 0 57,5 4-3,3 2 12,0 0-48,3 4-11,0 0-37,0 0-31,0 0-20,0 8-51,11 9 49,11 6 7,8 9 14,10 3 0,11 4 1,8 3 0,7 1-2,17 3 2,16 8-1,17 6-6,-10-5 6,-21-13 1,-25-9 0,-20-6 1,9 6-2,4 7 2,7 3-2,-4 1 1,2 0 0,2-3 0,1-2 0,6 0 0,5-3 1,1 2-1,6 1 1,-1 0-1,-3 1 0,-3-3 0,-6 2 0,-2-4 0,-9 0 0,-4-3 0,-5-3 1,-6-3 0,-1-1-1,-1-3 1,0-1-1,1 3 0,1-2 0,5 2 1,0 1-1,1 2 1,-4 1-1,-2-1 0,-4-1 0,-8-1-1,-4-3 1,-2-1 1,1 3-1,-1 1 0,-2 1 0,2 4 1,0 1-1,-1 3 0,0 2 0,0-3 0,4 1 0,-2 0 0,2 2 0,2 3 0,3 3 1,0 0-1,4 3 0,-3 0 0,-1 1 0,0 0 2,-2 1-1,-1-2-1,0 3 6,1-1-6,2 0 0,1 4-1,2 1 1,0 3 0,-3 1 0,0 0 0,-2-1 1,-3 0-1,-5-4 0,-4-2 0,1-4-1,-7-3 2,-4 2-1,-5-4 0,-1 0 0,0 3 1,-10 3 0,-6 7 0,-5 13-1,-3 18 1,-3 17 0,5 4 0,2-9-1,7-10 0,5-21-1,-2-10 1,-2-10 0,2-3 0,-7 8 0,-5 9 6,-11 16 7,-7 15-7,-11 11 16,-3 7 9,5-5-3,0-7-9,4-10-17,0-2 8,3-3-3,10-14-1,6-17 8,10-13 6,4-5 0,0 3-10,-3 6-9,2 4 0,-2-2 0,3 0 7,-1 4-8,-1 2 0,-1 6 0,0 5 7,-1 1-6,1-1-1,-1 2 1,-3-3-2,-1 0 1,-4-2-14,0 1 5,-6 0-5,-4-2 6,-3 2 8,-5-2-2,-3 1 2,-1-2-1,-2-1 1,3-4 0,1 2 1,0-3-1,0 0 1,-1 2-1,-1 1 2,-1 4 26,-3-2-12,-1 4 9,-1 1-5,-2 2-7,5-1-1,1-1-6,0-4 6,5-4-2,0-7 5,4-6 28,0-6 5,5-7 2,1-3 10,3-2-17,3-1-13,2-1-6,3-1-1,2 1-6,-1 0-7,1 4-1,-4 5 5,1-2-2,-4 5 1,-2 1-4,3-1 3,-2 5-11,1-2 0,-1 0-1,1 1 0,0-5-9,3-1-2,-3 0-5,2-2 4,3-2 0,-2 1 10,6 0-5,-3-4-8,7 0 3,-2-4-1,6 0 2,-2-6 10,3-2 1,0-2 0,1-2 0,1-1-8,1-1-2,-1-1-66,7-2-75,0-7-132,0-12-312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</inkml:channelProperties>
      </inkml:inkSource>
      <inkml:timestamp xml:id="ts0" timeString="2023-06-17T09:38:33.31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6232 7741 1174,'0'0'137,"21"-89"-70,-19 43 10,-2-2 39,0 7-5,-11 7 20,-3 4-21,1 8-2,4 6 4,5 8-56,1 1-7,3 7-30,0 0-19,7 0-9,37 0-67,54 0 27,63 0 22,30 0-33,3 0-77,-55 0-80,-54 0-383</inkml:trace>
  <inkml:trace contextRef="#ctx0" brushRef="#br0" timeOffset="959.3633">13700 6796 358,'0'0'136,"0"0"-75,0 0-30,0 0-5,-82 0-25,79 0-1,2 0 0,1 0 0,0 0-6,0 0 6,0 0 19,0 0-19,0 0-38,0 1-89,0 5-4,0 3 21</inkml:trace>
  <inkml:trace contextRef="#ctx0" brushRef="#br0" timeOffset="1499.1434">13736 6783 532,'0'0'107,"0"0"-73,0 0-16,0 0 102,0 0 119,0 0-145,0 0-46,-32 0-30,55 0-11,8-1 10,22-7 6,27 0-11,25 8-11,-17 0-1,-9 0-217</inkml:trace>
  <inkml:trace contextRef="#ctx0" brushRef="#br0" timeOffset="7802.6719">13997 7764 97,'0'0'111,"0"0"-36,0 0 75,0 0-58,0 0-48,0 0-34,0 0-10,0 0 1,0 0 4,6-3 4,5 3-9,-4 0-6,2 0-240</inkml:trace>
  <inkml:trace contextRef="#ctx0" brushRef="#br0" timeOffset="10875.6858">14030 5516 388,'0'0'493,"0"0"-350,0 0-1,0 0 56,0 0-82,0 0 22,-25-68-24,25 59-20,0 3-20,0 1-28,0 3-18,0 2-18,0 0-10,0 0 1,0 0-1,0 0-12,0 0-10,0 0 10,0 0-4,0 0 2,0-1 14,3-1 7,7-4-6,14-7 25,25-13-26,41-21 6,47-25-5,37-25 0,21-19-1,10-5 0,-2 1 1,-1 6 6,-9 9-6,-24 11 0,-32 16-1,-41 20 0,-35 20 0,-24 12-1,-16 9-59,-6 2-3,-8 2 2,-7 4-5,-31 9-116,-41 5-99,-19 18 54,11-3 16,18-3-335</inkml:trace>
  <inkml:trace contextRef="#ctx0" brushRef="#br0" timeOffset="11293.9387">15567 4289 1020,'0'0'127,"0"0"21,0 0-11,0 0-58,0 0-2,92-74 3,-76 69-54,2 5-20,9 0-6,8 2 0,5 7 0,3 3-1,1 2 1,1 2-22,-2 1 1,-1-1 1,-1 4 5,-7 3 7,-6 1-8,-7 2-27,-12 2-12,-9 1 25,0 0 17,-12 2 1,-12-4 12,-4-1 14,-5-5 21,0-2 0,-1-7 16,3-5 19,4-5 10,2-2 77,2-4 2,2-16-31,-1-9-26,4-14-19,0-20-56,3 0-16,6-5-10,-1 1 6,-2 13-7,-64-4-62,0 17-242,-12 6-564</inkml:trace>
  <inkml:trace contextRef="#ctx0" brushRef="#br0" timeOffset="15959.0121">16646 5838 453,'0'0'98,"0"0"-75,0 0 74,0 0-27,0 0 20,0 0-38,-11-44-10,11 35 18,-3 3-15,1-2 36,2 2-53,-1-1-28,-1 2 15,0-1-2,1 2 3,-1-1-6,-1 0-9,2-1-1,-2 3 0,-2-2 2,0-1-1,0 2 1,-2-1-2,-2-2-7,-5 1-2,1 0 8,-3 0 1,0 0 0,0-1-8,0 4 8,-1-1-26,2-1 16,-2 0 9,3 2 1,-2 1 2,4-1 5,-3-1-6,0 1 5,-1 1-6,-3-3-1,0 1 1,-2 1-1,2-2 0,0-1 1,-1 1 0,4 1 0,1-1 1,3 1 0,0 2-1,5-1 0,-1 2 0,2 1 0,-3 0 0,3 0-15,-1 0 14,-4 0-8,0 0 8,-5 3 0,0 2-5,-1 2 4,-2 2-2,1 2 3,-3 1-3,2 0 4,-1 3 0,0-1 0,-3 0-1,4-1 0,0 2 1,2-1-1,4-2 1,4 0 0,-2 0-1,4 0 1,-1 2-1,1 0 1,-3 2 1,1 1-1,-1 1 0,0 0 0,1 3 0,-1 1 0,1 5-1,0-1 1,-3 4 0,3 1 0,-2 0 1,3 2-1,-3-1 0,5-2-1,2 1-1,2-3 0,2-2 1,0-2 1,0-1 1,0-1-1,2 0 0,4-2 0,2-1 6,2 0-6,-1-1 1,1-2-1,-1 4 1,0-4-1,0 1 0,3 0 0,0 0 0,1-1 0,-1-1 1,0 0 0,1-5-1,-1 3 1,2-2 0,-1 1-1,2 1 1,0 1 0,1-2-1,-1 1 1,0-2-1,-1 1 1,-4-4-1,2-1 0,-3-2 0,0 0 2,3-1-2,1-1 11,5 1 36,3-1-13,2 2-23,6 0-1,1-1-9,1 1-1,1-2 1,-2 0 0,-3-3 0,-2 0-1,-1 0 7,-2 0 18,-2 0-2,-1 0 6,-1-5 18,1-1-4,-3-2-25,0 0 6,0-1-5,0-2-19,2 1 1,2-3 0,0-2 0,1 2 16,-1-1-5,1-3 1,-1 0-5,-1-1 1,0-1-8,-2 0 6,-1-2 11,-2-1 28,-2-2-6,-1-1-20,-1-2-11,-2-1 4,-4-2-4,1-1-9,-4-2 1,1 1 6,-2-4 0,0-1 1,0-1 2,0-3-9,0 2 0,0 3 5,0 2 1,-2 2 2,1 3-2,-1 3-7,-1-2 1,0 2-1,-1-2 0,-1-2 1,-5-3 0,-1-1-1,-6 0 0,-4-2 0,-6 2-9,-5 3 0,-5 4-24,-4 7-17,1 6-14,-2 9-3,-2 5-56,-22 11-98,11 9-53,9-6-437</inkml:trace>
  <inkml:trace contextRef="#ctx0" brushRef="#br0" timeOffset="17227.0124">16850 6347 466,'0'0'89,"0"0"-59,0 0-22,0 0-8,0 0 1,0 0 0,0 0-1,11 0 0,-11 0 0,0 1-10,0 1-83,-3 1-122</inkml:trace>
  <inkml:trace contextRef="#ctx0" brushRef="#br0" timeOffset="17429.3661">16989 6353 971,'0'0'136,"0"0"-78,0 0-40,0 0-16,0 0-2,0 0-45,0 0-240,7-12 121,-20 18-191</inkml:trace>
  <inkml:trace contextRef="#ctx0" brushRef="#br0" timeOffset="17604.8675">16989 6353 679,'39'-17'88,"-41"17"-88,0 0-225</inkml:trace>
  <inkml:trace contextRef="#ctx0" brushRef="#br0" timeOffset="17796.8705">16982 6344 221,'0'0'0</inkml:trace>
  <inkml:trace contextRef="#ctx0" brushRef="#br0" timeOffset="18089.7125">16630 5766 440,'0'0'0</inkml:trace>
  <inkml:trace contextRef="#ctx0" brushRef="#br0" timeOffset="18849.8643">17035 5942 985,'0'0'120,"0"0"-72,0 0-28,0 0-11,0 0-9,0 0 8,0 0-8,2-17-62,-2 29-96,-5 2 8,-3-2-340</inkml:trace>
  <inkml:trace contextRef="#ctx0" brushRef="#br0" timeOffset="19090.2468">14130 7696 124,'0'0'0</inkml:trace>
  <inkml:trace contextRef="#ctx0" brushRef="#br0" timeOffset="19861.8024">13644 7905 624,'0'0'188,"0"0"-124,0 0-45,0 0-18,0 0 21,0 0 25,0 0-20,0 0-14,0 0 6,0 0 26,0 0 14,0 0-8,0 0-22,3 0-21,1 0-6,8 0 23,5 0-24,11 0 11,14 0 3,28 0-1,39 0 28,58 0 19,37 0-16,29-3-3,11-2 19,-13 2-8,-10-2-8,-30 2 2,-36 2-8,-46-1-27,-34 2-5,-33-1-1,-17 1-6,-5-1 0,-7-1 0,-10 0-1,-5-1 1,-26-1-64,-17 4-70,-40 0-27,11 2-33,10 3-114</inkml:trace>
  <inkml:trace contextRef="#ctx0" brushRef="#br0" timeOffset="26273.3084">15868 3473 667,'0'0'101,"0"0"-11,82-65-8,-52 38 35,-4 1-10,0-2 70,-5 2-35,4 0-44,-3 7-52,-1 2-21,-6 7-9,-6 3 4,-2 6-18,-2 1-2,3 6-10,4 21-18,5 24 6,3 35-13,-1 40 26,0 27 9,0 4 8,3-11-7,5-21 12,3-11 9,2-8-5,0-7 6,-4-19-23,-7-20-16,-9-21-74,-5-12-7,1-7-47,-8-20-83,0 0-15,0-20 153</inkml:trace>
  <inkml:trace contextRef="#ctx0" brushRef="#br0" timeOffset="26537.1608">16455 4356 542,'-4'-86'145,"4"-13"-9,0 4 35,13-6-34,5-5 8,5 0 8,0 20-20,-2 23-29,-3 17-19,3 12-16,3 0-28,-1 1-22,6 5-18,-2 11-1,2 9 0,-1 8-19,3 6-15,-1 16 2,-3 9-32,-8 8-18,-10 8 9,-9 8 16,-4 15 8,-20-4 7,-8 4 35,-6-4 6,-5-17 1,-4 3 10,3-14-10,5-11-8,10-3-99,13-8-119,12-12-53</inkml:trace>
  <inkml:trace contextRef="#ctx0" brushRef="#br0" timeOffset="27075.3151">17192 3972 1265,'0'0'282,"0"0"-113,0 0-58,0 0 0,0 0-7,0 0-47,0 0-13,0-66-23,0 59-21,2-5 0,10-3 0,10-7-30,11-4-1,13-4-33,8-2 7,3 0 30,-2 1 4,-9 3 10,-10 7-3,-13 6 15,-12 9 1,-5 6 0,-4 0-60,-1 19-97,-1 12 106,0 10 40,3 10 5,4 2 6,8 1 0,9-7 0,13-9 0,25-12 10,30-22 12,21-13 23,-6-25-30,-21-7-8,-29-1 6,-20 3-11,-1-8-1,-6-7 0,-8-1 0,-19 7 6,-3 8 5,-24 12 33,-12 9-12,-7 13-33,-8 6-10,3 12 9,5 15-15,10 7 6,20 5 9,13 2-13,30 5 4,47 1 10,38 1 8,12-6 4,-5-6-12,-18-22-69,-41-10-130,-12-7-467</inkml:trace>
  <inkml:trace contextRef="#ctx0" brushRef="#br0" timeOffset="27725.7004">19169 3746 1011,'0'0'635,"0"0"-472,38-91-24,-23 45 0,-7 3 16,-4 0-45,-4 7-48,-3 5-41,-24 12-21,-22 12-31,-31 7-8,-25 19 14,7 13 7,20 7-16,27-4-22,28-5-16,4 6 17,8 0-41,8 0 0,3-9 61,39-20 35,38-12 6,38-41 28,16-21-17,1-15 1,-21-6-9,-27 1-4,-15 1-5,-17-2 0,-17 14 0,-12 18 0,-11 13-4,-8 10 4,1 0 0,-5 5 20,0 6 40,0 22-60,-12 8-48,-20 43-15,-14 41 47,-3 39 15,3 10 1,18-4 1,23-24 12,5-37-6,12-18-7,6-20 0,4-12 1,8-5-1,9-9 8,11-12 6,8-12 10,7-26-19,0-13-5,0-6-22,-10 2-15,-12 4 27,-13 9 9,-9 11 1,-12 9 30,-5 13 60,-1 7-60,-3 2-30,0 13-88,0 10 59,-3 10 20,3 1 9,0 2 1,12-6 5,9-1 1,-1-5-5,2-6-2,-6-1-20,-4-5-74,-12-12-138,-3 0-252,-10-22-614</inkml:trace>
  <inkml:trace contextRef="#ctx0" brushRef="#br0" timeOffset="27893.2534">19997 3178 1324,'0'0'329,"0"0"-101,0 0-74,37-91-63,-30 84-91,-5 7-9,-2 38-347,-15 4 129,4 0-149</inkml:trace>
  <inkml:trace contextRef="#ctx0" brushRef="#br0" timeOffset="28186.4423">20982 3625 1527,'0'0'135,"0"0"13,67-115 39,-54 69-46,-6 1-20,-7 3-55,-9 6-49,-15 8-17,-7 9-12,-8 9-22,-9 10-8,-8 5 28,-4 27-20,-11 19 13,5 27 12,16 20 9,22-4 0,26-16-1,11-24-5,42-11-4,34 3-3,36-3 2,9-14-33,-30-18-129,-31-16-187</inkml:trace>
  <inkml:trace contextRef="#ctx0" brushRef="#br0" timeOffset="28462.3656">21335 2836 1483,'0'0'278,"49"-113"-20,-33 89-95,3 5-70,2 9-41,0 10-36,9 31-16,4 50-21,-13 44-4,-16 18-13,-8 6-1,-31-15-31,-2-14 18,0 0-40,-2 0 35,4 3-24,8-23-29,10-27-41,16-25-118,0-30-10,11-14-305</inkml:trace>
  <inkml:trace contextRef="#ctx0" brushRef="#br0" timeOffset="28617.1734">21534 3470 1239,'0'0'268,"30"-106"-64,-20 75-51,1-1 43,1 3-66,0 5-49,3 14-81,4 10-50,11 14-198,27 30 51,-5-5-314,1-10-146</inkml:trace>
  <inkml:trace contextRef="#ctx0" brushRef="#br0" timeOffset="29014.1918">22304 3470 1551,'0'0'324,"0"0"-5,0 0-148,0 0-61,0 0-43,0 0-67,0 0-52,6-21-27,-6 43 35,0 7-21,4 0 4,5 1-14,9-5 20,15-7 14,11-8 29,13-10 12,9-6-1,-2-20 1,-7-12 0,-14-8 0,-16-1 5,-14-3-5,-13 6 16,-7 5 43,-23 9-22,-13 13-11,-8 14-26,-7 3-10,-2 18-9,2 12 1,13 11 12,13 4 6,16 6 0,16 4-12,13 3-1,26 3-5,30 10-42,37 4-48,45-9-113,-16-18-131,-9-30-395</inkml:trace>
  <inkml:trace contextRef="#ctx0" brushRef="#br0" timeOffset="29415.3938">23819 3553 1485,'0'0'246,"68"-102"-34,-37 43-39,-5-9 7,-8 7-55,-18 15-54,0 5-28,-40 16-43,-46 18-19,-47 12 4,-19 31 4,-5 18-4,23 13-31,31 2 0,30-7 4,25-10-5,27-12-39,14-5-36,7-1 53,12-3 15,46-8 22,54-23 32,55-36 16,27-32-7,0-21 7,-30-10-3,-40-3 27,-27-2-11,-27 3 8,-25 1 19,-19 20 66,-15 20 7,-8 19-7,-3 21-24,0 14-22,-14 15-76,-33 52-61,-34 60 21,-23 36 30,-11 29 9,1 17-32,0 16-37,-15 22-82,1-4-164,28-57-57,32-65-635</inkml:trace>
  <inkml:trace contextRef="#ctx0" brushRef="#br0" timeOffset="30384.9703">13681 7829 497,'0'0'78,"0"0"-51,0 0 19,0 0-31,0 0-15,0 82-33,23-65 20,3-2 3,-2 0 2,-6-1-6,-2-7 7,-5 0 6,-6-4-12,-3-3 13,-2 0 94,0-8 79,0-4 128,0-4-39,0 0-86,0 1-17,0 0-16,4 5 28,0 3-28,-3 3-47,1 1-62,-1 3-34,-1 0-20,0 0 0,0 0-16,0 0 7,0 0-39,-10 4-44,-14 14 39,-34 19 73,-43 27 41,-41 30 29,-22 21-4,-5 3-27,7-4 9,18-14-25,6-4-13,14-1-1,17-8 0,29-18-8,23-19 0,17-16-1,10-9-1,0-2-40,1 2-46,3-1-101,12-7-125,12-17-305</inkml:trace>
  <inkml:trace contextRef="#ctx0" brushRef="#br0" timeOffset="30980.224">13420 8071 1189,'0'0'230,"0"0"-128,42-102 35,-35 70 38,-3 11-24,-4 8-90,0 7-49,0 4-12,0 2-38,-8 0-68,-6 4 16,-5 8 50,-2 2 21,3-2 2,3-4-18,8-1 8,4-5 17,1-2 10,2 0 59,0 0 52,0 0 1,0 0-33,5-1-46,4-7-33,4 2-11,2-1-3,6 0-5,6 4 17,6 1-8,7 2 2,5 0-8,7 3 7,2 9 9,-1 2 0,-2 6 0,-6 5-2,-8 3-14,-6 6 2,-8 3 12,-10-1-17,-4 0-3,-9-2 13,0-5-16,-9-4-11,-13-4 36,-14 1 4,-9-1 46,-7-2 4,-2-2-11,-4-1-24,-4-3-7,-4-3 2,-4-4-7,-3 1-7,0-5 13,3-2-11,10 0 11,8-12 6,11-5-13,11 0 3,11-15-9,9 6-88,8-8-232</inkml:trace>
  <inkml:trace contextRef="#ctx0" brushRef="#br0" timeOffset="31991.1356">13401 8848 436,'0'0'886,"0"0"-666,0 0-32,2-87-43,-2 59-15,-10 2 38,-5 7-102,-3 5-38,-9 6-28,-7 8-27,-11 3 7,-5 23 13,-2 9 7,4 12 0,9 2 0,12 2 0,14-5 0,13-3-30,6-9-36,25-8 17,11-7 27,11-11 6,6-8-14,0-7 2,-5-17 13,-11-6 14,-12-6-11,-13-3 12,-12-4-1,-6 0 1,-4 3-9,-11 5 7,0 6 2,-1 9 18,7 6-10,4 9 19,5 5-27,2 0-115,23 7 16,11 8 74,10 4 19,9 1 6,4 1 0,-4-2 0,-7 1 0,-8 2 0,-12-3 0,-11 0 1,-7 2-1,-10-3 10,0-1 0,-10-2-8,-10-3 5,-5-3 5,-2-6 5,3-3 4,3 0 24,11-15 36,7-7-17,3-10-25,16-6-39,18-8-19,10 3-21,5-1-44,-2 10 28,0 8 40,-10 11 3,-7 8 13,-9 7 0,-8 0-1,-5 17-1,-7 3 1,-1 6 1,-4 2 0,-11 4 0,-6-3-2,-4 1-56,4-11-229,12-16-578</inkml:trace>
  <inkml:trace contextRef="#ctx0" brushRef="#br0" timeOffset="32181.0178">14145 8738 1652,'0'0'486,"0"0"-432,0 0-54,0 0-8,0 0 8,0 0 22,65 106-13,-49-64-9,-6 2 0,-7-2-50,-16 5-147,-11-10-168,-3-18-175</inkml:trace>
  <inkml:trace contextRef="#ctx0" brushRef="#br0" timeOffset="32337.2132">14105 8390 1588,'0'0'382,"0"0"-124,6-73-120,2 62-107,1 11-31,4 17-259,-2 43 42,-2-4-120,-1-12-452</inkml:trace>
  <inkml:trace contextRef="#ctx0" brushRef="#br0" timeOffset="32780.0209">14579 8863 1452,'0'0'351,"0"0"-142,0 0-15,37-93-95,-34 62-45,-3 2-31,0 2-23,-13 8-37,-10 6-20,-5 8-61,-3 5-34,-1 5-1,4 17-5,6 3 21,11 1-14,11 0-66,5-4 23,20-5 143,11-2 32,10-3 19,3 0 133,7 0 81,0 5-18,2 1-69,-4 10-44,-6 11-15,-4 22-28,-13 33 1,-18 30 41,-13 6 1,-3-23-10,-12-36-42,5-39-6,0-12 11,0-1-24,-3-4 1,-5-6-6,-3-9-5,-6-7 24,-7-37 1,-2-35-12,6-37-3,9-13-12,21 3-68,0 35-157,8 28-271</inkml:trace>
  <inkml:trace contextRef="#ctx0" brushRef="#br0" timeOffset="33016.9785">15256 8913 1438,'0'0'529,"0"0"-344,0 0-89,0 0-62,0 0-34,0 0-9,0 0-17,49 91-59,-40-52-13,-7 3-28,-2 1-89,-6-5 30,-9-11-159,0-16-58</inkml:trace>
  <inkml:trace contextRef="#ctx0" brushRef="#br0" timeOffset="33137.5249">15217 8594 1382,'0'0'149,"0"0"-95,0 0-54,0 0-20,0 0-248,0 0-239</inkml:trace>
  <inkml:trace contextRef="#ctx0" brushRef="#br0" timeOffset="33752.941">13310 8957 1625,'0'0'304,"-18"-77"-100,12 43-11,4 6-52,4 12-5,48 8-86,77 5-49,88 3-1,37 8 15,8 18-14,-36 9-1,-53 5-59,-18 0-50,-21-2-32,-25-14-113,-37-12-226,-24-12-389</inkml:trace>
  <inkml:trace contextRef="#ctx0" brushRef="#br0" timeOffset="33921.9018">14394 9014 1485,'0'0'401,"119"-25"-270,35-3-97,49-1-16,34 5-11,5 10-7,-35 10-2,-40 0-111,-58 4-96,-49-8-483</inkml:trace>
  <inkml:trace contextRef="#ctx0" brushRef="#br0" timeOffset="34217.2548">15973 8199 1987,'0'0'315,"0"0"-140,10-84-41,-6 71-82,1 13-52,-1 26-78,5 49-2,-5 44 65,-2 24 14,-2 5-2,0-18 3,1-27 0,7-24-18,2-21-36,-2-22-57,-4-10-28,-4-2-119,-6-15-62,-13-5-214,-2-6 165</inkml:trace>
  <inkml:trace contextRef="#ctx0" brushRef="#br0" timeOffset="34353.3436">15750 8746 1303,'0'0'272,"0"0"-70,0 0-79,0 0-102,0 0-21,131-31-41,-16 45-98,-8-2-180,-5-7-640</inkml:trace>
  <inkml:trace contextRef="#ctx0" brushRef="#br0" timeOffset="35334.9565">16830 8649 1452,'0'0'209,"0"0"-149,-126-31-2,64 19 80,-4 9-50,-2 3-61,1 17-27,4 12-7,9 12-44,12 4-22,16-2-33,13 1 22,13-8 12,6-3 37,24-9 18,11-7 1,8-10 7,2-7-7,1-2 16,-2-16 0,-7-7 23,-3-3 47,-3-5-22,-6-1 10,-4 0-12,-7 1 16,-4 0-15,-3 7-13,-4 2 19,-3 7-34,-1 7 4,-2 6-8,3 4-15,5 0-113,4 2 62,9 8 35,4 3 7,2-2 7,3-1-6,0 0 8,0-2 7,1 0 0,-1 3-1,-2-2 4,-1 3-8,-6 1-2,-5 0 0,-5-3 0,-5 0-1,-3-4 0,-3-2-9,-3-2-1,0-2 11,0 0 73,0-5 2,0-9-45,4-6-15,4-3 0,4-5-14,4-2 5,2 0-4,1 1-2,2 2 0,-2 7 0,1 6 0,1 7-11,3 5 11,4 2-1,3 5-5,4 10-3,0 6 0,4 1 9,4 4 2,2-4-1,6-4 1,2-9 8,7-5-4,3-4 9,-1-7-8,-3-12 3,-7-6-8,-7-8-1,-9-2 4,-8-5-5,-10-4-17,-3-2-3,-9 3-18,-5 4 26,-1 10 12,0 9 1,0 12-1,0 8-13,0 0-80,0 18-28,0 17 83,-1 22 28,-7 23 10,-2 30 0,-5 15 3,-5 0 14,-1-7 10,-2-18-1,-1-21-3,7-21-14,3-20-8,1-12 1,-1-4-1,-3-5 9,-7-11 36,-2-6 21,-4-20 3,1-19-21,4-24-17,15-24-26,10-25 15,17-5 2,22 10-23,11 16-97,-12 34-111,1 12-190</inkml:trace>
  <inkml:trace contextRef="#ctx0" brushRef="#br0" timeOffset="35925.8753">18348 8589 1305,'0'0'385,"0"0"-259,0 0-91,0 0-34,0 0 0,0 0 0,0 0 5,58 80-5,-38-56 0,2 1 7,2-4-8,1-3-24,1-5-45,0-8-4,-1-5 20,0-10 24,-3-22-4,-5-11-38,-7-7-30,-10-4-3,0 2 104,-15 7 59,-6 9 50,-3 11 21,1 14-34,-1 11-58,3 7-38,0 26-2,3 21 1,9 5 1,7 6 11,2 2-2,17-12 0,17 2-7,8-13-1,12-13-1,20-19-7,22-16 5,17-46 2,0-25 1,-16-23 22,-22-14 15,-23-8 3,-9-12-26,-11-1-15,-11 10-6,-8 34 6,-4 31 10,-6 28 93,-1 16 68,-2 8-91,0 6-80,0 28-84,0 51 24,-9 55 43,-2 25 3,4 3 14,7-14 1,0-37 0,21-11-1,1-21 6,2-19-6,1-8-39,-5-21-152,0-16-335</inkml:trace>
  <inkml:trace contextRef="#ctx0" brushRef="#br0" timeOffset="36111.2308">19253 8523 1800,'0'0'262,"0"0"-37,0 0-151,0 0-74,123-5-24,-62 20-35,28 13-107,-15-4-124,-9-6-321</inkml:trace>
  <inkml:trace contextRef="#ctx0" brushRef="#br0" timeOffset="37301.8637">20832 8577 674,'0'0'352,"0"0"-46,0 0 15,0 0-39,0 0-81,0 0-93,42-104-27,-32 62-48,-3 0-22,-7 2 9,0 5-19,-19 10-1,-14 10-36,-13 10-16,-12 5 24,-11 27 16,-4 15-10,-10 25 10,6 15-26,18-2-11,19-11-27,29-15-47,13-17-43,27-3 96,33-4 40,36-19 30,32-11 0,-11-17-1,-21-11 0,-38-2 1,-30 1 28,-6-8 45,-5-9-1,-11-5-6,-8-2-38,-15 1-11,-18 4-16,-9 8 36,-1 10-24,-2 14-13,5 13-1,7 3-23,9 19-46,14 5-21,10 1-7,0-1 60,25-2 28,14-7 9,15-7 1,8-3 12,7-5-6,4 0 32,-3-11 38,-6-3-8,-10 5-5,-15 1-8,-14 5-27,-13 3-22,-6 0-6,-3 12-23,-3 14 7,0 9 3,-13 10 13,-3 4 0,3 4 0,3-4 0,7-5 2,3-8 5,0-5-5,15-9-1,9-4-1,4-5 0,5-5 0,3-4-12,0-4-6,-1 0 4,-5 0 12,-3-9 1,-4-4 1,-2-1 16,-4 4 9,-2 0-4,-6 3 49,-3 0-8,0 7-35,-3-2-27,1 2 0,5 0-17,4 2-1,3 6 18,4 1 6,0-2-5,1-3 0,-1-2 5,1-2-5,3 0 24,2-9-14,2-9 30,0-9-13,4-10 6,7-20-12,11-27-15,10-49-6,4-27-1,-1-15 8,-8 1-8,-13 31 1,-12 31 6,-13 33-6,-9 35-1,-7 20 2,1 7 10,-2 10-12,0 7-2,-27 35-82,-24 51 48,-34 50 36,-15 28 0,2 8 0,20-15 0,32-34-18,22-16-29,17-19-18,7-20-3,0-18-12,10-19-16,26-9-71,0-10-60,4-12-335</inkml:trace>
  <inkml:trace contextRef="#ctx0" brushRef="#br0" timeOffset="37456.9804">21763 8270 1568,'0'0'237,"0"0"-201,83 33-36,0 8-93,-9-7-60,-1-5-223</inkml:trace>
  <inkml:trace contextRef="#ctx0" brushRef="#br0" timeOffset="37683.8914">22543 8210 1753,'0'0'218,"0"0"-118,0 0-93,34 76-7,-15 2 28,-13 31 21,-6 14-25,-39 2-17,-19-10-7,-4-19-77,3-18-24,12-23-56,14-21-47,-9-14-52,6-7-65,7-11-478</inkml:trace>
  <inkml:trace contextRef="#ctx0" brushRef="#br0" timeOffset="37895.3329">22676 8361 1355,'0'0'170,"101"-98"-14,-75 78-34,-1 3-57,-2 4-32,3 8-33,-10 5-14,-7 23-79,-9 15-39,-12 10 37,-27 6 25,-12 2 24,-10-1 31,-5-4 1,-12 2 1,18-13-98,17-14-159</inkml:trace>
  <inkml:trace contextRef="#ctx0" brushRef="#br0" timeOffset="38455.9884">23153 8487 1418,'0'0'210,"0"0"-149,0 0-51,0 0-10,0 0 0,18 83 0,-30-47 0,-6 2-1,-3-1 0,1-3 1,7-6-1,7-6-43,6-2-39,0-8 0,22-5 16,10-7-15,8 0-24,5-12 48,2-10 58,1-5 71,-3-4 19,-4 1 1,-3 5-50,-8 7-30,-11 6-10,-5 11-1,-5 1-10,-3 11-4,-3 12-4,-1 5 2,0 3 15,0 1-1,3-1 2,1-8 1,3-6 0,5-8 58,4-9 65,7 0 82,5-23-45,7-13-97,8-21-32,1-26-16,6-33 1,-5-18-17,-6-3 28,-8 12 15,-14 37 14,-6 26-5,-7 27 4,-5 16-19,-1 8-14,0 11-23,-1 2-100,-23 51-41,-17 52 98,-26 56 35,-12 19-2,9-4-91,23-29-89,36-48-6,11-32-81,20-27-49</inkml:trace>
  <inkml:trace contextRef="#ctx0" brushRef="#br0" timeOffset="38602.924">24109 8665 1743,'0'0'90,"83"-81"137,-30 42 11,11 5-130,0 15-78,-2 10-24,-2 9-6,-24 20-86,-21 5-297,-15-8-557</inkml:trace>
  <inkml:trace contextRef="#ctx0" brushRef="#br0" timeOffset="39755.8729">15474 7911 662,'0'0'149,"0"0"-78,0 0 20,0 0 32,0 0 40,0 0 0,43-8-46,-41 5 16,0 0 13,2 1-3,-3 1-20,2-1-25,-1 2-59,-2 0-24,0 0-9,3 0 0,-3 0-4,1 0-2,1 0 1,-2 0 8,1 0 34,1 0 6,3-3-11,1-3-5,7 0-32,4-4 1,8-4-1,7 0 0,7-5-1,11-4 1,24-9 6,27-15-7,45-14-1,30-10 1,21-1 1,21 2-1,16 6 6,36-1-6,33 6-1,29 3 0,20 13 1,-1 12-5,-28 14 4,-52 12 2,-66 5 3,-76 9-4,-56 4-7,-37-2 7,-18-2-33,-9-1-50,-8 1-51,-1 3-63,-30 1 82,-16-1 77,-9 1 26,-4 1 11,1-5-25,9 1-19,5 0-42,-3 4-41,9-2-147,9-6-54</inkml:trace>
  <inkml:trace contextRef="#ctx0" brushRef="#br0" timeOffset="40310.4742">18991 6986 1045,'0'0'137,"0"0"22,0 0-66,0 0-13,84-58 26,-65 47-42,-1 0-4,-2 2-36,-4 2-14,-3 3 21,-3 3-8,0 1-14,-2 0-8,1 0-2,0 0-4,2 3 5,2 6-1,3 5 1,3 8 0,1 7 1,5 9 0,6 21 0,6 19 8,-5-5-8,-7-6 1,-6-13-2,-12-16 0,-3 1-7,0 0-10,-9-8-1,-20-5 9,-12-8 9,-9-4 30,-6-7 35,-1-4 0,5-3 3,9 0 19,13-10 19,8-9 32,10-8-33,10-6-29,5-24-24,36-35-15,25-26-5,13-10-22,1 10-10,-18 33 0,-25 36-11,-16 18-86,-27-8-73,-12 4-378,-6-10-1119</inkml:trace>
  <inkml:trace contextRef="#ctx0" brushRef="#br0" timeOffset="43182.7696">20179 6895 662,'0'0'155,"0"0"-76,86-29-22,-55 16 9,-5 2 38,-6 1 12,-6-2 17,-5 4-70,-6 3-43,-3 1-20,0 4-47,0 0-33,-9 0 35,0 0 25,-1 0 19,-2 0 0,-4 2-5,-6 8-29,-18 13-43,1-2-145,6-5-178</inkml:trace>
  <inkml:trace contextRef="#ctx0" brushRef="#br0" timeOffset="43805.5551">20280 6770 1061,'0'0'255,"0"0"-100,0 0-46,32-74-36,-25 60-18,-1 3-24,0 5-3,-2-1-18,-1 6 9,-1 0-6,0 1-10,-2 0-3,0 0-2,0 0 1,0-2 1,0 0 4,0-5 61,-8-4-24,-4-5-31,-6-4-9,-6 0 0,-12-2-1,-19 2-10,-5 6-2,-8 7 11,-3 7 1,13 0-9,0 17 9,12 7-6,10 8-3,15 8 5,15 8 2,6 6-9,22 2-25,35 7-22,34-9-24,35-15 41,8-17 5,-21-22 7,-32-2-5,-35-16-16,-15-6 25,-1-7 25,-6-6 34,-4-2 75,-10 3 41,-10 6-5,0 10-70,0 6 4,0 9 8,0 5-87,0 3-33,0 15 4,3 7 23,7 5 5,5 3 0,6 0-20,3-1-50,-2-5-35,1 0-18,-6-7-121,-3-17-406</inkml:trace>
  <inkml:trace contextRef="#ctx0" brushRef="#br0" timeOffset="44152.32">20730 6484 1750,'0'0'79,"0"0"119,0 0-37,0 0-95,0 0-66,0 0-25,87 27 24,-53 11-8,2 8-40,-8 0 4,-2 0-1,-6-5-40,-3-7-8,-4-10-1,-2-8 17,0-13 11,0-3 67,5-17 101,4-19-41,8-22 45,8-22 14,-3 2-41,-5 8-5,-4 10-27,-6 18-18,0-1-10,-2 5 19,-4 16-30,-2 15-7,-5 7-174,-7 53-152,-12-2 102,-4 2-259</inkml:trace>
  <inkml:trace contextRef="#ctx0" brushRef="#br0" timeOffset="44364.552">21512 6777 1597,'0'0'376,"0"0"-81,0 0-157,0 0-80,0 0-31,0 0-27,0 0-177,12-37-432,-52 42-73</inkml:trace>
  <inkml:trace contextRef="#ctx0" brushRef="#br0" timeOffset="46959.0709">22568 5995 1280,'43'-98'168,"3"3"-43,-14 34 33,-9 17 36,-7 10-15,0 3-52,-4 2-34,-1 5-31,-4 12-7,-4 12-27,-1 4-28,-2 42-101,0 50 70,-23 65 19,-14 24-2,-4 5 13,0-25-68,8-47-39,6-29-72,3-28-15,-12-20-3,10-22-153,3-15-290</inkml:trace>
  <inkml:trace contextRef="#ctx0" brushRef="#br0" timeOffset="47120.2177">22380 6181 1512,'0'0'32,"0"0"67,3-77 38,1 63 24,7 11-68,8 3-93,14 19-70,16 15 7,39 29-61,-10-8-144,-4-9-330</inkml:trace>
  <inkml:trace contextRef="#ctx0" brushRef="#br0" timeOffset="48116.759">23296 6217 1422,'0'0'206,"0"0"-47,34-92 17,-28 60-2,-3 9-16,-3 12-84,0 11-74,-13 6-87,-20 25 0,-15 18 68,-10 10 19,-6 8 0,0-2-9,7-4-17,12-2-18,7-9 16,15-7-54,7-8-38,10-12 23,6-9 7,0-14 30,13 0 60,13-23 26,8-11-17,7-8-9,1-5-6,4 0 6,-5 5 2,-4 6-2,-8 10 1,-9 9-1,-6 7 1,-2 10-1,0 0-8,2 10-3,2 13 0,4 7 2,0 6 0,2 5 4,0 5 5,1-3 7,-1-4-6,4-5 8,-3-9 7,0-6 7,-3-8 11,0-8 17,-4-3 13,-2-1 28,4-17-10,-6-6-57,0-9-25,-4-5 26,-1-7-7,-3-1-19,-1-4 0,0 3 0,2 6 0,0 7 2,1 9 8,-1 8-10,-2 8 1,4 9-1,4 0-12,1 5-91,8 15 76,3 6 13,1 5 3,-1 5-14,1-2 17,-2-2 8,1-5 5,3-6-2,-1-6 6,2-5 4,0-8-4,-3-2 0,4-5 5,0-16-8,1-7 4,1-6-10,-4-2 0,-3-2-13,-8 4-6,-4 8 17,-7 4 2,0 10 7,-2 7-7,-2 5 0,0 0-78,-4 17-8,-8 13 60,-5 10 18,-9 21 8,-3 21 0,-10 21 0,-1 8 0,4-3 1,1-12 2,9-12-2,6-15-1,4-15 0,8-16 0,5-9-1,2-4-1,-1-3-6,1-3 2,1-13 6,-2-6 2,-3-5 154,-2-21-36,-2-10-91,-3-14-28,-2-9 5,0-4 0,4-3-4,5 2-2,5 5-26,13-9-111,9 16-63,10 7-191</inkml:trace>
  <inkml:trace contextRef="#ctx0" brushRef="#br0" timeOffset="48701.4146">24300 6534 1324,'0'0'222,"0"0"-176,0 0-45,0 0-1,0 0 7,0 0-2,0 0 1,0 56-5,1-37 0,3 0-1,1-4-8,4-1-16,0-6-56,3-5 48,6-3 32,2-10 10,3-14 0,-1-11-10,-1-5 1,-4-4 0,-4 1 20,-7 7 18,-3 6 44,-3 9 7,0 11-6,0 10-84,-16 0-11,-7 24-27,-8 13 27,-7 10 10,2 4 0,4 5 0,8-8-9,11-4 0,8-8-15,5-9-9,2-12-22,16-12 38,16-3 18,11-20 58,13-16-11,19-23-16,7-24-11,-2-16-11,-13 3-9,-26 22 0,-20 22 1,-10 18 53,-6 3 25,0 6 59,-1 8-57,-6 17-81,0 15-132,-6 36 51,-11 28 51,-10 24 28,1 5 2,4-17 0,7-25 1,8-25-1,-4-5-11,-4 0-123,-23 0-38,2-7-143,5-18-45</inkml:trace>
  <inkml:trace contextRef="#ctx0" brushRef="#br0" timeOffset="48822.0511">24465 6585 1358,'0'0'217,"0"0"-48,0 0-99,0 0-70,81-32-37,-57 52-53,-12 5-95,-11-2-414</inkml:trace>
  <inkml:trace contextRef="#ctx0" brushRef="#br0" timeOffset="49691.2031">22860 7442 766,'0'0'244,"0"0"-92,79-68 8,-48 30-31,-5-2-22,-8 2 10,-12 7-5,-2 3-2,-4 10-62,-1 7-35,-14 7-13,-6 4-13,-4 7-6,-5 16 19,-2 10-8,6 6-21,1 1-34,12 2 22,9-6-10,4-7-23,7-7 8,20-7 43,9-9 14,4-6 8,2 0-15,-6-8-13,-8-10 10,-13-3 8,-9-4 11,-6-1 0,0-2-5,-13 1 5,-4 4 15,2 4 28,5 6-28,1 6-14,6 5 1,3 2-2,0 0-19,8 0-18,14 7 28,8-2 9,11-2 6,7-3 3,6 0-3,-1-3 14,-2-9 16,-3 3 1,-8-2-10,-8 3 10,-10 2-15,-8 2-16,-4 4-6,-6 0 0,2 4-21,0 13 20,1 5-11,-3 6 2,2 2-5,-2 2 9,1-1 6,0 0 1,3-1-1,1-4 1,3-2 0,6-7 1,5-2 7,6-6-7,7-8-1,7-1 7,8-9-7,2-12 9,1-8 0,-2-8 46,5-18 3,-2-22 15,-2-16 0,-9 3-5,-12 18-31,-12 24 47,-9 21 22,-1 1-1,1 7-15,-4 4-36,-4 13-55,-1 2-44,-2 22-87,0 26 95,0 30 26,-11 23-14,-4-2 0,3-19-42,5-25 7,5 6-80,1-10-121,1-10-316</inkml:trace>
  <inkml:trace contextRef="#ctx0" brushRef="#br0" timeOffset="49845.1173">24395 7220 1579,'0'0'299,"0"0"-94,0 0-137,0 0-68,100-71-27,-73 85-177,-6 11-148,-14-11-545</inkml:trace>
  <inkml:trace contextRef="#ctx0" brushRef="#br0" timeOffset="51006.3741">16657 6652 415,'0'0'158,"0"0"-91,0 0-40,0 0 70,0 0 11,-92-31 5,76 19-5,2 0-47,1-1 61,3 2 10,3-1-29,2 4-35,2 1-20,0 2-23,2-2 8,1 1 24,0 0-6,0-1 2,0 3 23,0-2 1,0 1-3,0 3-5,0 0-10,0 1-20,1-1-22,4 0-17,8-3-5,14-5 5,29-7 0,49-17 0,67-14 0,57-12 0,52-11 0,41-12 1,22-1 0,28-5 0,-11 9 0,-41 12-1,-69 22 0,-93 15-40,-71 15-65,-48 8-30,-38 8-39,-21 0-32,-91 17-308,5 4 395,-15-1-165</inkml:trace>
  <inkml:trace contextRef="#ctx0" brushRef="#br0" timeOffset="51481.966">19118 5779 1194,'0'0'137,"0"0"-25,0 0-12,41-92 6,-36 68 58,0 7-34,-4 5-44,-1 5-47,2 4-25,-1 3-14,4 2-76,2 13-25,6 7 69,8 6 25,5 2 6,9 1-14,4-1 12,3 1 2,3-2 0,-3 1-7,-5 1-6,-10 2-30,-13-2-50,-14 0-21,-4-3 44,-27-1 43,-12-7 28,-4-3 26,-2-8 17,2-2 8,12-7 44,8 0 28,9-16 17,5-7 1,10-11-47,3-11-26,3-9-31,18-9 7,7-3-32,5 2-3,1 3-9,-1 8-1,-5 10-49,-5 9-23,-11 14-55,-12 20-36,-18 0-368,-8 10-224</inkml:trace>
  <inkml:trace contextRef="#ctx0" brushRef="#br0" timeOffset="52268.3199">20345 5366 461,'0'0'143,"105"-85"75,-17 12 69,21-33-17,-5-5-79,-23 16-17,-33 24 3,-28 35-46,-14 13-64,-1 0-36,-5 2-14,-5 4-17,-35 14-28,-42 4-38,-41 37-3,-14 18 34,2 14 28,29 10 5,37-15-5,24-11 7,20-11 0,13-7-9,3 3-18,9 1 11,9-3-3,25-10-12,29-12 31,31-15 15,0-12 1,-6-15-3,-15-7-5,-21-2 6,-1-8-3,-3-5-10,-16 4 0,-9 6 7,-10 11 4,-8 12 10,-5 12-9,0 4-13,0 15-98,0 16 59,0 12 25,-2 3 13,2 5-23,0-1-20,8-1 1,8-4-50,13 0-52,-5-11-145,1-20-414</inkml:trace>
  <inkml:trace contextRef="#ctx0" brushRef="#br0" timeOffset="52589.0081">21272 4841 1553,'0'0'206,"0"0"6,0 0 8,0 0-76,0 0-126,0 0-18,0 0-61,104 36 30,-80 27-12,-2 10-53,-2 4-17,-8-17-3,7 1 45,-2-12-23,-1-12 20,2-14 10,-5-14 64,2-9 7,5-19 187,2-20-89,6-21-31,3-26 37,-1 3-37,-7 7-33,-4 13-22,-6 23-7,-4 4-12,1 6-25,-10 30-73,0 0-241,0 13-383</inkml:trace>
  <inkml:trace contextRef="#ctx0" brushRef="#br0" timeOffset="52857.9958">22659 4858 806,'0'0'513,"0"0"-480,0 0-14,0 0-15,0 0-4,0 0-26,0 0-156,27-1 98,-27 15-38,0-1 75,-12 1 35,-3-1 12,-1-1 0,-3 1 0,-16 5-1,8-3-75,2-6-141</inkml:trace>
  <inkml:trace contextRef="#ctx0" brushRef="#br0" timeOffset="53147.9083">22944 4906 1024,'0'0'236,"0"0"-139,0 0-95,0 0-2,0 0-31,0 0-50,0 0-147,44-2 2,-38 11-304</inkml:trace>
  <inkml:trace contextRef="#ctx0" brushRef="#br0" timeOffset="53365.9143">23173 5000 1373,'0'0'138,"0"0"-37,65-108 12,-39 71-22,-2 6 11,-7 12-3,-7 10-70,-9 9-29,-1 3-297,-45 42 30,-1-3-10,-3-3-42</inkml:trace>
  <inkml:trace contextRef="#ctx0" brushRef="#br0" timeOffset="54317.9779">14205 5907 515,'0'0'188,"0"0"10,0 0-26,0 0-9,0 0 8,4-75-82,-1 64-21,-2 3 14,1 0-36,-1 4-14,2 2-27,2 2-5,1 0-102,3 0-22,0 7-110,-2 5-110,1-8-540</inkml:trace>
  <inkml:trace contextRef="#ctx0" brushRef="#br0" timeOffset="71912.9639">14026 7383 22,'0'0'44,"0"0"-43,0 0 10,0 0 38,0 0-33,0 0-2,-14 50-7,7-34 5,-1 8-12,-2-2 0,1-3-10</inkml:trace>
  <inkml:trace contextRef="#ctx0" brushRef="#br0" timeOffset="72515.572">13897 7711 110,'0'0'242,"0"0"-134,0 0-89,0 0-19,0 0-20,0 0-12,0 0-5,8 0 19,-2 0 17,6 0 1,-3 0-1,1 2-58</inkml:trace>
  <inkml:trace contextRef="#ctx0" brushRef="#br0" timeOffset="73041.5607">14105 7718 97,'0'0'229,"0"0"-145,0 0-80,0 0-4,0 0-17,0 0 15,0 0-12,0 0 13,0 0 1,0 0 43,0 0 51,0 3-94,0 0-9,0 0-182</inkml:trace>
  <inkml:trace contextRef="#ctx0" brushRef="#br0" timeOffset="73628.5364">14255 7708 91,'0'0'29,"0"0"-23,0 0-6,0 0 13,0 0 0,0 0-13,0 0-3</inkml:trace>
  <inkml:trace contextRef="#ctx0" brushRef="#br0" timeOffset="73834.7469">14255 7708 459,'-20'16'118,"15"-22"-20,1 1-4,0-1-27,1 2-24,3 3-10,0 1-33,0 0-50,0 0-93,0 0 50,0 6 47,0 4-65,2-4-45</inkml:trace>
  <inkml:trace contextRef="#ctx0" brushRef="#br0" timeOffset="74030.2215">14266 7718 461,'0'0'78,"0"0"-32,0 0 9,0 0-8,0 0-26,0 0-21,0 0-24,10 0-19,-2 0-34,-2 0-132</inkml:trace>
  <inkml:trace contextRef="#ctx0" brushRef="#br0" timeOffset="75005.9631">15319 7732 454,'0'0'185,"0"0"-136,0 0-36,0 0-12,0 0 10,0 0 27,0 0 10,0-14 22,0 14-42,0 0-28,10 0-91,1 0 10,-2 0-150</inkml:trace>
  <inkml:trace contextRef="#ctx0" brushRef="#br0" timeOffset="111244.9709">8578 14391 416,'0'0'59,"0"0"-47,0 0-12,0 0 0,0 0 10,0 0 179,15 0-11,-15 0-36,1 0-2,1 0-27,1 0-44,-1 0-18,-1 0-51,-1 0-127,0 0-153,0 0-239,-4 0 209</inkml:trace>
  <inkml:trace contextRef="#ctx0" brushRef="#br0" timeOffset="112185.4213">11711 13998 113,'0'0'183,"0"0"-92,0 0-65,0 0-18,0 0-6,0 0-2,0 0-69,46 3-139</inkml:trace>
  <inkml:trace contextRef="#ctx0" brushRef="#br0" timeOffset="113438.4731">12591 14514 436,'0'0'81,"0"0"98,0 0-60,49 85-22,-34-69 35,4-6-66,3-2-44,7-5-21,16-3-1,-6 0-98,-2-11-181</inkml:trace>
  <inkml:trace contextRef="#ctx0" brushRef="#br0" timeOffset="113858.6886">12345 13597 652,'0'0'195,"0"0"-117,0 0-50,0 0-21,0 0 117,0 0 72,0 0-46,0-18-83,0 18-49,0 0-10,0 0 3,0 0-11,0 0-28,1 0-76,5 0-35,1 0-73,-1 0-186</inkml:trace>
  <inkml:trace contextRef="#ctx0" brushRef="#br0" timeOffset="114102.1303">13399 13697 107,'0'0'1130,"0"0"-923,0 0-108,0 0-48,0 0-35,0 0-16,0 0 0,-8-21-26,19 20-26,1-2-66,0-6-140,-3 1-234,-4-1-13</inkml:trace>
  <inkml:trace contextRef="#ctx0" brushRef="#br0" timeOffset="123145.5644">11947 10724 393,'0'0'61,"0"0"112,0 0-43,0 0-41,0 0 1,0 0-6,0-79-18,0 63-5,-8 1-6,-2 2-19,1 2-13,-2 3-13,1 5-10,-2 3-78,0 0-16,-5 3 1,-2 8-4,-14 8 24,5-2-95,4-3-79</inkml:trace>
  <inkml:trace contextRef="#ctx0" brushRef="#br0" timeOffset="123941.3492">11686 10669 342,'0'0'91,"0"0"-64,0 0 56,0 0 81,0 0-11,0 0 6,0 0 12,-5 5-42,5-5-35,0 2-56,6-1-30,10 6 1,3 1-8,5 4-1,6 5-23,4 3-3,3 3-21,3-1 24,10 2-4,3 0 19,6-2 7,19 4-19,17-2 20,20 0 0,1-2 10,-10-7 37,-25-5-10,-26-5 26,-13-2-20,-9 1-21,6-1-20,2-3 9,3 0 1,-3 0 10,-2 0 15,0-8-9,4-4 6,-3-5 34,2 0-31,0-7 4,-3 1-6,0-4 19,-5-4-42,-4-2-12,-2-3-14,-7-4 0,-8-5 14,-7-5-11,-6-3 11,0-4 22,-8 2-13,-8 4 7,-3 2-10,-6 9-5,2 4 0,-5 4-1,-4 3-11,-3 4-3,-1 1-24,-4 3 7,-2-1 5,-6 2 2,-4 1-2,-4-1 24,1 1-10,-3 0 6,-1 0 6,-6 1 0,-3 2 2,-14 1-4,-22 6 2,-17 4-6,10 5-1,22 0 6,28 0-5,13 6 4,-6 5-1,-5 6 3,-5 7 1,5 2 1,7 9-2,3 8-7,2 5-1,-2 23 7,-4 23-4,-5 24 4,6 5 1,11-8-5,11-14 4,15-17 2,8-1-1,7-11 1,2-18-1,15-12-18,15-5-61,27 7 14,46 4 36,68 0-74,-18-16-48,-9-17-114</inkml:trace>
  <inkml:trace contextRef="#ctx0" brushRef="#br0" timeOffset="150148.3318">14782 17592 681,'0'0'228,"0"0"19,0 0-43,0 0-101,0 0-53,0 0 40,67-2-6,-22 2-12,10 0 2,5-8 17,7-4 5,-2-4-32,4-7-43,-5-3-21,-3-6-54,-7-4-28,-9-5 24,-11-5 14,-11-2-2,-10-6-47,-9-4 41,-4 0 52,0 2 77,-1 2 44,-8 5-9,0 3-41,-1 5-24,0 2-22,1 3-10,-2 2 0,2 1 6,-2 1-20,-4 2 9,0 2 8,-5 1-18,-3 1-7,-5 3 7,-2-1 1,-4 4 0,-4 0 0,-2 3 1,-3 2 9,3 6-11,1 1 6,3 5-6,-1 3 0,4 0-8,0 0-1,0 0 0,-1 10-10,3-1-8,-1 5 9,1 2-2,0 4-4,1 5 11,-2 5 12,4 7-14,2 3 6,5 6 9,5 5 0,3 13 0,7 21 20,6 17-4,8 5-6,15-17-3,7-24-7,0-24 0,9-8-20,46 3-66,-8-7-188,0-10-517</inkml:trace>
  <inkml:trace contextRef="#ctx0" brushRef="#br0" timeOffset="151018.4233">9111 16808 178,'0'0'132,"87"0"-68,-13 0-57,24-17 7,-5-5 1,-11 1-15,-4-11-14,-34 9-55,-6 3-110</inkml:trace>
  <inkml:trace contextRef="#ctx0" brushRef="#br0" timeOffset="152531.212">9731 16615 335,'0'0'508,"0"0"-417,0 0-74,0 0-8,0 0 2,0 0-11,0 0-26,-15 0-82,23 2 10,-1-1 27,-1 2 34,-1-3 22,-5 2 11,0-2 4,0 0 130,0 1-32,0-1-65,0 0-19,0 0-14,4 0-38,-2 0-59,-2 0-28,1 0 60,-1 0 55,2 2 10,-2-2 13,1 0 3,-1 0-5,2 1 9,-2-1 6,1 0 54,-1 0 25,0 0-34,2 0-5,-2 0-32,0 0-16,0 0-9,0 0-2,0 0 6,0 0 6,0 0 9,0 0-7,0 0-8,0 0-11,1 0-1,-1 0 14,0 0-7,0 0-7,0 0 0,2 0-1,-1 0 0,1 2-1,-1-2-12,-1 0 11,0 0 1,0 0-1,0 0 0,0 0 1,0 0 0,0 0 1,0 0 0,0 0 1,0 0 0,-3 0 44,-10 2-29,-8-1-11,-9 4-5,-9 3-1,-22 13-14,-33 15-20,-40 19-77,-21 10-60,-15 4 4,3-9 60,10-13 99,-5-12 9,-1-11 175,0-9 8,-1-8 53,9-7 23,9-2-35,13-13 42,12-4-75,17-2-67,9-2-41,8 1-29,-1-2-28,-3 2-25,0 4-1,-3 3-20,3 9-23,1 3-16,2 3-12,14 0-24,13 0 41,14 0-10,3 0 37,-1 0 19,-1 0 8,-2-3 1,5 0 17,11-2-5,4 1-8,3-1-5,2-3-11,-1-1 1,-1-2 3,-3-6 7,-3-4-7,-4-1 6,1-6 1,-2-1 1,3-2 10,2-6 11,1-4-9,5-4 0,1-10-12,8-1 0,7-4 7,7-4 10,2 0-2,3-2 0,19-8 34,1 5 5,7 0-17,8 1-17,0 9-20,9-3 8,0-1-8,4 6-1,2 3 1,-2 6 0,4 2-1,2 5-1,1 0-1,3 3 1,3-1-12,2-1 13,16-6-8,21-12 7,19-3-12,8 1 6,-10 13-8,-28 14 3,-22 12 6,-17 7-19,5-4-1,20-3 6,25-4 1,9 3 18,-5 7-15,-8 6-9,-7 5 7,7 3 5,2 1 3,1 0 3,-4 0-1,-19 0 8,-16 5 1,-18 4-1,-5-1-6,5 6-10,5 4 7,7 2-2,-5 3 5,-1 2 0,-4 0-4,-2 0 9,0 1-14,-3-2 5,-2 1 8,-3-3 1,-6 0-9,-2-1 1,-8 1-2,0 0 3,-2 3-3,-4 3-16,1 1-5,-2 3-3,-3 2-19,0-3 18,-1 0 20,0-1 8,3 0 7,1-4-6,2-1-3,-1 0-59,-2-4-108,-11 0-107,-2-5-23,0-8-96</inkml:trace>
  <inkml:trace contextRef="#ctx0" brushRef="#br0" timeOffset="456539.1161">13744 14942 537,'0'0'24,"0"0"106,0 0-76,0 0-33,17 75 2,-15-64 15,-1 1 11,4-3-13,0 3-20,-1-3-16,2 0-23,-5-6-643</inkml:trace>
  <inkml:trace contextRef="#ctx0" brushRef="#br0" timeOffset="457069.0891">13842 15473 5,'0'0'388,"0"0"-85,0 0-195,0 0-53,0 0 34,0 0-2,0 0 32,3 18 34,-3-15-15,0-2-44,0 1-35,0-1-19,0-1-5,0 2-10,0-2-9,0 1 0,0 2-15,6 0 0,3-1 8,6 0 1,0 0-1,6-2 24,1 0 33,8 0-4,7-6 7,5-10-1,9-5-7,7-5-5,17-16-24,25-15-13,29-18-8,12-5-10,1 2 6,-13 14 8,-35 24-14,-26 11 5,-24 16-6,-18 8-1,1 3-31,-1 2-21,-2 0-20,-7 0-23,-4 0-39,-5 3 0,-8 0-31,-10-3-188,-11 0 30,-3-4-244</inkml:trace>
  <inkml:trace contextRef="#ctx0" brushRef="#br0" timeOffset="457541.9726">15319 14674 426,'0'0'1151,"0"0"-869,0 0-107,0 0-89,0 0-47,0 0-3,98-12-20,-61 4-16,-1-1-1,0 2-39,-5 2 3,-4 2-15,-5 3-6,-2 0 21,-2 0-17,-4 2 3,0 8 24,-3 0 16,-4 5 9,2 3 1,-4 5 1,-2 2 0,-3 3-1,0 1 0,0 0 0,-8-2 1,-7-1 0,-1-7 0,-4-3 1,-2-7 1,-3-3 9,4-5 0,-3-1 2,2 0-6,2-1 17,4-12 39,4-4-12,0-5 10,7-7-11,5-8-19,0-9-1,11-7-17,10-7-4,3-4-9,-1-3-19,-15-14-57,-8 15-165,0 10-381</inkml:trace>
  <inkml:trace contextRef="#ctx0" brushRef="#br0" timeOffset="459665.9111">16476 13796 522,'0'0'85,"0"0"106,0 0-144,89-100-32,-66 74 2,-2-1 99,-6 1 33,1-1 11,-1-1-13,0 0-25,-1 2 10,-3 1 1,0 6 48,-5 5-52,-3 7-63,-2 6-22,-1 1-44,0 17-32,-6 32-51,-19 41 63,-9 39 18,-4 7 2,7-21 0,12-37 0,10-38 0,4-7 0,0 0-5,2-2-49,0-5-79,0-9-14,3-12-15,-10-7 2,-1-13-21,5-9-188</inkml:trace>
  <inkml:trace contextRef="#ctx0" brushRef="#br0" timeOffset="459885.6566">16925 13551 912,'0'0'715,"0"0"-442,0 0-185,0 0-88,0 0-1,0 0-21,0 0 16,-33 100 6,13-47 0,-3 5-14,0 2-57,3-2-37,9-7-46,-3-4-64,6-14-94,4-16-320</inkml:trace>
  <inkml:trace contextRef="#ctx0" brushRef="#br0" timeOffset="460072.2709">16582 13836 1172,'0'0'381,"0"0"-171,0 0-118,0 0-68,0 0-24,0 0-16,0 0-203,47 22 36,-16-11-161</inkml:trace>
  <inkml:trace contextRef="#ctx0" brushRef="#br0" timeOffset="460269.9845">16657 14042 1192,'0'0'370,"0"0"-106,0 0-98,0 0-68,0 0-33,0 0-26,0 0-39,30 0-31,41 0-58,34-6-115,-7-7-181,-5-6-594</inkml:trace>
  <inkml:trace contextRef="#ctx0" brushRef="#br0" timeOffset="460492.0209">17800 13943 1377,'0'0'401,"0"0"-257,0 0-102,0 0-26,0 0-16,0 0 0,0 0-1,-1-22-113,-8 25-94,-11 16 98,-4 10 53,-14 25-97,7-7-76,6-7-66</inkml:trace>
  <inkml:trace contextRef="#ctx0" brushRef="#br0" timeOffset="460911.8541">17896 13847 460,'0'0'27,"0"0"547,-1-100-331,-7 67-58,-2 12-89,1 10-40,-2 8-29,-2 3-21,-2 11-6,-1 13-14,3 9 12,8 0-4,5 0 5,9-7-11,22-4-4,30-8 16,39-14 22,45-9 45,15-24-19,-11-14 4,-36 1 20,-49 5-25,-23 4-47,-16-1-9,-3-6-22,-8-4-2,-7 2 33,-7 10 79,-18 11-17,-17 16-58,-13 9-4,-21 36-31,-13 49 5,-6 50 10,12 22 8,25-2 3,29-21 5,22-36 0,5-12 0,14-17 0,2-20 0,-12-5-45,-2-18-161,-4-13-428</inkml:trace>
  <inkml:trace contextRef="#ctx0" brushRef="#br0" timeOffset="461073.2007">18360 14146 1352,'0'0'706,"0"0"-565,0 0-102,0 0-39,0 0-7,96 39-18,-29-12-135,-9-3-139,-10-12-351</inkml:trace>
  <inkml:trace contextRef="#ctx0" brushRef="#br0" timeOffset="462827.1752">20107 13871 747,'0'0'394,"0"0"-136,0 0-123,0 0 6,0 0-65,58-89-28,-77 59-24,-14-1-14,-8 3-5,-9 6-5,-2 6-12,-1 9 11,4 7 0,7 0-5,7 9 5,9 7 0,7 4-14,10 3 9,6 1-1,3-2-2,12-2 3,18-6 4,26-10 2,32-8 17,39-38 12,15-21-3,-8-19-16,-24-7-10,-38-1-13,-24-4-85,-21 2-7,-11 19 56,-8 20 49,-5 22 26,-3 14 108,0 6 5,0 6-41,-6 5-87,-11 14-11,-22 36-22,-10 40 9,-7 34 12,11 13 2,19-11-1,24-32 0,2-35 6,16-16 11,7-9 11,13 0 4,22 1 3,32-10 49,26-15-23,7-10-27,-22-13-34,-26-11 0,-34 0-62,-8-5-53,-1-5-62,-4-6-6,-4-1 55,-14 7 74,-10 14 35,0 8 9,-17 12-3,-12 0 6,-6 21 7,0 9 1,-1 4 5,3 2 2,6-3-7,8-6 0,9-2-1,5-9 1,4-2 0,1-6-1,1-4-12,13-4-2,7 0 13,5-2 0,1-11-6,1 2 7,-1 0-2,-6 6 2,0 5 2,-2 0 11,-4 5 2,2 9-7,-4 3-7,-1 0 1,2 2 9,-1-4 7,5-1-7,3-4 4,4-1 14,5-6-4,5-3 0,2 0 1,-2-15 20,7-27 44,3-33-19,3-34-33,-5-19 6,-10-2-25,-8 8-8,-8 19 5,-4 19 23,-3 21 13,-5 23 49,-2 15-6,-2 5-34,-1 5-13,0 5-21,0 10-27,0 13-44,-4 40-79,-16 40 86,-5 42 24,0 15 13,4-4 0,10-21 1,8-29 6,3-22-7,0-22 0,0-20-1,0-12-62,0-3-72,0-15-108,0-2-70,12-8-310</inkml:trace>
  <inkml:trace contextRef="#ctx0" brushRef="#br0" timeOffset="462973.8908">21695 13711 1077,'0'0'619,"0"0"-619,0 0-9,0 0-48,0 0 41,66 74-44,-24-44-147,3-6-110</inkml:trace>
  <inkml:trace contextRef="#ctx0" brushRef="#br0" timeOffset="463327.4749">22325 13841 743,'0'0'733,"0"0"-514,0 0-155,0 0 0,0 0 42,0 0-73,0 0-33,-112-25-22,69 25-39,-5 6 14,5 11 2,5 3-12,7 1 9,9-1 13,7-3 0,8-3-48,7-4 29,2-3-1,19-2 37,6-5 18,7 0 2,5 0 54,0-12 62,0 1-9,-7 0-30,-6 3 43,-11 2 36,-8 3-2,-5 1-65,-2 2-54,0 0-22,0 0-13,0 0-2,4 0-33,-1 6-39,3 7-77,9 1-111,1-3-82,11-8-672</inkml:trace>
  <inkml:trace contextRef="#ctx0" brushRef="#br0" timeOffset="463586.2201">23167 13243 1942,'0'0'254,"0"0"-254,0 0-238,-41 81 176,29 6 51,-3 47 5,5 25 6,2 1 0,-3-12-1,6-28-13,-3-13-54,-1-22-34,-1-21-46,1-22-27,-2-14-43,3-10-64,2-9-589</inkml:trace>
  <inkml:trace contextRef="#ctx0" brushRef="#br0" timeOffset="463839.8551">23378 13634 1335,'0'0'170,"0"0"-84,0 0 86,0 0-20,0 0 2,0 0-78,0 0-76,57-30-98,-43 60 55,-3 9-21,-6 9-71,-5 3 26,-8-1 59,-14-8 5,-1-9 7,-4-13 5,2-10-8,-2-8 3,-1-2-29,-10-13 9,9-3-124,5-6-94</inkml:trace>
  <inkml:trace contextRef="#ctx0" brushRef="#br0" timeOffset="464890.266">23628 13829 758,'0'0'1112,"0"0"-845,0 0-172,0 0-32,0 0-9,0 0-37,0 0-17,-25-21-105,10 40 15,-6 8 15,4 5-80,4 4-59,7 0 39,6-7-66,2-7 17,15-5 7,2-9-2,1-6 76,-1-2 143,-6-8 231,-4-16-19,-3-9-41,-2-9-57,0-7-2,-1 1 4,2 1-22,0 8-37,-1 9 33,-2 15 13,4 5-32,0 8-65,5 2-6,5 0-19,5 15 18,2 2-21,2 6 16,-3 4 5,0 2-9,-3 4 2,-2 0 8,-4-2 0,-1-2-1,-7-5-7,-3-4-3,-2-3-16,0-6 15,0-3-17,0-2 1,2-2-6,3-2 7,2-2-7,6 0 20,11 0 13,6-2-9,4-8-26,1-1 28,-5 0 8,-5 5 9,-10 0 14,-3 5 21,-5 1-15,-2 0-19,1 0-10,-1 4-9,1 3 0,-3 3-2,1 2 9,-1-2-5,-2-1-19,1 1 16,1-1 1,0 0-6,4 2-9,0-3-20,5 1 2,3-2 6,3-2 36,0 0 1,0 0 21,-6-2 10,-2 1 3,-5-2-21,4 3-7,-6 0-7,1 0-2,-1 0 0,0 2 2,0-1-1,-1 0 1,1-4 1,1-2 11,2 0 72,4-4 98,8-13-75,9-10-69,3-10 59,6-10-40,9-22 2,10-25-32,5-18-13,1-6-3,-15 24-10,-17 29-1,-15 31-9,-6 14 9,-2 3 22,-2 2 31,-1 6 12,-3 9-56,0 0-9,0 27-173,-10 29 92,-31 43 63,-18 34 18,-7 7 7,11-12-7,20-38 0,25-35-1,6-15-5,4-5 6,0-1 0,0-2-37,13-11-159,3-14-88,13-8-539</inkml:trace>
  <inkml:trace contextRef="#ctx0" brushRef="#br0" timeOffset="465041.7627">24646 13864 1685,'0'0'494,"0"0"-417,0 0-36,0 0 2,0 0-43,0 0-202,0 0-36,11 50-293,-11-47-266</inkml:trace>
  <inkml:trace contextRef="#ctx0" brushRef="#br0" timeOffset="465186.8605">24105 13551 1337,'0'0'522,"0"0"-314,0 0-207,0 0-1,0 0-401,0 0-334</inkml:trace>
  <inkml:trace contextRef="#ctx0" brushRef="#br0" timeOffset="465802.2442">16284 17241 466,'-106'17'76,"-12"2"-54,14-5 63,4 2-72,19-4-7,18-1-6,20-5 12,9 2 58,-6-2 0,1 4-15,-3-3 8,5 3 20,-2 2-53,8-2-30,9-5-389</inkml:trace>
  <inkml:trace contextRef="#ctx0" brushRef="#br0" timeOffset="466801.2205">15169 17456 309,'0'0'124,"0"0"-65,0 0-16,0 0 578,-86 0-362,82 0-135,2 0-46,2 0-11,0 0 5,8 0-15,6-5-13,2-1-9,-2 1-19,-4 1-7,-1 1 17,-4 3 20,-2 0-6,0-3-3,0 3-3,4-2-25,8 1 6,7-3 8,7 4-5,10-6 0,9 0 1,19-2-9,27-6 12,28-5-11,18-3 15,13-1 11,6 0-10,11-1-26,14 4 11,7 0 3,-6 9 12,-23 11 7,-24 0-18,-25 17-8,-30 4-8,-20-1-24,-18-6-19,-7 0-19,2 1-19,3 0 5,1-3 4,-5-2 50,-6-6 13,-2-3 9,-4-1 5,-5 0-4,-2-4-1,-4-4 0,-5-5-6,-1-1-39,-7-1-59,-2-4-33,-1-1 32,0 1 65,-11-7 21,-3 1 19,0-2 22,0-1 89,2 4-45,-1 4-11,3 3 4,4 5 26,0 6 34,4 3-41,0 2-38,2 1-6,0 0 6,0 0-2,0-2-20,0 2-17,0 0-1,0 0 0,0 0-1,0 0 1,9 0 6,5 0-5,6 0-1,4 0 0,4 3 0,0 3 1,0 0-1,0 5 0,1 0-7,-3 3 7,-2 3-1,-7 4 1,-4 4-17,-7 4 2,-6 2 3,0 5 2,-8 1 10,-11-3 0,-3-3 2,1-6 4,1-6 5,4-5 4,0-4 16,-2-6-16,4-1-2,1-2 0,-4-1-12,2 0 11,1-1-6,2-9 1,-3-1-7,9-6-6,1-3 6,4-6 3,1-3 7,0-4 5,6-1-15,3-1 0,1 4-24,-2 1-53,5-13-74,-4 7-208,-2 2-625</inkml:trace>
  <inkml:trace contextRef="#ctx0" brushRef="#br0" timeOffset="469923.1908">18955 16922 35,'0'0'52,"0"0"-42,0 0 133,0 0 17,0 0-104,0 0-37,0 0-2,20 9-10,-20-4-7,0-2-11,0-1-203</inkml:trace>
  <inkml:trace contextRef="#ctx0" brushRef="#br0" timeOffset="470596.6647">19291 16961 428,'0'0'0,"0"0"-217</inkml:trace>
  <inkml:trace contextRef="#ctx0" brushRef="#br0" timeOffset="471177.9686">19035 16990 75,'0'0'0,"0"0"-75</inkml:trace>
  <inkml:trace contextRef="#ctx0" brushRef="#br0" timeOffset="472886.8184">19063 16941 110,'0'0'303,"0"0"-212,0 0 21,0 0-2,0 0-110,0 0-10,0 0-35,-8-21-1,7 21-68,-4 0 58,1 0 43,1 4 11,0-1 2,1-1 0,2 0 0,0 1 1,0 0-1,0 1 0,0 1 7,0-3-3,2 1 34,1 0 11,0-1-19,-3 0-29,0-2 13,0 0-13,0 0 0,0 0 6,0 0 54,0 0 15,0 0-53,0-4-8,0 1-2,0 0-13,0 2-84,0 0-59,-6-1-168,0-1 182</inkml:trace>
  <inkml:trace contextRef="#ctx0" brushRef="#br0" timeOffset="473587.8289">19137 16977 405,'0'0'681,"0"0"-416,0 0-156,0 0-22,0 0-43,0 0 5,22-74-17,-22 69-1,0 2-25,0 0-5,0 2-1,0 1-15,0 0-27,0 0-5,0 0 9,0 0-2,0 0-1,2 0-8,1 0-8,-3 0-102,0 0-44,-10 0-543</inkml:trace>
  <inkml:trace contextRef="#ctx0" brushRef="#br0" timeOffset="474659.4679">19170 16978 443,'0'0'70,"0"0"293,0 0-147,0 0-153,0 0-1,0 0-20,0 0-7,24-61-25,-24 53 10,0-1-20,0 3 52,0-2 31,-6 3-34,-7 2-30,-7 3-10,-2 0-9,-8 3 0,-5 14 1,0 4 32,1 6 10,2 4-13,4-1-9,4 5 21,9-3-19,8 0-14,7-1-8,0-3 5,15-3-6,8-5 0,4-6-10,3-3-17,0-8-8,-5-3-4,-1-3 19,-6-13 4,-2-5 10,-8-10-12,-7-1 5,-1-5 13,-6-2-6,-10 0 6,-1 6 10,3 0 13,5 9 23,3 7-24,6 6 6,0 6-18,12 2-10,13 3 0,6 0-16,4 9 15,2 8 0,-4 4 1,-6 5 1,-6-3 18,-5 6-9,-7 0 9,-5-3 16,-1-2-20,-3-2-14,0-5 5,0-6-6,0-3-35,0-4-6,0-2 11,0-2 22,0 0 8,0 0 0,5-13 0,5-7-10,2-3-29,6-4 21,2 4-2,3 3 14,3 4-11,0 7-139,0 4 24,-2 5 115,0 0 17,-4 6 12,-4 8-4,-2 0 20,-6-1 27,-4-4 4,-2-1 1,-2-4 2,0-2-14,0-2 37,-11 0-18,-5 0-49,-1 0-18,-15-2-109,6-2-153,6-6-237</inkml:trace>
  <inkml:trace contextRef="#ctx0" brushRef="#br0" timeOffset="475651.2562">20011 17215 345,'0'0'501,"0"0"-128,0 0-225,0 0-83,0 0-30,0 0 18,0 0-18,24-53-35,-24 43-26,0 0 14,-15 1-8,-7 8-6,-6 1 24,-2 0 2,0 5 22,0 10-2,3 7-1,8 2-3,2 0-7,8 2-3,8-5-5,1-3 1,1-3-1,13-6 8,4-4-8,6-5 42,5-8 55,10-17-21,6-10-33,4-27-16,8-21-13,-2-28-14,-7-6-1,-14 8-23,-17 28 4,-13 32 19,-4 20 17,0 13 24,0 6 19,0 0 18,0 9 1,0 1-64,0 14-15,-2 34-43,-11 36 30,-11 25 13,4 10 0,4-20 0,13-29 0,3-27 0,9-9 1,12 0-1,6 0 2,6-1-2,4-8 24,4-8-6,2-3-1,-1-9-11,-2-5-1,-2 0-5,-2-12-53,-3-9-35,-5-10-15,-4-3-40,-8-5-20,-2 2 13,-6 1 92,-4 7 42,-2 11 16,-2 7 22,0 8-21,0 3-1,0 9-8,0 13 8,0 6-7,0 3 7,0 0-44,0-2-12,0-6-20,1-5 30,5-5 20,3-7 26,1 0 43,4-6 91,5 0 41,7 0-73,5-15-38,5-2 41,3-4-1,2-1-25,-5 2-29,-8 4-27,-9 4-12,-8 7-11,-5 5 10,0 0-10,2 4-33,4 13 6,-2 5 12,3 4 15,-4 4 33,2-5 19,1 1-12,-2 0-14,4-5-2,3-1-8,7-3-16,6-3 0,36-11-79,-5-3-142,2 0-428</inkml:trace>
  <inkml:trace contextRef="#ctx0" brushRef="#br0" timeOffset="476274.0071">21943 17191 1420,'0'0'507,"0"0"-314,0 0-107,0 0-58,0 0-18,0 0-10,-98-43-53,59 51-30,-3 10 29,3 3 0,6 3-38,10 1 21,9-4-2,9-1 6,5-3 29,3-3 18,14-2 11,7-7 9,3-2 20,3-3 41,-1-3-20,1-11 32,-4-6-11,-1-2-7,-7-7 1,-5-2-24,-4-2 28,-6 1-38,-3 5 9,0 6 22,0 7-20,0 3-21,0 8-11,0 3-1,0 0-49,0 0-66,16 6 25,7 3 68,14-2 9,23-6 13,26-1 12,29-22-4,-8-10 8,-23-1-6,-30 4 6,-26 2-2,-2-5-5,-4-1 6,-6-6 51,-7 9 14,-7 7 19,-2 7-36,0 12-18,-2 4-39,-11 2-6,-15 33-19,-17 35 14,-18 36 5,-1 14 5,8-5-5,21-26-6,17-31 6,11-16 2,5-7-2,2 2-6,0-1-102,0-2-148,0-13-239,0-15-751</inkml:trace>
  <inkml:trace contextRef="#ctx0" brushRef="#br0" timeOffset="476418.264">22304 17357 413,'0'0'1192,"0"0"-941,0 0-188,0 0-63,110-24-1,-43 15-138,-5 1-166,-4-3-1095</inkml:trace>
  <inkml:trace contextRef="#ctx0" brushRef="#br0" timeOffset="477255.5928">23251 16833 1702,'0'0'575,"0"0"-432,0 0-82,0 0-37,0 0-24,0 0-59,-40 87 50,10-9 8,0 0 0,3-6 1,6-13 0,10-18-16,0-2-5,8 1-15,3-9 4,0-6-51,17-8 6,9-6 37,12-9 40,8-2 5,7-14 21,0-15 11,4-11-20,4-21-17,2-24-36,-10 5-11,-13 9-16,-13 15 63,-16 20 44,-3 7 19,-2 3-5,-4 11-20,-2 8 8,0 7-18,0 0-28,-12 14-34,-19 28-74,-23 30 82,3 1 14,6-5 12,9-11 0,18-20 1,4 1-1,-1-1 0,10-8 0,5-8 0,0-6-37,0-5-10,13-7 37,6-3 10,6 0 57,8-10-23,4-7-18,-1 0-4,-6 0-12,-9 5 1,-8 4 11,-5 8-11,-2 0-1,0 5-30,0 12-5,-2 9 4,2 6 18,-4 3 13,5 2 0,0-2 18,7-9-12,5-2 2,10-7 25,10-8 61,10-7-24,9-2-24,3-5-9,0-14-18,-6-6 3,-8-4-22,-9-2-4,-8-1-14,-9 5-29,-6 8 16,-9 5 31,-5 6 1,-1 5 23,0 3-8,0 0-16,-12 9-12,-5 9 10,-1 6 2,3 1 0,4-1-1,9-1-5,2-5 6,2-1-7,15-1 0,8-6 1,24-10-40,-4 0-114,-6-7-322</inkml:trace>
  <inkml:trace contextRef="#ctx0" brushRef="#br0" timeOffset="477457.8341">23206 17261 1362,'0'0'736,"0"0"-426,0 0-157,0 0-77,0 0-28,0 0-47,133 16-1,-62-8-12,4-3-36,12-5-69,-28-7-233,-10-15-735</inkml:trace>
  <inkml:trace contextRef="#ctx0" brushRef="#br0" timeOffset="478115.8637">21644 15524 1030,'0'0'540,"0"0"-260,0 0-36,0 0-82,0 0-69,0 0-60,0 0-33,-1 33-41,0 44 31,-17 45 10,-11 22 0,-5-4 0,3-29 0,11-42 0,8-25-22,5-10-30,0 0-15,1-1-49,-4-6-52,-4-8-56,-6-11-22,-7-8-36,-3 0 43,2-22 93,3-14 135,9-10 11,10-22 144,7-27 90,40-13 18,9 6-125,7 26-74,20 23-28,16 27-15,14 12-2,17 11 27,-24 6 19,-33 19 46,-24 6-13,-17 7-40,-10 11-47,-13 9-42,-3 8 17,-27-6 9,-20-10 7,-12-15 9,-9-13 6,-2-12 21,-2-7-6,6 0-4,8-14-17,15-4-46,19-13-68,13 6-74,11-6-293</inkml:trace>
  <inkml:trace contextRef="#ctx0" brushRef="#br0" timeOffset="478783.3975">22284 16111 980,'0'0'515,"0"0"-347,0 0 24,0 0-52,0 0-48,0 0-38,0 0-54,-101-65-83,74 64-7,2 1-13,-2 9 23,3 13 8,3 11 40,6 6-4,7 3-28,8 0 14,5-4-14,19-6 29,7-7-1,8-8-45,0-9-26,0-8-51,-8 0-49,-10-16-5,-13-9-22,-8-5 234,-6-7 45,-15-3 39,-3-4-3,-2 0 95,3 6 24,5 6 35,6 13-51,4 9-48,7 5-34,1 5-58,0 0-44,13 11-21,13 7 21,5 5 13,6 0-2,5-3-11,1-4 9,9-8 36,5-8 53,4-2 15,2-21-19,-5-13-37,-7-12-47,-10-11-7,-9-5-3,-14-4 0,-3 0 43,-10 6-31,-5 6 0,0 14 5,0 10 39,0 15-4,0 15-32,-2 2-20,-6 35-89,-7 41 35,-8 39 36,-3 20 16,7-7-4,6-32 6,13-37 0,0-22-6,0-7 6,5 0 1,4-6 8,-1 0-9,1-10-23,-1-11-118,-1-3-130,-3-2-427</inkml:trace>
  <inkml:trace contextRef="#ctx0" brushRef="#br0" timeOffset="479181.2473">22826 16084 1016,'0'0'541,"0"0"-266,0 0-182,0 0-51,0 0-11,0 0-31,0 0-25,9 36 19,4-22-1,1 0-17,-2-4-3,-5-1-23,2-5 28,-5-1 3,2-3 19,4 0 49,4-3 42,2-8-91,3-1-5,-6 1 5,-3 3 8,-5 7 13,-2 1-21,1 1 0,1 18-44,3 14 19,-5 9 19,-3 11 6,0 3 56,-5-1-24,-12-1-4,-3-8-11,-4-9-2,-1-9-14,2-10 11,-4-9-4,-4-5-3,-5-4-5,-7 0-67,-23-13-74,13-5-97,9-2-305</inkml:trace>
  <inkml:trace contextRef="#ctx0" brushRef="#br0" timeOffset="480801.0485">23141 16190 704,'0'0'215,"0"0"35,0 0-37,0 0-36,0 0-12,0 0-54,0 0-111,0 5-38,0 5-3,7 5 22,1 2 6,0 5 11,-1 2 2,3 0-1,-1-1-4,1 0 4,1-6 2,-1-2-2,0-6-6,0-3 5,0-4-34,0-2 16,-1 0 20,4 0 9,4-14-9,3-1 0,1-3-8,-1-1-19,-2 3-1,-6 7 27,-4 1 1,-6 7 14,3 1-5,-2 0-9,2 6-9,-1 8 2,0 3 7,0 0-9,-1 2 9,-2-3 5,2-2-3,1 0 5,1-5-6,1-1 10,1-3-3,8-5-7,5 0 53,7-5 23,7-15-76,6-4-1,0-5-33,1-4-20,-8 3-1,-7 4 30,-8 6 24,-9 7 23,-4 9 56,-5 4-25,0 0-41,3 17-13,-3 9 0,0 10 4,0 4 47,0 1-30,-3-2-5,-2-10 6,4-5-2,1-7-9,0-8-4,0-1-1,0-6 7,0-2-12,6 0 27,4-13 107,2-12-135,-1-12-57,-3-7-21,-8-4-61,0 3 8,-19 8 72,-5 7 43,-2 9 15,-4 9 1,1 8-1,2 4-9,3 0 10,4 13 0,4 2-7,8 0 6,5-1 1,3-1-8,0-4 7,11-3 2,11-2 10,6-4 43,9 0 15,8-1-17,1-10-37,-3-1 55,-5-1-38,-7 2-31,-9 1 11,-7 3-11,-3 4-1,-6 3-3,0 0-20,0 10-12,1 9 14,1 5 16,-3 3 5,-4 0 35,1 2-9,-2-4-26,1-4 15,1-2-15,-1-5 0,2-1-51,0-6 10,1 0-15,-1-3-7,0-4 43,5 0 20,2-7 70,7-13-64,1-4 0,4-9-12,-1 2-27,-3 3 9,-6 7 8,-3 9 16,-2 6 56,-3 5-2,-1 1-44,2 5-10,1 12-8,0 7 1,0 3-11,0 2 18,-3 1 16,0-6 14,-1-3-16,2-4-2,-3-6-10,2-1-1,-1-7 5,-2-3 7,3 0 3,1 0 38,5-3 48,5-12-74,3-5-28,3-3-53,-2 1-24,-3 2-28,-3 6 32,-6 6 67,-2 4 6,-2 4 13,-2 0-12,1 4-1,1 9-9,1 4-7,-3 5 15,4 1 1,-3-2 0,-1 1 19,2-3-8,-1-5 4,2-2-8,0-4-6,0-1 0,0-5 0,4-2 8,4 0 89,6-1 12,8-13-61,5-9-43,0-4-6,-3-4-45,-7 2-11,-6 0 14,-6 9 42,-6 6 76,1 8 19,-1 4-22,-2 2-73,0 7-11,0 15-40,0 8 36,-2 6 8,-3 3 7,2-3-5,1-6 5,2-5 6,0-5 2,0-8-8,0-5-65,5-7-121,2-5-74,0-12-327</inkml:trace>
  <inkml:trace contextRef="#ctx0" brushRef="#br0" timeOffset="480967.5198">24459 16111 1228,'0'0'739,"0"0"-495,0 0-174,0 0-70,0 0-74,0 0-280,0 0 53,21 68-381</inkml:trace>
  <inkml:trace contextRef="#ctx0" brushRef="#br0" timeOffset="481630.2427">24793 16595 664,'0'0'1047,"0"0"-701,0 0-157,0 0-36,0 0-84,54-77 15,-46 54-61,-4 1-23,-2 2-7,-2 3-38,0 2 7,-6 3-47,-11 7-29,1 3-57,-6 2-4,-1 2 49,3 13 65,0 2 7,5 3 39,-1 3 5,7-4-29,5 0-27,4-6 30,0-3 36,0-3-16,4-3 7,8 1 9,5 1 22,4 2 2,6 0-18,-1 0-6,-1 1 0,-3 2-1,-4-2 1,-6 2 13,-2 0 19,-1-2 18,-3 1 11,-1-5-24,-2-1 43,-2-1 6,1-3 37,-1 0 19,7 0-9,8-17 7,11-10-85,9-13-40,10-7-4,3-10 8,3-4 5,-1-5 4,-8-1-22,-4 6 0,-9 7-6,-9 12 0,-9 15 17,-7 10-5,-4 13-12,-1 4 0,0 15-27,-21 32-79,-15 26 80,-3 4 17,5-7 3,7-8 6,18-20 29,4 3-21,4 4 7,1-10 3,9-2-18,13-1 0,8-2-15,25 3-102,-5-10-252,-1-17-418</inkml:trace>
  <inkml:trace contextRef="#ctx0" brushRef="#br0" timeOffset="545038.9373">13362 12528 345,'0'0'65,"0"0"-45,0 0-20,0 0-14,0 0 14,0 0 1,-21-30 0,16 23 1,-1 0 7,-2 0-9,3-2-75,-1-4 23,2-1-72</inkml:trace>
  <inkml:trace contextRef="#ctx0" brushRef="#br0" timeOffset="546578.823">13271 13515 347,'0'0'107,"0"0"-81,0 0-18,0 0 128,0 0-45,0 0-52,0 0-23,-2-1-15,2 1 0,0 0 2,0-2-3,0 2-22,0 0-4,0 0 6,0 0 19,0-3-17,0 2-47,0-2-157</inkml:trace>
  <inkml:trace contextRef="#ctx0" brushRef="#br0" timeOffset="548990.1128">13712 11838 325,'0'0'52,"0"0"22,0 0-53,0 0-3,0 0 86,0 0-38,0 0-47,-59-37-18,57 33 14,-1-1 50,-1 3 7,4-1-43,-2 1 11,1 0-40,-2-1-3,-2 0 2,0 0-26,-2 0 17,1 0 9,2 3 1,-1 0-1,-2 0-74,1 0-35,2 0 47,-2 3-54</inkml:trace>
  <inkml:trace contextRef="#ctx0" brushRef="#br0" timeOffset="549709.9087">13606 11740 55,'0'0'0</inkml:trace>
  <inkml:trace contextRef="#ctx0" brushRef="#br0" timeOffset="550488.5216">13606 11740 166,'-17'0'218,"17"0"-143,-2 0-58,1 0-17,-2 0-12,0 0-24,-1 0 4,2 2 32,2-2 29,0 0 25,0 0-37,0 0-16,0 0 0,0 0 0,0 0 90,0 0-43,0 0-48,0 0-2,-1 0-5,1 0 7,0 0-5,0 0 5,0 0 9,0 0 47,0 0 75,0 0-37,0-6-66,0-1 76,0-1-36,0-3 73,0 2-48,0 1-28,0 0 2,1 4-17,-1 2-26,2-1 7,-2 3-9,0 0-9,0 0-4,0 0-1,0 0-8,2 8-10,0 10-2,-2 9 2,0 5-6,0 4 7,0 1 9,0-4-1,0-4-5,0-7-3,0-7 8,0-6 0,3-4-31,9-5-12,1 0 44,4-14 12,2-10-7,1-5-5,0-2 0,-2-1-14,-6 5 6,-2 5 6,-5 9 2,-4 9 59,-1 1-10,2 3-28,-2 6-21,1 14 0,0 11 0,1 8 7,-2 11 8,0 15-14,-6 18 9,-7-5-1,0-8-8,2-8-1,-1-17-5,2 0-13,-4-1 12,1-9 5,1-12 1,-3-7 0,-3-4-1,-1-9 1,-8-3 8,0 0 13,-6-8 28,0-13 38,2-11 17,3-7-15,5-9-42,10-7-26,11-3-21,14-8-3,16 14-136,4 10-171</inkml:trace>
  <inkml:trace contextRef="#ctx0" brushRef="#br0" timeOffset="551405.0068">13322 11763 441,'0'0'270,"0"0"-140,0 0 7,0 0 24,-6-75 7,6 55-35,0 2-31,0 1-35,0 2-9,0 3 8,0 4 14,0 2-14,0 3-19,0 3-33,0 0-14,0 0-10,0 3-34,0 14-9,1 7 37,4 10 14,5 7 1,-1 5-5,0 1 5,3 1-9,0 1-25,4 0-6,4-2-4,8-6 10,6-8-29,9-8-67,2-13-27,3-10-63,0-4 91,-2-20-18,-4-10 47,-1-8-137,-8-5-89,-10-2 217,-5 4 110,-8 5 465,-4 8-288,-6 10 18,0 10 29,0 6 16,0 4-105,0 6-135,-6 18-4,-3 11 4,0 9 4,-1 6 8,3 3 1,5 0 0,2-5 2,0 3 1,4 0 0,1 3-16,-1 2 2,-4 0 0,0 0-2,-15-6 0,0-6 0,-4-11 1,-3-7-1,-5-11 19,-6-8 38,0-6 37,-4-1 3,4-11 34,3-14 1,11-8-48,14-21-13,13-21-67,22 3-4,25-17-196,-6 24-191,-10 20-553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44.20712" units="1/cm"/>
          <inkml:channelProperty channel="Y" name="resolution" value="44.39306" units="1/cm"/>
        </inkml:channelProperties>
      </inkml:inkSource>
      <inkml:timestamp xml:id="ts0" timeString="2023-06-17T09:44:43.69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20936 14089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</inkml:channelProperties>
      </inkml:inkSource>
      <inkml:timestamp xml:id="ts0" timeString="2023-06-17T09:51:08.89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16214 2977 998,'0'0'103,"0"0"-11,-56-94-37,30 50-32,-1 1-17,2 2 16,5-5 124,3 0-24,9 2 10,3 1 53,5 2-63,0 7-62,11 6-19,4 5-35,6 1-6,1 3-6,-2 2 5,-3 2 0,-5 4 1,-2 5 1,-7 6-1,-1 0-7,-2 10-71,0 22-25,-6 25 68,-19 36 19,-1 29 10,7-8 0,12-24 6,7-34-15,13-30-8,11-1-27,13-5 22,9-7 5,20-13 23,19-26 34,-3-13-10,6-29 0,-22 3-23,-28 11 81,2-5-42,-15 23-20,-5 5-8,-5 10 20,-6 19-32,-9 22-11,0 56-63,-34 53 51,-23 32 23,-22 19 8,-12-8 24,2-25-9,11-20-4,18-36 1,19-31-20,14-24 0,6-14 0,-4-7 0,-5-5 9,-5-7 59,-2-6-16,-4-25-34,0-13-7,-3-45-11,11 10-233,16-6-589</inkml:trace>
  <inkml:trace contextRef="#ctx0" brushRef="#br0" timeOffset="185.1239">16955 3259 1761,'0'0'161,"0"0"-111,0 0-29,0 0-21,0 0-1,0 0-9,0 0-71,107 21-88,-82-7-122,3-7-425</inkml:trace>
  <inkml:trace contextRef="#ctx0" brushRef="#br0" timeOffset="337.3371">16952 3648 801,'0'0'59,"0"0"-31,0 0 2,0 0 38,133 12-68,-73-12-28</inkml:trace>
  <inkml:trace contextRef="#ctx0" brushRef="#br0" timeOffset="944.6647">17810 3696 1083,'0'0'623,"0"0"-336,0 0-82,0 0-48,0 0-20,0 0-41,46-104-42,-25 60-15,9-20-20,1-25-18,8-31-1,-2-13 0,-1-15-8,-2-4-20,1 11-6,2 7 3,-3 34 1,-2 35 12,-2 26-3,3 17-43,12 5 17,14 6 13,12 6 22,-1 5 11,-4 24 0,-14 11-47,-18 12-64,-17 6-1,-17 6-25,0 2-6,-23-4 38,-4-5 50,-2-10 29,2-13 0,8-10-10,3-7-19,5-10-15,5-2 35,3 0 22,3-1 14,0-2 63,7 3-14,14 0-49,6 9-13,3 13 11,-2 7-4,-5 4 5,-6 2 1,-5-1 17,-11-5 18,-1-3 29,0-5-29,-11-5-19,-6-7 3,-8-5 44,-8-3 20,-10-1-29,-5 0-29,-4 0-18,-2 0-7,-17 0-55,13 0-132,14 0-351</inkml:trace>
  <inkml:trace contextRef="#ctx0" brushRef="#br0" timeOffset="1272.5589">18878 3226 1416,'0'0'281,"0"0"-19,0 0-27,0 0-22,0 0-130,0 0-59,0 0-24,13-27-11,-25 27-97,-4 3-75,-8 17 6,-3 9 14,5 4 20,8 0-33,11 0-7,3-8-14,17-8 64,11-9 133,5-8 1,1-4 145,-4-15 62,-7-10 52,-6-5-65,-6-5-49,-7-4-65,-4 3-13,0 0-31,-3 9-37,-15 10-60,2 8-214,5 5-125</inkml:trace>
  <inkml:trace contextRef="#ctx0" brushRef="#br0" timeOffset="1465.4197">19310 2946 1515,'0'0'178,"86"-9"3,-2 0-77,3 3-64,-8 5-4,-15 1-17,-22 0 1,-5 0-20,-4-4-123,-14 1-137,-10-13-261</inkml:trace>
  <inkml:trace contextRef="#ctx0" brushRef="#br0" timeOffset="1636.7306">19659 2663 1380,'0'0'479,"0"0"-408,0 0-71,0 0-49,-6 79 49,-1-25 5,-5 14-4,-5 6 1,0-8 0,-4 4 8,6-2-10,7 7-54,7-18-129,1-18-222</inkml:trace>
  <inkml:trace contextRef="#ctx0" brushRef="#br0" timeOffset="2205.0446">20095 3361 1607,'0'0'214,"0"0"-176,0 0 124,0 0 117,0 0-19,0 0-53,0 0-79,-23-60-96,23 19-32,19-17 1,12-23-1,19-36-8,9-19-38,2-8-22,-6 8-35,-18 40-4,-8 27-19,-11 26 15,-4 14 60,1 4-1,2 4 30,-1 7 16,1 14 6,2 5-22,2 25 9,0 24 12,-8 1-40,-12 11-65,-1 1-84,-16-12 86,-6 2 50,4-13 18,2-11 11,5-13-6,5-9-21,0-10-3,6-1 55,0-10-1,3-12-14,17-5-97,11 1-179,5 2-218,7 11 179,-5 9 330,-4 4 260,-8 12-109,-5 17-54,-6 9-29,-3 6 29,-9 6 7,-3-2-15,0-4 29,0-8-1,-13-5-33,-2-6-33,-3-7-15,-2-6-2,-5-3 9,-5-6 8,-6-2-4,-5-1-41,-16 0-6,9-7-149,15-10-702</inkml:trace>
  <inkml:trace contextRef="#ctx0" brushRef="#br0" timeOffset="2402.8636">20784 3364 1800,'0'0'386,"0"0"-271,0 0-115,0 0-19,0 0 17,0 0-7,0 82-44,-6-50-22,-19 12-78,1-9-120,6-14-356</inkml:trace>
  <inkml:trace contextRef="#ctx0" brushRef="#br0" timeOffset="2659.5514">21562 2668 1839,'0'0'269,"0"0"-186,0 0-83,0 0-15,0 0 5,0 0-12,0 140 20,0-68 2,0-1-2,0-5 2,0-14-7,0 6-71,17 3-99,26-3 10,-5-16-58,2-18-141</inkml:trace>
  <inkml:trace contextRef="#ctx0" brushRef="#br0" timeOffset="2834.2969">21895 3023 1425,'0'0'243,"0"0"74,0 0-46,0 0-52,0 0-128,0 0-91,0 0-34,-104 27-12,-35 64 46,-87 45-2,-39 17-99,42-28-124,66-45-348</inkml:trace>
  <inkml:trace contextRef="#ctx0" brushRef="#br0" timeOffset="8568.9819">8077 15509 973,'105'-28'614,"-17"5"-614,-39 15-244</inkml:trace>
  <inkml:trace contextRef="#ctx0" brushRef="#br0" timeOffset="8754.8322">7637 15775 1460,'121'-44'329,"32"-9"-221,14-10-24,-44 21-84,-51 8-463</inkml:trace>
  <inkml:trace contextRef="#ctx0" brushRef="#br0" timeOffset="36747.8226">4241 10095 170,'0'0'303,"0"0"-57,0 0 11,0 0-43,0 0-40,0 0-57,1 14-18,-1-13-17,0-1-9,0 0-28,0 0-44,2 2-1,1 4-10,6 2-44,1 9 35,4 6 9,2 13-9,3 10 10,1 7 8,5 6 1,2 3-1,7-1 1,1-5 0,5-8 0,2-11-1,0-12 1,4-9 0,-4-10 12,-1-6 27,-2-3 15,-3-20 19,-1-10 24,2-11-38,-3-10-31,4-4-28,-2 0-5,-3 7-109,-3 9-69,-11 8 34,-7 12-158,-10 8-838</inkml:trace>
  <inkml:trace contextRef="#ctx0" brushRef="#br0" timeOffset="37095.6117">4788 10376 1181,'0'0'266,"0"0"-100,0 0-83,0 0-52,0 0-23,0 0-8,0 0-9,0 49 8,8-14 1,-1 9 1,1 3 0,-2 4 7,0-1-8,1-1 2,2-4-2,6-3 0,3-6 0,0-4 0,9-8 0,4-7 0,6-8 0,6-9 0,22-13 6,24-31 13,20-26-16,0-13-3,-27 13-179,-30 12-390</inkml:trace>
  <inkml:trace contextRef="#ctx0" brushRef="#br0" timeOffset="39443.8369">13316 10740 532,'0'0'22,"0"0"193,0 0-156,0 0-59,0 0-120,0 0 49,0 0 50,6-8 21,-6 8 48,0 0 73,0-2 8,0 2-67,0 0-26,0 0-23,0-2-12,0 1 0,0 0 20,0-1-21,0 1-1,0-1-5,0 2 6,0-1-16,0 1-50,0 0-50,13 0 64,7 0 31,12 0-34,25 0-6,36 0 61,48 0 16,33-5 26,24-4 71,10-4 15,-3 1 24,6 0-71,-3 0 25,-8 4-6,-5-1-38,-7 3-17,-2 0-19,-5 1-8,-2 0-8,-6 5-9,-9 0-1,-3 0-30,0 0-29,0 3 8,9 2-20,10-2 1,17 0 25,14-3-8,14 0-31,15 0 58,14 0 12,9-3 14,7 3 58,-8 0 33,-11 3-32,-18 8-59,-16 3 0,-18 0-14,-23-1 14,-26-4 8,-41-1 11,-37-5 16,-28 0 49,-20-2-28,-4-1-27,-8 0-14,-5 0-8,-7 0-2,-10-1-5,-17-5-111,-13-3 7,-7 3-3,-30 4 5,11 0-2,11-1-101</inkml:trace>
  <inkml:trace contextRef="#ctx0" brushRef="#br0" timeOffset="47756.7816">9433 16044 464,'0'0'657,"0"0"-362,0 0-4,0 0 32,-89-66-69,80 46-76,1 3-38,6 3-12,2 6-49,0 2-78,14 1-1,40-6-92,40 0 8,42 5 3,13 6-81,-6 0-149,-49 1-214,-25-1-229</inkml:trace>
  <inkml:trace contextRef="#ctx0" brushRef="#br0" timeOffset="48289.7837">9738 14682 320,'0'0'1089,"0"0"-905,0 0-13,0 0-25,0 0-81,0 0 47,-11-74-17,11 70-22,0 1-12,3 0-28,13-2-14,24-5-18,42-6 5,47-3-6,10-7-50,-25 7-268,-26-5-598</inkml:trace>
  <inkml:trace contextRef="#ctx0" brushRef="#br0" timeOffset="49991.9573">6412 12481 447,'0'0'3,"0"0"7,0 0-10,-94 44 48,71-29-38,5 2-7,6 2 11,7 1-13,5-3 0,0 0 30,3-4-10,9-2 4,2-2 60,-4-4 30,-2 1-48,-2-1 102,-2-2-26,-3-1 67,-1-1-60,2-1-29,1 0 0,-1 0-29,14 0-41,6-3-37,14-8-13,13-4 6,8 1-7,3 4-22,10 10-94,-18 11-101,-15 8-382</inkml:trace>
  <inkml:trace contextRef="#ctx0" brushRef="#br0" timeOffset="50143.922">6584 12933 942,'0'0'555,"0"0"-407,0 0 11,0 0 78,0 0-104,0 0-133,0 0-61,143-28-145,-64 26-326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</inkml:channelProperties>
      </inkml:inkSource>
      <inkml:timestamp xml:id="ts0" timeString="2023-06-17T09:52:33.12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8059 16048 368,'0'0'80,"0"0"-80,0 0-184,-37-79 74,26 68 83,4 4 27,1 3 109,2 1 47,-1 0-101,5 3-39,0 0 300,-2 0-127,2 0-37,0 0-25,0-1-50,0 1-20,0-2-10,0 2-23,0 0-10,0 0-13,0 0-1,0 0-37,0 0-37,0 0-46,0 0 18,-4 0-32,-3 0-80,1 3-46</inkml:trace>
  <inkml:trace contextRef="#ctx0" brushRef="#br0" timeOffset="2126.4462">7904 15969 497,'0'0'349,"0"0"-76,0 0-119,0 0-34,0 0-57,0 0-27,0 0 28,-23-3 13,22 0-46,0 2-10,1 1-20,0 0 0,0 0 1,0 0-2,0-1 0,0 1 0,0 0 0,0 0-1,0 0 1,0 0 1,0 0 1,0 0 14,0 0 3,0 0-5,0 0 2,0 0-10,0 0 2,0 0-8,0 0-6,2 0 5,6 8 1,4 1 0,2 2-1,2 0 0,1 1-34,2-1 22,0 0 12,1 1 0,2 1 0,-1 3-15,0-4-6,1 0 10,0 0-4,1-3 10,-1 2 5,1-4 0,3 0 1,-1 2-1,1-1-6,-3 1 7,3-1-1,1 1 0,1-2 2,2 2-7,0-2 6,-3-2-1,3 1 1,-6-2 5,0-1-5,-2 0-1,0 0 1,-1-1 0,0-2 1,-1 3-2,6-3 1,3 1-2,0 1 1,4-1-9,3-1 8,2 0 1,1 0 0,2 0-9,-1 0 10,0 0 0,1-4 0,-2 1 8,-2-2-8,-4 0 1,-2 0 1,-2 1 14,-3-3-9,3 2 19,-1 1-21,1-3 2,1 2-7,2-3 6,1 1 26,1-1 13,5-1-17,-4 1 11,0-1-12,-2 2-17,-5 2-9,-1-1 12,-3 1-13,-5-2 0,0 0 0,0 1 2,-2-1 13,0-2 7,-2 2-3,-3-3-5,1 1-3,-3-2 2,1-3-13,1-1 23,-3-1 16,0-3-11,-2 0 18,-1 1-24,0 1-1,-1 1-14,1-4-5,-1 4-2,0-4 1,3 1 1,-2-4-1,-1 4-1,1 0 0,-1-2 0,1 1 0,-2-2 1,1 1-1,-1 0-1,2 0 1,-3 1 0,-1-1-1,4 0-1,-3 0 2,0 0 9,-2-2 0,2 2 0,-3 1-8,2 0 8,-2-3 1,0 1-8,0-2 14,0-2-7,0 1 6,-2-1 1,-4-1-6,-1 4-1,-2 1 0,-3 0-2,0 2-6,-1 1-1,-1-1 1,1 2-1,1 0 0,1 4 1,-1 0 0,3 2 0,2 1-1,-2 1 0,2 2 0,1-1 0,-2 1 0,-1-1 0,2-2 0,-4 2 0,1-4 0,-5-1-1,0-3 1,-4 2-8,-5-4-2,-3 2-2,1 0 0,-4 0 5,-3-2-2,0 2 2,-2-2-2,-2 1-6,4 0 14,-1-2 0,-1 3 0,2-4 0,0 3 0,-2-1 1,1 2 0,-2 0 1,0 0-1,2 0 1,-2 1 0,-3 0-1,2 3 0,-2 2-9,-1 4-6,0 1-1,-1 4-8,-2 2 2,1 0 3,-1 4-30,0 7-13,1 1 26,0 3 4,7 1 9,0-1-4,4 2 10,0 0 5,1 3 3,0 0 9,0 1 0,0 1-9,2 1-3,-2 0 4,2 0 0,-4 2-5,1 4 13,-3 2-7,-2 4 6,0-2 1,-1 3 0,3 0 0,-1-1 1,1 1-1,3 0 0,-1 3 0,1 1 0,0 5 0,2 1 0,4-1 0,3 1 1,4-1-1,3 1 0,1-3 0,1 2 0,1-3 0,4 1 0,-1-1 0,7-2-2,-1 0 1,3 3-6,0 0 6,0 3-13,10 0-13,-1 0-7,7-3 15,2-3 2,5-5-1,3-2-1,3-5-1,2-3-16,3 1 2,1-4 8,2 1-18,1-4 11,0 0 1,2-2-1,1-1-9,0-4-26,0-1-11,6-2-7,1-2 42,6-2 20,1 0-8,5-3-12,-2 1 8,-3-3 33,-1 0 3,-5 0 24,-9 0-3,-8 0 2,-7 0-5,-7 0-8,-8 0-10,-4 0-15,-3-3-21,-3 1-4,0-8-122,-3 1-65,-3 0-294</inkml:trace>
  <inkml:trace contextRef="#ctx0" brushRef="#br0" timeOffset="6730.1431">14615 13939 461,'0'0'499,"0"0"-234,0 0-87,0 0-40,101-12-36,-75 12 15,2 0-37,3 12-9,1 4-38,-1 4-12,-3 9-1,-2 6-20,-6 5-1,-9 3-16,-2 1 16,-8-5-1,-1-3-7,0-5-18,-7-6-13,-7-4-10,-2-6-42,-2-7 25,5-7 19,1-1 48,9-14 12,3-14 12,0-10 23,12-10 4,14-6-19,9-2 5,5 3 27,6 6-23,1 11 6,-3 9-16,-5 8 5,-7 9-6,-10 7-15,-7 3-15,-2 2-24,-4 9 12,-5-2-27,1 1-29,-5-5 29,2 0 18,-2-1-6,0 3-28,-3 8-53,-9-5 1,-3 0-271</inkml:trace>
  <inkml:trace contextRef="#ctx0" brushRef="#br0" timeOffset="7106.5505">15352 14719 1213,'0'0'596,"0"0"-296,0 0-83,0 0-61,0 0-12,0 0-28,0 0-87,102-54-22,-51 25-7,3 1-39,-8 2-31,-10 6-13,-13 6 35,-9 7 18,-8 5-5,-1 2-42,-3 0-21,0 9 37,1 10 15,-3 7 2,0 9 44,-5 2 30,-2 6-13,0-4 0,2 0-16,4-8 6,1-7-7,0-4-50,0-9-13,9-6-76,21-20-62,-2-15 12,3-14-655</inkml:trace>
  <inkml:trace contextRef="#ctx0" brushRef="#br0" timeOffset="7272.8021">15878 14171 1506,'0'0'532,"0"0"-422,0 0-77,0 0-33,0 0-40,0 0-152,0 0-206,69 0-433</inkml:trace>
  <inkml:trace contextRef="#ctx0" brushRef="#br0" timeOffset="7455.1345">16633 14417 1197,'0'0'625,"0"0"-460,0 0-125,0 0-40,0 0-25,0 0-64,0 0-119,52 66-155,-64-56-129</inkml:trace>
  <inkml:trace contextRef="#ctx0" brushRef="#br0" timeOffset="7578.0504">16555 14715 461,'0'0'695,"0"0"-359,0 0-66,0 0-3,96 71-43,-57-60-111,2 4-64,7 5-49,-10-3-176,-10-8-425</inkml:trace>
  <inkml:trace contextRef="#ctx0" brushRef="#br0" timeOffset="8666.7369">17285 14459 195,'0'0'151,"0"0"-60,0 0-32,0 0-59,0 0 57,0 0 130,1-71-3,18 42-70,3-3 0,1 1 61,1 0 4,-2 2-3,-3 5 58,-3 0-26,-4 7-14,-5 5-71,-2 7-15,-2 2-54,-2 3-50,2 0-4,2 20-92,2 11 32,4 12 44,2 8-25,1 0-60,3-1-25,6-5 0,3-9-2,6-11 26,7-8 48,6-12-7,4-5 27,1-11 22,-3-11 12,-3-4 1,-9-3 46,-7 6 8,-8 7-9,-6 11-11,-5 5-25,-3 15-10,-2 19-20,-4 27 20,-2 25 0,-31 29 38,-13 8-9,-5-17-2,9-31 1,12-34-11,4-17-2,2-2-14,-6-2 1,-6-6 11,-4-9 3,-5-5-8,-9 0-8,-5-17-47,-29-24-93,12 5-86,14-11-515</inkml:trace>
  <inkml:trace contextRef="#ctx0" brushRef="#br0" timeOffset="9636.1873">17656 13941 561,'0'0'166,"0"0"107,0 0-101,0 0-95,0 0 23,0 0 98,0 0-73,30 31 27,-11-28-9,4-3-33,5 0-13,9-10-13,5-9-36,6-6-28,-1-10-9,0 0-10,-4 0 6,-3 2-5,-3 7-2,-5 6 0,-5 10 0,-6 10-1,1 2-1,-3 24-13,-2 27-7,-4 25-13,-7 1 20,-3-8 13,-3-14 2,2-16-2,2 0 2,2-2-28,-6-4-109,0-12-172,-9-11-187</inkml:trace>
  <inkml:trace contextRef="#ctx0" brushRef="#br0" timeOffset="10059.1927">18375 15248 791,'0'0'753,"0"0"-393,0 0-161,0 0-91,0 0-31,0 0-50,0 0-1,72-78-26,-59 69 0,-4 3-9,-1 4-29,-1 2-14,2 0-69,4 12 65,-2 10 27,1 4 6,-5 6 14,-2 3 9,-1 0 0,0-1 8,0-5-1,0-3 10,0-4 7,3-7-2,-3-2-7,5-4-14,0-4 14,6-3-15,16-8-43,-1-14-147,-3-9-577</inkml:trace>
  <inkml:trace contextRef="#ctx0" brushRef="#br0" timeOffset="10223.8553">18643 14757 1382,'0'0'356,"0"0"8,0 0-164,0 0-116,0 0-84,0 0 0,0 0-201,-1-38-361,-11 42-29</inkml:trace>
  <inkml:trace contextRef="#ctx0" brushRef="#br0" timeOffset="10425.6477">19358 14658 1857,'0'0'387,"0"0"-257,91 0-87,-60-1-37,-5 1-6,-5 0-1,1 0-72,12 0-29,-8-2-243,1-11-446</inkml:trace>
  <inkml:trace contextRef="#ctx0" brushRef="#br0" timeOffset="10866.9091">20023 14241 1491,'0'0'851,"0"0"-776,0 0-75,0 0-69,0 0 58,15 99 4,-1-53-11,-1 4-32,1-6-15,2-1-52,3-8-16,2-6-10,6-9 16,6-12 23,7-8 53,5-7 28,7-22 13,2-10 10,-2-8 4,-7-2 8,-8 5 46,-8 8 102,-9 12 88,-9 11-40,2 11-60,-2 4-138,3 25-10,6 24-1,-2 30-12,-13 28 13,-5 14 41,-17 0-28,-19-17 8,6-28-3,6-24-12,6-24 1,1-6-1,-8-3 0,-22-2-6,-33 0-1,-31-19-100,10 0-197,18-12-417</inkml:trace>
  <inkml:trace contextRef="#ctx0" brushRef="#br0" timeOffset="11838.6755">20830 15066 582,'0'0'620,"0"0"-389,0 0 25,0 0-59,92-39-4,-65 24-48,-2 0-61,0 1 4,0 2-16,-4 0-35,-4 3-22,-6 4-14,-5 1 0,-2 4-1,0 0 0,-1 1-12,3 13-21,3 9 12,-3 6-14,-2 4 18,1 2 7,-4 1 10,1-2-1,1-1 1,2-3 0,1-6 1,2-2-1,3-3 0,2-5 2,-1-4-2,-1-5 0,-1-5-33,-3-18-85,-3-15-107,5-12-966</inkml:trace>
  <inkml:trace contextRef="#ctx0" brushRef="#br0" timeOffset="11988.4907">21273 14725 606,'0'0'1258,"0"0"-969,0 0-184,0 0-84,0 0-21,-82 0-186,15 0-346,5-2-581</inkml:trace>
  <inkml:trace contextRef="#ctx0" brushRef="#br0" timeOffset="12654.4449">18460 13846 801,'0'0'587,"0"0"-389,0 0-67,0 0 2,0 0-16,0 0-32,97-21-20,-57 8 17,20-10-39,29-7-15,37-6-16,15-3-12,0 1 0,-15 6-27,-39 8-51,-20-2-95,-28 6-88,-24 1-334</inkml:trace>
  <inkml:trace contextRef="#ctx0" brushRef="#br0" timeOffset="13104.2574">18782 13539 500,'0'0'978,"0"0"-618,0 0-143,0 0-45,0 0-67,0 0-59,0 0-46,5-22-22,-14 30-67,-16 11-11,-14 13 69,-13 12 25,-7 7-3,1 5 8,6-1 0,10-4 0,11-4 1,13-6-11,11-7 0,7-7-1,8-5 10,19-3-6,9-5 8,10-5 0,7-5 3,3-4-2,-1 0 0,-8-11 0,-6-9 8,-13-5 1,-8-11 8,-8-6-8,-9-10 37,-3-7-19,0-2-6,-10 1-1,-1 2 26,2 7-24,0 8-13,6 11-10,3 9 0,0 12-29,7 7-101,9 4-497,7-4-816</inkml:trace>
  <inkml:trace contextRef="#ctx0" brushRef="#br0" timeOffset="13705.5792">19822 13205 1283,'0'0'356,"0"0"-109,0 0-115,0 0-125,0 0-7,0 0 0,48 90 10,-38-36 7,-3 5-3,-7 3 0,0 0-12,-7 1 11,-5-7-13,0-6 0,-1-13-1,2-9-32,-2-8-22,1-10-90,-4-10-36,-1-13-55,4-13-103,5-10-451</inkml:trace>
  <inkml:trace contextRef="#ctx0" brushRef="#br0" timeOffset="13936.882">19861 13353 421,'0'0'678,"0"0"-433,0 0 57,83-78-55,-53 66-93,5 6-91,2 6-40,-2 0-17,-2 18-6,-6 9-15,-8 7-41,-8 2 23,-10 1 21,-1-1-33,-9-6-3,-13-7 13,-5-7 3,-3-8 13,-1-5-3,-2-3-22,0 0-26,4-11 11,3-13-69,7 1-112,14-2-370</inkml:trace>
  <inkml:trace contextRef="#ctx0" brushRef="#br0" timeOffset="14470.4876">20257 13573 965,'0'0'487,"0"0"-364,0 0 52,0 0 100,0 0-39,0 0-88,0 0-77,-1-12-56,7-4-15,3-1 0,3-3-15,-2-4-9,1-1-14,0 2-16,0 0-21,1 1 4,0 6-13,1 4-54,1 4 22,-4 8 69,1 0 24,-3 5 1,-4 10-6,0 6-55,-4 2 41,0 3 30,0-1 2,2-1 10,5-1 0,6-6 0,10 0-1,11-6 1,8-2 10,8-7-1,3-2 3,-4-2 4,-9-18-16,-10-3 0,-12-5-28,-12-3-7,-6 1 19,-6 5 15,-16 7 1,-5 8 0,-4 7 0,1 3 9,1 3-3,7 12-5,4 3 9,9 2-9,6 0-2,3 0 2,0-2-2,14-1 2,9-2-1,31 2 0,-6-5-22,1-8-326</inkml:trace>
  <inkml:trace contextRef="#ctx0" brushRef="#br0" timeOffset="15351.2361">21160 13522 519,'0'0'678,"0"0"-445,0 0-71,0 0 36,70-82-50,-60 68-53,-3 6-54,-3 4-19,-4 4-13,0 0-9,0 0-59,0 8-141,-6 6 116,-3 3 33,-3-1-17,1-4 2,3-2 36,0-4 12,-2-5 18,-1-1-1,-2 0-4,1 0 5,0 0 21,0-4 9,3 0 4,4 3-12,1 0-15,1 1-7,2 0 0,-3 0-10,0 5 9,3 3-7,1 3-5,0-1-8,0-1 8,9-3 13,9-6 16,5 0 53,7-5-37,5-15-13,1-8 22,1-6-5,-2-10-11,-2-4-25,-1-5 0,-7-1-1,-5 5 1,-5 6 49,-5 10 42,-4 11 53,-2 11-66,-4 10-66,0 1-12,-7 23-121,-17 24 82,-15 25 26,-7 22 13,6-4 9,14-14-9,14-22-29,12 5-109,0-7-40,0-14-435</inkml:trace>
  <inkml:trace contextRef="#ctx0" brushRef="#br0" timeOffset="15901.1777">21357 14452 1182,'0'0'482,"0"0"-198,0 0-92,0 0-61,0 0-45,0 0-73,125-32-5,-56 26-7,22 0-1,-2-1 0,-10 2-17,-13 0-27,-20-3-27,2-9-97,-7 1-82,-19-4-45</inkml:trace>
  <inkml:trace contextRef="#ctx0" brushRef="#br0" timeOffset="16298.2533">21858 14171 696,'0'0'601,"0"0"-331,0 0-116,0 0 51,0 0-45,0 0-94,0 0-41,7 19-24,11-9 0,5 4-2,5 1 1,-3 1-20,-2 1-38,-7-4-35,-1 2 5,-6-3-30,-6 2-33,-3 3 7,-5 0 86,-15 2 38,-9 1 11,-2-1-3,-3-5 12,4 0 9,6-4-9,7-5 0,7-1 0,6-4 0,2 0 124,2 0 51,0-9 67,0-12-135,10-10-36,6-5 3,5-8-29,5-4-21,1-3-24,-3-1 0,-1-1-41,0 2-82,-1-4-98,-7 11 0,0 6-327</inkml:trace>
  <inkml:trace contextRef="#ctx0" brushRef="#br0" timeOffset="16569.5237">22353 13964 1523,'0'0'598,"0"0"-416,0 0-104,0 0-51,0 0-27,0 0 8,47 89-8,-36-27-14,-11 20 8,0-2 6,-13-7 0,-1-9-27,5-17-36,1-1-13,6 1-24,2-14-91,0-19-78,0-11-243,10-3-278</inkml:trace>
  <inkml:trace contextRef="#ctx0" brushRef="#br0" timeOffset="16717.5689">22322 14318 641,'0'0'861,"0"0"-704,0 0-105,0 0-7,0 0-45,0 0-37,136 57-107,-74-36-165,0-6-82</inkml:trace>
  <inkml:trace contextRef="#ctx0" brushRef="#br0" timeOffset="17641.0453">22929 14379 644,'0'0'377,"0"0"-169,0 0-29,0 0-63,-67-83-35,38 70-22,-4 5-32,-4 8-19,-4 0-8,-2 16 0,-1 9 0,4 6-14,4 5 14,9-1-7,9-1-5,9-3-9,8-8-11,1-3 1,12-7 19,16-6 12,10-2 0,6-5 6,3 0-5,-1-10 19,-6-5 16,-3-5-15,-8-1-11,-7 0 5,-9 1 11,-5 6 13,-4 4-16,-2 6-23,-2 2-17,1 2-17,-1 0-8,2 0-41,-2 11 29,1 3 32,2 5 15,2 1-9,3-3-6,0 2 0,3-4 5,0-5 8,1-3 9,6-3 44,3-3 51,9-1-20,4 0 30,8-10-30,-2-5 4,3-2-25,-4-3 14,-1-6-19,-5-7-18,-6-4-31,-4-1-14,-8-1 13,-5 3 1,-7 7-1,-1 7 1,-2 11 0,0 5-1,0 6-35,0 0-152,1 9-22,-1 8 155,3 5 37,2 2 17,3 2-6,9-3 7,4-2 0,3-6 7,10-4 16,5-3-7,1-5 23,5-3-4,-3 0 25,0-9 7,-2-4-40,-7-2-13,-8-2-14,-5 1-21,-7 3 12,-7 4 9,-3 6-1,-3 3-18,0 4-79,-11 20 31,-10 11 50,-10 23 17,-13 22 0,-13 24 29,-9 12-3,3-8-5,13-21-20,18-27 11,9-21-11,5-9 5,1-3-6,3-4 0,1-5 0,7-10 10,1-8 3,2-5 145,3-20-21,0-25-100,10-25 12,23-25-27,9-13-22,8 7-18,-4 21-84,4 19-114,-11 21-46,-3 14-371</inkml:trace>
  <inkml:trace contextRef="#ctx0" brushRef="#br0" timeOffset="18318.5285">23903 14487 637,'0'0'821,"0"0"-700,0 0-12,0 0-8,0 0-65,0 0-24,0 0-11,13 70-1,-11-46-10,0-1 9,-2-2-20,2-6-2,0-4 5,4-7 9,7-4 9,10 0 27,9-12-27,7-15-35,3-10 11,-6-6 4,-8-6 2,-11 1-31,-7 7 49,-9 10 4,-1 14 18,-8 9-19,-14 8-3,-9 16-2,-7 17 0,-4 12 2,3 5 10,6 4-2,11-5 3,13-6 7,9-8-12,6-7 58,25-8 43,14-8 19,15-9-49,8-3-8,5-15-11,2-18-37,4-21-14,-2-28-6,-12-23-1,-15-6-45,-24 20-33,-15 31-33,-11 35 18,0 13 61,0 7 26,-8 5-29,-17 12-124,-19 34 95,-22 31 45,-13 33 17,3 8 1,12-5-1,21-30-32,23-29-40,7-14-7,7-13-112,6-3-2,0-11 33,3-9 162,19-8 167,11-23 176,11-10-85,20-13-20,6 6-7,0 2-95,-3 8-37,-18 15-43,-16-7-56,-19 9-175,-14-4-937</inkml:trace>
  <inkml:trace contextRef="#ctx0" brushRef="#br0" timeOffset="32311.703">10210 16615 662,'0'0'298,"0"0"-29,0 0-85,0 0-43,0 0-1,0 0-31,-27-17 24,24 9-27,0 2-22,-1 0-46,0-2-13,2 3-18,-1 1-7,-1 0-29,2 1-68,-3 3-30,-1-3-17,-2 3 55,-1-2 43,3 2-33,1 0 27,2 0 40,0 0 9,3 0 2,0 0 0,0 0-1,0 0 2,3 0-1,11 0 1,8 5 31,9 2-11,10-2-13,24-1-5,28-4-1,33 0 12,19 0-2,4-13 15,-6 0 28,-15 0 10,-9 2-17,-12 5-21,-23 3-26,-19 0-7,-20 3-49,-8-2-18,2 2 50,0-2 21,1-1 3,-7 0 1,-3 0 17,1-1-12,2-3 5,7-1-5,3-3-6,5-4 0,0 1-29,1-6 16,-6 4-9,-1-4-6,-6-2-43,-5 1-42,-3-1-15,-4 0 28,-7-1-11,-4 0 59,-4 1 52,-3-2 35,-4 2 30,-2-5 0,0 1 14,0-4 8,0-1-8,-3-2-7,-2 1 29,4 1-37,-1-1-16,1 1-9,-1 2-9,0 0-11,-1 2-2,-1 0 8,1 2-3,-1 0 19,-2-1 0,-2 3-1,-4-1-18,0 2-2,-4 1-19,0 1 1,-4 2-2,1-1 0,-1 4-6,0-1-1,2 4-3,0 0 4,0 4 0,4 2-35,-2 2-26,0 4-43,-8 0-36,-18 13-99,2 5-48,6-4-68</inkml:trace>
  <inkml:trace contextRef="#ctx0" brushRef="#br0" timeOffset="33204.4658">11709 15688 227,'0'0'249,"0"0"134,0 0-162,0 0-79,0 0-29,0 0-18,0 0-34,-22-77-37,21 61-11,-1 0 20,0 2-10,2-1-15,-1 2-2,-1 2 2,-1 1 11,0 2-7,-4 0 10,2 0-22,-5 0 31,0 4-30,-6-1 7,2 0-7,-4 5 11,0 0 2,-6 0-14,-2 14 5,-2 3-4,0 5-2,1 5 1,3 2 0,-1 5 1,1 7-1,-1 3 10,-5 6 34,2 4-15,-4 3-13,2 4-5,2-3-1,6 0-9,5-4-1,7-3 2,1-2-1,6-4 0,3-4 0,0-4 4,0-3-5,12-1-8,0-2-6,3 0-1,1-3 6,0 0-13,1 1-4,-1-4-16,2 1 2,5-3 10,2-1-17,5-2 11,9-4-35,5-2 39,9-7 23,6-2 3,20-5 6,-6 0 43,5 0-2,0-15 46,-13-1 28,4-7 2,-10-4-41,-9-4 2,-9-5 28,-8-10-28,-8-17-13,-7-21-30,-13-27 1,-5-10 1,-6 4-15,-14 25 29,3 29 4,-1 18-9,1 12-32,-5 0-14,-5-1 0,-4 5-25,0 9-12,-4 11-20,-2 6-48,-1 3-27,-2 15-48,-3 23-36,9-4-13,8-7-323</inkml:trace>
  <inkml:trace contextRef="#ctx0" brushRef="#br0" timeOffset="34093.8966">12354 16205 95,'0'0'77,"0"0"66,0 0-22,0 0-72,0 0 35,0 0 188,0 0-75,14-40-5,-13 33-8,1 4-121,0 0-41,-2 2-11,1 1-10,-1 0-1,0 0 0,0 0-71,0 0-72,0 6 0,-1 7 23,-13 2 32,-8 6-51,1-4-17,4-3-33</inkml:trace>
  <inkml:trace contextRef="#ctx0" brushRef="#br0" timeOffset="34517.8628">12354 16205 430,'-57'68'85,"57"-65"193,0-2 24,0 2-86,0 0-58,0-3-24,0 3 10,0-3-28,0 0-64,0 0-33,0 0-17,0 0 4,0 0-6,0 0 0,0 0-13,0 0-30,0 0 5,0 0 15,0 0-4,0 0 7,0 0 4,0 0 3,6 2 4,13 0 9,14-2 19,27 0 21,43-2-21,53-13 31,34-6 37,26-2-31,9-1 14,-12 4-34,-4 2-5,-31 3-11,-48 6-11,-46 4-7,-45 4 5,-22 1-7,-4 0-15,-11-1-26,-2 1-76,-23 0 57,-22 0-77,-13 0 42,-6 0 36,-21 12-30,18 0-120,15-5-136</inkml:trace>
  <inkml:trace contextRef="#ctx0" brushRef="#br0" timeOffset="35661.5591">13747 16020 700,'0'0'600,"0"0"-407,0 0-111,0 0-46,0 0-4,0 0 24,0 0-23,-9 6-12,9-6 30,0 0-10,0 0-8,0 0 13,0 0 11,0 0 0,0 0-15,0 0-14,0 0 0,0 0-16,0 0 13,0 0-9,0 0-7,0 0-8,0 0 14,0 0 5,0 0-4,0 0-3,0 0-13,0 0 0,-2 0 0,2 0 0,0 0 0,-2 0-2,2 0-2,-1 0 4,1 0 16,0 0-5,0 0-11,0 0 0,0 0 2,0 0 4,-1 0 3,1 0-3,0 0 3,0 0 1,0 0-9,0 0 1,0 0-2,0 0 0,0 0-13,0 0 7,0 0-12,0 0 5,0 0 4,0 0 9,0 0-15,0 0 6,0 0 0,0 0 3,0 0 5,0 0-1,0 0-3,0 0 5,0 0 18,0 0 1,0 0 1,0 0-3,0 0-5,0 0 3,0 0 1,0 0-14,0 0 7,0 0 1,7 0-9,11 0-1,13 0 6,10 0-5,8-3-1,5 0-27,5 3 0,8 0 5,1 0 16,2 0-3,-6 0 1,-11 0 8,-14 2 0,-13 1-9,-13-2-23,-9 0 8,-4 1-8,0-2-33,0 5 47,-11 2 12,-9 6 6,-7 8-10,-4 0 10,1 6-6,2 2 4,1 1-4,2 3 6,-1 1-11,-2 3-2,-6 4 7,-5 2 5,-7 3-16,-5 0-14,-4-4-40,1-6 16,5-5 20,7-7 28,8-9-1,8-5 8,10-4 7,3-3-7,4-3 0,4 0 1,0 0 18,4 0 73,-3-5 15,4-12-1,0-9-12,0-10-33,0-8-5,0-9-26,0-15-15,0-15 5,0-18-11,-3 0-4,-3 18-5,0 22-6,4 30-34,1 12-13,-1 6 6,-14 8-104,2 3-193,-6 2-574</inkml:trace>
  <inkml:trace contextRef="#ctx0" brushRef="#br0" timeOffset="37452.0131">15399 16375 468,'0'0'41,"0"0"-16,0 0-6,0 0 134,0 0-12,0 0 56,0 0 43,51 27-63,-27-42-71,3-6 24,0-8-24,-4-6-69,1-4-23,-8-4 101,-1-2-65,-7 4-35,-5 6 16,-3 9 59,0 7-31,-11 11-37,-12 8-22,-12 10-15,-14 21-5,-7 13 9,-8 10 11,2 5 0,5 5 0,13 0 1,8 0-1,16-3-1,16-4-9,4-7 9,20-8-5,17-9 6,9-10-13,9-12 7,8-11 6,4-6 35,3-24 4,2-24-35,-11-29-4,-25-24-51,-30-6-78,-12 20-51,-30 28 50,2 27 108,-1 10 22,-6 5 82,-5 4 38,-7 11-51,-2 8-42,6 29-27,3 11 0,13 5-1,15 3 1,18-2 0,1 0 25,26-2 56,10-6-30,4-4-14,4-7 0,2-8 10,-2-4 13,-2-8-60,-6-5-27,-1-14-74,-7-12-197,-10-5-821</inkml:trace>
  <inkml:trace contextRef="#ctx0" brushRef="#br0" timeOffset="37835.575">16147 16789 1270,'0'0'682,"0"0"-510,0 0-56,0 0 5,71-73-57,-68 47-63,-3 1 0,0 4 1,-15 6-2,-7 7-44,-8 8-24,-7 6 16,-3 21 15,1 6 15,6 9 11,11 0-26,12 2-5,10-2 5,3-5-1,20-7-9,8-13 19,6-8 28,5-9 13,3-9 40,-6-17 1,-6-8-20,-15-6-10,-10-3 20,-8-2 0,-13 4-19,-12 2-25,-5 10-27,-27 11-110,8 9-208,7 4-344</inkml:trace>
  <inkml:trace contextRef="#ctx0" brushRef="#br0" timeOffset="39282.5446">15061 17020 472,'0'0'717,"0"0"-411,0 0-73,0 0 26,0 0-86,0 0-79,0 0-36,0 3 15,0-3 31,0 0-3,0 0 3,0-8-18,0-17-24,4-26-50,10-27-12,13-26-5,8-12-4,7 0 2,0 10 5,-7 9-14,0 1-17,-4 3-7,-4 16 7,-5 16-30,-8 21 20,-2 18 43,-5 2 14,1 6 15,-1 3-23,1 9-6,2 2-15,10 0-7,12 11 16,6 12-1,1 9-19,-1 9-29,-7 9-20,-11 2-3,-8 1 1,-12-5 33,0-4-12,-26-5 12,-9-8 33,-10-6 4,-1-8 0,3-6 7,10-5-1,10-5 1,11-1 13,9 0 0,3 2-13,8 1-24,20 5 24,14 3 25,10 6 21,6 3-30,2 5-16,-6 3 12,-10 3-12,-8 1 0,-12 0 5,-6-1 47,-9-3-34,-9-3 3,0-1-8,-14-5 5,-15-4 13,-16 0-2,-14 0-12,-6-4-2,-7-2-1,1-6-14,-2 2-7,-11-5-82,17 0-78,12-7-419</inkml:trace>
  <inkml:trace contextRef="#ctx0" brushRef="#br0" timeOffset="39946.9491">16555 16429 396,'0'0'719,"0"0"-507,0 0-30,0 0 44,0 0 46,0 0-59,0 0-50,-16 0-61,16 0-51,9 0-32,25 0-12,38 0-7,32 0-13,-2-4-32,-18 1-7,-29 0-44,-12-5-121,-11-1-154,-3-5-331</inkml:trace>
  <inkml:trace contextRef="#ctx0" brushRef="#br0" timeOffset="40148.5323">16743 16317 1174,'0'0'602,"0"0"-426,0 0-22,0 0 51,0 0-55,0 0-91,0 0-59,-3 41-3,5-13 3,1 8 6,-3 9-6,0 8-31,-5 1-57,-12 21-82,0-14-188,14-14-389</inkml:trace>
  <inkml:trace contextRef="#ctx0" brushRef="#br0" timeOffset="40717.6844">17327 17118 1194,'0'0'866,"0"0"-528,0 0-85,0 0-98,0 0-113,-32-79-18,20 39-5,3-5-13,2-6-6,4-5-10,3-5 10,3-12-44,18-16 10,12-12-78,-2 7-25,-5 23-4,-8 26 13,-7 23 46,0 2 82,2 3 16,-4 4 30,-2 7-9,4 4-11,0 2-11,5 0-14,3 4-2,-4 9 1,-2 3-21,-8 4-52,-5 2-14,0 2 28,-18-3 40,0-1 18,-1-6 0,4-2 1,3-6 1,7-2-1,3 3-52,2-1-5,0 3-16,13 1 28,11 1 29,13-1-3,6 2 18,9 0 1,-2 0 20,-1 2 55,-9 2-9,-10 1-32,-9 0-16,-12-3 38,-8 1 43,-1 1-27,-9 1-21,-16 2 8,-6 0-13,-8 1-22,-5 2-2,-3 1-22,-4 2-94,-19 11-75,10-6-303,20-13-394</inkml:trace>
  <inkml:trace contextRef="#ctx0" brushRef="#br0" timeOffset="40908.6865">17835 17123 825,'0'0'1173,"0"0"-1000,0 0-71,0 0-43,0 0-48,0 0-11,-25 75 0,13-49-19,-11 13-110,4-9-213,6-10-573</inkml:trace>
  <inkml:trace contextRef="#ctx0" brushRef="#br0" timeOffset="41155.3441">18268 16593 2158,'0'0'498,"0"0"-449,0 0-49,0 0 0,0 0-18,0 0 18,79 97 3,-34-49-3,4 5 0,1 1-7,-2-1-14,0-1-48,1 0-63,-11-12-141,-9-20-344</inkml:trace>
  <inkml:trace contextRef="#ctx0" brushRef="#br0" timeOffset="41325.7332">18482 16823 1302,'0'0'1151,"0"0"-942,0 0-162,0 0-47,-38 75 0,-10 8-7,-26 30-11,-18 5-83,15-26-123,18-36-467</inkml:trace>
  <inkml:trace contextRef="#ctx0" brushRef="#br0" timeOffset="42538.5872">19211 16425 1234,'0'0'283,"0"0"-74,0 0-67,0 0-39,0 0 14,0 0-61,0 0-18,-42-73-16,18 56-16,-6-2 3,-12 0-9,-22-5-1,-27-2-1,-19 2 1,6 5-12,21 5 11,27 6-14,12 3-3,-7 0 17,-8 1-12,-10 1 2,-4 0-13,0-1 0,-4 3-2,-13-2 11,-13 0 7,-19 0 9,-13-5 1,0-1-1,-1-7 0,2-4-1,-5-2 1,-6-3-1,-2 3 3,-4 1-3,-3-1 2,5 2-1,3 2 11,10 1 2,11 3 22,10 3 3,3 7 5,3 4-12,-1 0-7,1 5-15,6 8-8,6 6-1,5 1 6,2 7 12,2 5-9,-1-1-9,19-2 0,7-5 1,14-5 0,0-3 1,-8 4 9,-8 5-11,-10 5-9,-1 2 9,1 7 8,5 1-6,2 5-1,8 2 4,9 3-4,6 6-1,5 13 0,6 17-1,7 13 0,11-7-15,12-20-3,4-21 0,20-12 10,16 7-13,32 14-20,47 6 35,48-3 6,37-8 0,14-19 2,6-14 10,-5-7 1,7-4 20,2-3 15,2 0-23,-7-4 1,-5-1-7,-13 4 10,-9-4-10,-18-3-2,-14 0-3,-4-6-11,-3-15 25,12-8-4,7-10 0,9-9-1,4-15-15,-3-16 1,-3-10-13,-13-9 5,-17 6-31,-34 17-40,-34 17-39,-31 19 45,-20 4-34,-5-6-140,-4-10 3,-9-8 31,-12-3 41,-11-1 68,-38-10 32,-36 0 24,-40-2-58,-19 8-45,28 20 34,25 15-21</inkml:trace>
  <inkml:trace contextRef="#ctx0" brushRef="#br0" timeOffset="42987.5463">15538 17118 618,'0'0'519,"0"0"-219,0 0-55,0 0 79,0 0-78,0 0-64,0 0-79,79-14-59,-32-1-39,3 0-5,-2 3-85,-5 0-47,5 2-84,-14 3-271,-13 0-177</inkml:trace>
  <inkml:trace contextRef="#ctx0" brushRef="#br0" timeOffset="43164.278">15449 17419 1098,'0'0'598,"0"0"-377,0 0-22,0 0-51,152 0-67,-39-11-73,15-3-8,-4-6-114,-37-2-144,-21 3-513</inkml:trace>
  <inkml:trace contextRef="#ctx0" brushRef="#br0" timeOffset="43387.462">17399 17099 497,'0'0'1501,"0"0"-1183,0 0-216,0 0-65,0 0-37,-85-42 0,78 39-25,5 3-22,2 0-66,16 0-222,6 5 37,2-5-469</inkml:trace>
  <inkml:trace contextRef="#ctx0" brushRef="#br0" timeOffset="43546.4464">17024 17394 1084,'0'0'1061,"0"0"-791,0 0-139,0 0-98,0 0-33,0 0-118,101-15-99,-68 2-557</inkml:trace>
  <inkml:trace contextRef="#ctx0" brushRef="#br0" timeOffset="44520.6966">11624 16581 401,'0'0'906,"0"0"-534,0 0-26,0 0-199,0 0-60,0 0-32,0 0-19,-25-75-20,19 66-10,4 3-5,1 4-1,1-1 0,0 3-46,0-2-41,12 2-75,16 0-80,-4 0-57,-3-4-433</inkml:trace>
  <inkml:trace contextRef="#ctx0" brushRef="#br0" timeOffset="44677.7978">11452 16716 546,'0'0'309,"0"0"227,0 0-327,0 0-32,0 0-91,0 0-86,0 0-239,90-29-449</inkml:trace>
  <inkml:trace contextRef="#ctx0" brushRef="#br0" timeOffset="45395.0334">11760 16523 882,'0'0'896,"0"0"-604,0 0-170,0 0-79,0 0-33,0 0-8,0 0-2,-15-5 0,15 5 16,0 0-10,0 0-5,0 0-1,-1 0-11,1 0 10,0 0-15,0 0-1,0 12 6,7 7 9,6 8-5,7 9 7,2 6 0,10 3 0,7 4-5,10-1-18,25 1 3,38-3 3,52-13 17,35-10 0,18-19 26,5-4 8,-14-18 14,-10-13 8,-15-5 9,-20-5 15,-32-2-41,-32 4-19,-32 2-19,-22 6 19,-11 0-20,-1-5 1,1 1-1,-2 2 1,-10 7 4,-10 10-5,-1 7-1,-6 4-17,-3 3-12,-1 1-11,-1 1-19,0 0-21,0 0-23,2 0 11,1 0-46,1 0 16,2 10-67,-5 2-99,-1-1-51,0-1-11</inkml:trace>
  <inkml:trace contextRef="#ctx0" brushRef="#br0" timeOffset="45829.6512">14135 16520 500,'0'0'57,"0"0"279,0 0 20,0 0-107,0 0-3,0 0 2,0 0-47,-68-77-70,65 67-19,0 2-25,2 2-26,-1 3-32,2 1-29,0 2-3,0 0-36,6 0-62,12 2 21,9 7 53,8 2 8,5-4 4,5 2 9,1 0-4,2 2 9,-4 3 1,-5 6 0,-11 5-37,-10 5-41,-15 4 16,-3 7 22,-25 0 33,-17 1 7,-6 1 9,-2-9 26,5-5-18,5-7-3,8-5-14,8-7 6,3-5 1,7-5 5,3 0 78,2-13 5,0-16 6,5-12-36,-2-11-34,3-9-31,0-2-35,-12-17-78,2 20-171,-7 13-411</inkml:trace>
  <inkml:trace contextRef="#ctx0" brushRef="#br0" timeOffset="46679.3159">12283 16950 413,'0'0'65,"0"0"-52,0 0-13,0 0 7,-87-23-7,60 20 71,4 1 125,2-1-55,7 0 76,3 2-43,3 1 3,4 0-51,1 0 4,0-2 0,2 1-2,-3-3-18,0-6-10,-3-2-69,-2-8-15,-5-2-7,4-3 3,-6 0 16,3 2-6,-4 0-12,0 2-9,-2 4 0,-2 3 8,-2 1-9,-2 7 0,-3 4-1,-4 2-2,3 4 2,0 13-7,4 6-1,2 3 8,9 6 1,3 6-7,2 5 7,5 8-11,4 4 10,0-1 0,0-5 0,9-7 0,0-9-17,0-13-26,-5-8 16,-1-6 3,-3-5 16,0-1 9,0-7 84,0-15-25,-1-10-37,-2-14-13,0-6 6,1-3-7,2 1-7,0 10 0,0 13 33,0 11 8,13 8-39,16 4-3,16 1-10,10 1 9,7 2-25,3 2-17,-4 2 15,-3 0 27,-9 0-10,-6 0 11,-10 0-7,-11 0-2,-9 2 7,-10 2-41,-3 2 3,-3 8 14,-21 8 26,-15 12 98,-15 10 25,-19 12-44,-22 14-30,-19 8-27,-2 8-22,4-4-8,8-14-134,32-22-197,21-23-768</inkml:trace>
  <inkml:trace contextRef="#ctx0" brushRef="#br0" timeOffset="51537.1509">3601 15591 1172,'0'0'483,"0"0"-234,0 0-116,0 0-96,0 0-18,0 0 37,-14 0 38,14 0-8,0 0-16,0-1-44,0 1-15,3-3-11,21-1-36,26-5 0,45-6 8,51-8-1,33-6-22,17-3-5,-3 7 42,-31 11-10,-40 11-9,-40 3-159,-31 11-58,-24 3-90,-14-2-55</inkml:trace>
  <inkml:trace contextRef="#ctx0" brushRef="#br0" timeOffset="51957.5421">4638 15254 1101,'0'0'333,"0"0"-94,0 0 36,0 0-129,0 0-83,0 0-18,0 0-35,0-41-10,0 41-22,11 7-58,6 11 48,6 10 19,6 8 12,1 7 1,1 4-9,-2 2-26,-3 2-6,-4 0-9,-5 0 31,-6-3-3,-5-2 15,-6-2 6,0-7-11,-9-6 12,-8-8 3,-2-9 20,-2-8 64,0-6 14,2-2 57,-2-20 30,0-22-68,-3-30 4,0-29-62,2-11-39,4 4-23,2 27-39,2 30-57,-19 7-103,5 16-82,-8 2-687</inkml:trace>
  <inkml:trace contextRef="#ctx0" brushRef="#br0" timeOffset="54339.5495">6877 13072 405,'0'0'46,"0"0"-35,-90 76-11,60-45 0,5-6 0,7-7 28,5-6-18,3-2 18,6-3 149,1-4 189,0 0-67,0-2-108,1-1-27,1 0 18,1 0 23,0 0-95,0 0-16,0-1 9,0-2-54,9 0-49,30-2-18,41-7-48,44-5 35,31-4-3,20-4-9,8 1 34,-5 0 0,-2 5 9,-19 7 0,-44 9-10,-37 3-226,-34 0-99,-29 0-298</inkml:trace>
  <inkml:trace contextRef="#ctx0" brushRef="#br0" timeOffset="54540.0646">6762 13477 719,'0'0'825,"0"0"-613,89-21-90,21-12 13,57-18-27,36-5-28,8 11-39,-28 18-17,-67 22-24,-47 5-283</inkml:trace>
  <inkml:trace contextRef="#ctx0" brushRef="#br0" timeOffset="257580.7915">5572 16053 396,'0'0'73,"-86"25"-73,18-8-2,5-1-288,14-6 289</inkml:trace>
  <inkml:trace contextRef="#ctx0" brushRef="#br0" timeOffset="258879.2527">5204 16152 196,'0'0'205,"0"0"-153,0 0 107,0 0-110,0 0 87,0 0 4,0 0 49,-56-7-8,50 3-23,3 3-8,1 1-54,2-2-39,0 2-10,0-1 20,0 1-8,0 0-9,0 0-33,0 0-5,0 0-10,0 0-2,0 0-7,8 0 1,2 6 4,5 3-6,3 4 6,3 1 1,3 3 1,2 2 2,4-1-1,2-1-2,2-1 1,8-2-16,2-3-9,4-2 12,5-4 11,11-2-1,2-3 3,18 0 6,15 0 4,-11-8-4,-8 1-5,-13-3 1,-16 6-2,3-5 0,4 0 0,-6-2 1,-7 1-1,-6-3 10,-5 1-10,-3-4 0,2-4 53,2-5-23,3-9 32,10-8-28,6-9 11,16-14-14,0 6-10,0-1-8,0 1-12,-15 13 6,2-4-6,-8 5-1,-6 3 9,-5 0-9,-10 3 2,-7 3 0,-9 3 8,-6 1 7,1 0-10,-2-3 8,-1 2 20,1-1 10,1-1-10,4-2-29,-1 3 0,2-1 3,2-2-9,0 1 2,1-1 5,-1 1 1,1 0-7,-1 0-1,-2 2-1,0 0 1,-2 2 0,-1-1 6,-2 1-6,-3 1 1,-3 0-1,0-1 0,0-3 0,0-2 0,-3-1 1,-3 1 0,-2 3 9,1 2-1,-2 3-9,2-2 5,-3 1-5,0-1-1,-2-3 1,0 0 0,-3-2 0,0 2 0,-4 1 1,-2 0-1,-2 2 2,-2 3 6,-3 3-8,-5 1-2,-4 4-7,-8 3-6,-5 3-2,-6 5-18,-5 6 0,4 3 8,-1 0 14,3 2 2,2 10-2,-2 3 0,3 2 1,0 0 0,2 4 3,0-1 8,-3 2-8,-4 2 9,-3 5-2,-4 2 1,-3 2-5,3 2 6,-3 1 0,0 0 0,7 0 1,0-1-1,4 0 0,6-1 1,1 1-1,6 1 0,0 3-9,3 2 8,5 5-5,2 4 4,-1 16-7,-6 17 8,9-1 0,3-7 0,5 3 0,-1 4 1,-6 26-1,0 12 1,8-11 0,8-14 0,10-20 1,0-11 5,4-10-6,0-10 0,5-2 15,10 9-8,9 7 2,9 6-9,9-2 0,29 5 9,34 0-9,59-8-4,33-24-64,-33-20-225,-20-15-615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</inkml:channelProperties>
      </inkml:inkSource>
      <inkml:timestamp xml:id="ts0" timeString="2023-06-17T09:54:19.30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17109 11325 646,'0'0'108,"0"0"503,0 0-373,0 0-149,0 0 19,0 0 10,-54-42-5,31 24-65,-5 1-32,-2 1-16,-3 2 0,-2 2 7,1 3-6,-2 2 0,-2 2-1,2 5-39,5 0 14,6 0 8,10 0 0,8 0 7,5 0-6,2 0 6,8 0-24,30 5 34,30 6 32,31 5 35,2-3-30,-15-3-15,-28-1 3,-25-3-25,-11 15-55,-7-4-226,-15-3-412</inkml:trace>
  <inkml:trace contextRef="#ctx0" brushRef="#br0" timeOffset="171.235">16505 11565 662,'0'0'870,"98"-5"-594,2-7-56,47 0-97,19 2-84,-3 10-39,-32-3-13,-56 3-131,-34-2-381</inkml:trace>
  <inkml:trace contextRef="#ctx0" brushRef="#br0" timeOffset="615.5254">19373 11389 608,'0'0'1051,"0"0"-671,0 0-138,0 0-70,92-30-38,-11 9-36,26 2-17,8 5-46,-3 12-27,-8 2-7,-26 2-1,-18 11-76,-16 1-47,-24-2-127,-11-6-408</inkml:trace>
  <inkml:trace contextRef="#ctx0" brushRef="#br0" timeOffset="787.3686">19471 11721 1610,'94'-22'622,"27"2"-393,21 5-111,0 15-69,-17 5-49,-21-5-69,-34 0-214,-25-21-1083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</inkml:channelProperties>
      </inkml:inkSource>
      <inkml:timestamp xml:id="ts0" timeString="2023-06-17T09:55:32.62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4065 12332 367,'0'0'73,"0"0"-53,0 0-18,0 0 15,0 0-13,0 0 7,-76-35 3,70 34-7,-3-2-5,3 3-2,3 0-17,-2 0-294</inkml:trace>
  <inkml:trace contextRef="#ctx0" brushRef="#br0" timeOffset="892.9584">3920 12191 363,'0'0'74,"0"0"-55,0 0-12,0 0-7,0 0-1,0 0 0,0 0 1,-5 6 11,5-5 11,0-1-13,0 0 5,0 0 41,0 0 131,0 0-104,0 0-9,0 3 21,0-3 26,0 3-18,0-3-23,0 0-37,0 2-28,0-2-12,0 0-1,0 0-1,0 0 0,0 1-1,0 2 0,3 0 0,2 2 0,4 0-7,0 2 6,4 7 2,1 0 0,2 1 5,2 5-5,0-1-39,4-1 12,-2 2-1,-1-2 5,0-3-25,-3 3 2,1-5-28,-4 3-11,-3 0-26,1-2-2,-1 1-10,-1-1 60,1 2 24,-1-3 26,2-1 11,2 1 1,-3-2 0,1-1 1,5 2-1,0-2-1,1 0 2,13 2-1,-5-2-59,-3-2-208</inkml:trace>
  <inkml:trace contextRef="#ctx0" brushRef="#br0" timeOffset="1050.6712">4632 12684 42,'0'0'115,"0"0"4,80 12-23,-50-8-70,0 1 13,1 2-33,5 0 0,19 3-6,-10-4-36,-2-2-49</inkml:trace>
  <inkml:trace contextRef="#ctx0" brushRef="#br0" timeOffset="1686.6773">5446 12739 5,'0'0'223,"0"0"-110,124-17-41,-68 10-33,-2 1-13,2-1-8,-4 2-16,-5-2-1,-3 1 12,-7-2 70,0-2 44,-3-2-12,2 0-47,3-3-2,6 1 11,4-1-29,5 0-32,4 0-9,-1 1-7,5 0-1,-1 3-2,-1 0 2,-3-1 1,-6 3-1,-4 1-26,-5-3-2,0 3-16,-5-2 9,3-2 11,2 2 2,1-2 1,5 0-9,1-1-36,6-2 43,2 2-10,1-1-15,-3 2 32,-2-2 7,-3 0 0,-2 0-28,-3 0 38,-5-1 9,0-1 60,-1-1 48,-1 0-30,3-2 2,-2-1 5,4 3 6,-1-3-26,-2 0-28,-1 0-22,1 0-24,-1 2-1,-3 1 1,-5 1-1,-1 2 0,-5 0 1,-2 0-9,2 0 9,-5-2-7,0 1-21,0-1-4,-2-1-34,-2 2 2,-2 0 34,-1 3 24,-3 2 4,-2 1 1,0 0-8,1 1-61,1 3-26,-1-1-44,4 2 4,-2 0 77,-5 1-9</inkml:trace>
  <inkml:trace contextRef="#ctx0" brushRef="#br0" timeOffset="1766.6289">8305 11805 189,'0'0'189,"0"0"-189,0 0 0,0 0-358</inkml:trace>
  <inkml:trace contextRef="#ctx0" brushRef="#br0" timeOffset="30867.776">21685 8039 833,'0'0'292,"0"0"-195,0 0-39,-3-83 17,0 70-8,-3 6 4,0 7-6,-6 0-50,-15 18-15,-31 28 0,-47 38 0,-57 39 15,-33 12 20,-14-5-8,8-25 7,30-33-21,13-14 31,23-22-6,33-14-15,28-17 11,32-5-11,14-5-11,11-16 4,14-13 16,19-22-7,64-23-2,48-10-23,17 9-2,1 26-12,-35 34 0,-39 20 3,-21 4 2,-12 18 8,2 10-15,-3 8 15,-4 11-9,-12 15 9,-11 16-5,-8-4 6,-2-11 0,4-10 0,5-21 0,7-2 0,7-4 1,8-17 5,6-13 5,12-7 11,5-24 8,14-23-3,4-24-7,-9 5-12,-14 7-8,-16 13-5,-13 21-11,1 0-34,2 4-35,-9 13-33,-10 5-212</inkml:trace>
  <inkml:trace contextRef="#ctx0" brushRef="#br0" timeOffset="31052.0675">21980 8671 1624,'0'0'210,"0"0"-210,0 0-123,0 0-281</inkml:trace>
  <inkml:trace contextRef="#ctx0" brushRef="#br0" timeOffset="31213.81">21876 9099 1211,'0'0'571,"0"0"-478,128-39-40,-67 25-53,26-3-12,-14 5-227,-10-5-505</inkml:trace>
  <inkml:trace contextRef="#ctx0" brushRef="#br0" timeOffset="31629.789">23048 8257 1743,'0'0'104,"0"0"4,-71-86-90,-9 83-18,-28 13-50,5 25 20,15 4 22,33-2-26,26-8-29,6 4 13,7 4-21,13-1-22,6-4 8,42-6 55,33-11 17,2-9-13,-4-6-12,-8-3 22,-16-11 16,0-2 60,-1-1 24,-10 5-14,-11 7 48,-10 5-10,-7 3-76,-1 20-14,-6 9 5,-6 7-2,0 7-2,-21 4-12,-9 2 3,-8-4-8,0-5-1,-7-6 5,-14-4-6,-3-12-49,-3-7-21,-11-14-70,25-11-164,19-16-473</inkml:trace>
  <inkml:trace contextRef="#ctx0" brushRef="#br0" timeOffset="32056.5528">23829 8439 897,'0'0'836,"0"0"-612,65-78-69,-55 44-26,-10-2-55,-4 2 7,-25 3-51,-24 8-30,-27 14-51,0 9-2,4 5-14,9 20-21,21 3-39,1 6-9,6 8 15,17-4-3,20-4-49,6-9 16,41-6 103,36-12 35,34-7 19,7-3 1,-16-12-1,-34 4 0,-35 1 0,-11 4 73,-6 2 56,-3 2-20,-2 2-35,-9 7-56,-6 16-17,0 8 0,-14 8 11,-20 6 27,-8 3 17,-10 1-10,-2-8 7,-3-6-13,2-10-14,-1-8-11,-5-7-15,-29-10-45,17 0-138,15-16-216</inkml:trace>
  <inkml:trace contextRef="#ctx0" brushRef="#br0" timeOffset="32332.4793">24616 7522 1506,'0'0'292,"0"0"-179,0 0-113,0 0-39,-119 21 22,63 6 10,0 5-1,5 4 8,12 3-13,11-3-33,13-5-24,11-4 0,4-8-30,14-9 30,18-8 57,6-2 10,22-41-75,-9 4-199,-8-4-60</inkml:trace>
  <inkml:trace contextRef="#ctx0" brushRef="#br0" timeOffset="32802.8186">24616 7522 740,'-80'-21'193,"80"9"18,-5 1-32,-2 2-11,2 6-81,0 3-87,1 0-1,0 7-36,3 9 26,1 2 5,0 3 5,17 0 1,13 0 0,11-6 0,12-4 6,7-4 5,4-7 4,-1 0 2,-7-11 4,-8-5 1,-13-1-1,-9 3-6,-14 2 87,-7 7 40,-5 5-86,-7 3-56,-19 22-113,-26 26 76,-34 38 27,-41 39 10,-16 25 1,4 10-1,23-6 0,32-23-6,20-11 6,17-18 0,21-26 6,19-23-6,7-17-2,16-11-39,29-3 16,34-10 24,29-15-1,-3-11 1,-18-22-1,-33 1-6,-27-1 8,-7-5 0,-12-6 11,-8-1 49,-36 2 23,-44 9-39,-34 21-4,-17 13-32,-3 34 0,8 21-8,11 8-49,27-12-123,23-14-203</inkml:trace>
  <inkml:trace contextRef="#ctx0" brushRef="#br0" timeOffset="33089.8083">21700 9602 760,'0'0'537,"0"0"-425,165-15 33,-44-1-37,-6 2 24,-21 4-10,-35 7-55,-20 3-48,-9 0-19,-9 0-298</inkml:trace>
  <inkml:trace contextRef="#ctx0" brushRef="#br0" timeOffset="33247.8377">21936 9859 1106,'90'-3'391,"15"-9"-279,8-4-67,-22 5-23,-8-5-22,-23 1-108,-9-4-824</inkml:trace>
  <inkml:trace contextRef="#ctx0" brushRef="#br0" timeOffset="33586.6945">23008 9461 1099,'0'0'819,"0"0"-655,0 0-62,0 0-23,0 0-20,0 0-47,-89-5-12,44 41-6,-7 9-4,-1 6-6,6 1-8,8-1-25,12-2-26,14-7-32,13-9-13,5-12 58,26-13 26,12-8 12,9-12 5,4-20 9,-3-11 10,-4-12 19,-12-4 83,-8-6 50,-10 1-31,-9 3-13,-5 8 9,-5 17-49,0 15-39,-3 21-29,-38 34-246,0 14-124,4 1-169</inkml:trace>
  <inkml:trace contextRef="#ctx0" brushRef="#br0" timeOffset="33734.8196">23060 10033 1255,'0'0'526,"0"0"-409,0 0-11,0 0-67,0 0-39,85-92-108,-61 66-254</inkml:trace>
  <inkml:trace contextRef="#ctx0" brushRef="#br0" timeOffset="34178.414">23621 9486 535,'0'0'1052,"0"0"-656,1-84-160,-1 57-117,-7 10-66,-8 9-53,-10 8-10,-8 0-72,-4 18 4,-6 11-21,2 5-21,7 2-12,7 0-5,8-6-32,14-2-42,13-4-16,32-7-5,6-9-56,8-4-250,-16-4 538,1 0 417,2-7-87,-1 1 22,0-2-20,-9 5-88,-9 1-43,-5 2-87,-6 0-73,0 9-25,-6 8-14,-3 4-2,-2 1 1,-4 3 0,-13 2 0,-7-5 0,-2-1 0,-6-4 0,-2-1 0,-5-4 9,-3 1-10,-3-2-31,-3 0-92,-21-8-79,14-3-89,15 0-400</inkml:trace>
  <inkml:trace contextRef="#ctx0" brushRef="#br0" timeOffset="34645.0615">24525 9585 1877,'0'0'285,"0"0"-124,0 0-66,48-96-39,-47 60-16,-1-1 15,-4 2-31,-14 5-24,-3 8-7,-8 7-11,-4 11-39,-6 4-8,-5 14 4,-2 13 15,4 11-1,5 6-8,8 2-32,12-2-10,14-6-35,3-6 85,17-8 25,21-7 15,14-8 7,9-6 0,5-3-1,-4 0 1,-8-6 61,-15-2 55,-13 2 1,-12 4 6,-9 2-28,-2 0-57,-3 10-31,0 13-6,-15 11 1,-17 7 14,-26 9 17,-30 3 10,-33 4-16,-25-1-14,-15-4-13,0-21-76,43-12-235,32-19-912</inkml:trace>
  <inkml:trace contextRef="#ctx0" brushRef="#br0" timeOffset="38925.0606">4468 11904 479,'0'0'65,"0"0"-53,0 0-12,0 0 151,0 0-89,0 0-26,-1-6 8,1 6 18,0-1 42,0 1-6,0 0-49,0 0-43,0 0-6,0 0-42,0 0-24,0 4 29,1 6 26,6 0 11,4 2-1,0 2-2,0 1-7,4 3 9,6 3-6,-1 3-8,5 2 4,4 1-7,5 0-8,5 3 2,2-2-4,3 0 11,1 2 10,1-4 7,-1 3 0,3-5-1,0 2-10,1-2 11,0-3-1,0 0 1,0-2 0,-1-4-1,1 2 1,-1-2 0,-2-1 8,1 1-8,0-2-6,1-1 6,4-3 1,1 0 0,0-2 0,-1-2 0,2 0-1,-3-4 0,-1 2 0,1-1 1,-6-2-1,4 0 0,-4 0 0,1 0 10,-1 0 25,2 0-2,-2-2-7,3-2-6,-3-3-7,4 2 2,-4-2-14,4 0 0,-4-2 14,1 2-14,-2-1 0,3 0 4,-2 0-5,1-1 0,-3-1-1,2 1 1,-2-1-1,2-2 1,-2 2 0,2-2-17,3 0-20,1 0-23,-1-1-38,1 0-58,0-2-35,-1-2-21,1-2 212,3-3 165,-1-2-21,0-3 6,-1-1-40,0-2 25,0 1-26,-2-2-25,-2-1-3,-4 2-20,-3 1 10,-8 3-29,-3 1-16,-6 2 23,-3 4-24,-5 0-19,3 2-6,-5 1 1,0 4-1,-2 3 1,-2-1 0,-2 3-1,-2 2-8,-2 1-40,-2 1-30,0 1 13,0-1-9,0 2-10,0-1-23,0 1-45,-11 0-14,-1 1 78,-1 0 68,-2 0 13,1 0 6,1-2 1,1 1 0,1-3 1,0 1-1,3-1 13,2-2 24,1-1 48,0 4 8,2 0 64,0 0-58,0 1-24,-1-1-39,-4-2-19,2 1 46,-2 1 9,1 0-8,1 2-26,2 0-9,0 1 4,1 0-14,1 0-19,-2 0 0,4 0-1,0 0 1,0 1-1,0 3-19,4 1 10,11 0-1,6 2 11,9-2-1,7-1 1,2 4 1,-2 0-1,3 1-1,-3 2 1,-6 2-9,-2 4-8,-8-1 1,-5-1 3,-5 0 3,-1 0-2,-8-3 2,-2-3 1,0-1 9,-3-1 0,-9 0 8,-5 2 10,-2 2 18,-5 5-11,0 2-19,-1 6 2,-4 5-8,1 1-1,0 3 1,0-2 8,1 0-8,3-4 1,2-4-1,7-5 0,0-6 2,9-2-2,1-3 1,4-7-1,1 3 1,0-3 39,0 0 120,-2-3 38,2-11-125,0-4-51,0-5-12,-1-2-3,1-3-6,-3-2-1,-3-2 0,-4 1-1,-4-2-16,-8 0-44,-1 3-66,-1 3-4,-3 5 8,-14 11-73,8 8-118,2 0-250</inkml:trace>
  <inkml:trace contextRef="#ctx0" brushRef="#br0" timeOffset="40214.0624">4605 12244 519,'0'0'73,"0"0"-48,0 0-24,0 0 26,0 0 110,0 0 2,0 0-54,-52-60-52,47 51-7,2-1-18,-1 0 23,-1-2 46,1 3-26,-1-3-8,-2 2 20,1 0 15,0 4 19,1 0-36,2 3-29,0 1-19,2 2-11,-2 0-1,3 0-1,0 0 1,0 0 9,0 0-10,0 0 1,0 0 1,0-2-1,0 2 1,0 0-1,0 0 8,0 0-8,0 0-1,0 0 0,0 0 0,0 2-10,0 14 9,7 9-1,-2 9 2,1 7 0,-2 8 13,-1 1 9,-1 1 2,-2-5-14,3-2 0,-3-10-9,4-8 1,-4-6-1,0-11 0,0-4 0,3-5 9,-1-6 103,1-18 91,4-14-149,6-24-39,-2-1-15,0-6 0,-1 0-1,-9 8-19,0-7-19,-1 5-4,0 11 8,0 8 15,0 14 13,0 8 5,0 9 1,4 6 5,3 3-4,7 3 0,5 1-1,5 0 0,6 0-6,2 10 5,6 4 0,-1 2 0,3-1 0,-2-1-1,-4-3-28,-4 0-25,-3-4-16,-8-1-2,-4 1-3,-6-4 2,-2 0 34,-5 0 29,-2 0 3,0 2 6,-2 4-3,-11 5 5,-2 4 16,-6 6 35,-1 5-1,0 3-27,-1 5 15,-5 4-6,-2 6-3,-6 0-14,-2 3-5,-4 1-9,0-1-1,-18 21 0,11-13-72,4-17-284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</inkml:channelProperties>
      </inkml:inkSource>
      <inkml:timestamp xml:id="ts0" timeString="2023-06-17T09:57:20.02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13256 11960 532,'0'0'38,"0"0"262,0 0-78,0 0-73,0 0-20,0 0-27,-51-10 59,51 4 13,0 2 47,3-3-47,8-3-93,12 0-29,31-10-47,46-10-5,45-10 0,17-5 0,-5 2 0,-38 7 0,-43 9 0,-22 7-1,-12 3-33,-2 0-77,-2 3-39,-12 0-71,-11 9-50,-15 2-352</inkml:trace>
  <inkml:trace contextRef="#ctx0" brushRef="#br0" timeOffset="429.9724">14093 11511 1149,'0'0'150,"0"0"-12,0 0-14,0 0-30,0 0-25,0 0-43,0 0-15,0-48-11,0 48-1,3 0-11,6 0 6,12 8 6,7 4-1,6 5 1,4 4 0,2 5 0,0 0 0,-1 5 1,-2 0-1,-3-1 1,-2 1-1,-7-2 1,-7-3 0,-9-3-1,-9 0-1,0-6 1,-13 2 12,-11-5-3,-8-1 23,-2-6 8,-5-5 14,1-2 24,2 0 18,4-14-12,6-8 8,5-7-4,10-12-34,5-7-4,4-6-31,1 1-19,-28 0-75,-1 15-194,-6 4-619</inkml:trace>
  <inkml:trace contextRef="#ctx0" brushRef="#br0" timeOffset="1718.3714">16908 12397 1290,'0'0'141,"0"0"-93,135-12 10,-35 2 50,34 1-11,15-1-16,-4 2-36,-19-1-14,-37 5-14,-24-1 7,-23 4-12,-15 1-12,-7 0-5,-7 0-133,-6 7-91,-7-4-323</inkml:trace>
  <inkml:trace contextRef="#ctx0" brushRef="#br0" timeOffset="2096.5552">17785 12180 1392,'0'0'157,"0"0"-82,0 0-37,0 0-38,0 0-25,0 0-20,0 0 32,45 41 12,-16-19 1,4-1-5,3 0 4,1-1 2,-2 5-1,-6 0 0,-8 3-1,-11-2-7,-5-4 2,-5 0-4,-3-7 8,-12-3 2,-4-5 29,-3-5 25,-3-2 37,-2 0-25,1-14-18,2-6 9,4-5 33,6-8-33,10-8 18,4-5 4,2-4-55,10-1-24,-6-15-74,-6 15-140,0 4-130</inkml:trace>
  <inkml:trace contextRef="#ctx0" brushRef="#br0" timeOffset="4918.3424">15213 8188 335,'0'0'197,"0"0"-121,0 0 6,0 0-28,0 0 68,0 0-41,0-18-21,0 13 0,0 3 7,0 0 44,0 1-12,0-1-43,0 1 7,0 0-18,0-1-15,0 2 11,1-1-12,1 1-7,2-2 0,5 0-3,6-3-9,8 1-7,12-3 2,10 2-4,24-2-2,34 0 1,37-3 0,23 4 0,-2-2 1,-33 6 0,-46 1-1,-36 1 0,-17 0 0,-6 0-31,-5 0-43,-4 3-32,-8 2 14,-6 2-32,0 1-40,-30 8-48,0-1 80,-1-3-89</inkml:trace>
  <inkml:trace contextRef="#ctx0" brushRef="#br0" timeOffset="5519.3277">16200 8018 712,'0'0'102,"0"0"-15,0 0 13,0 0 33,0 0 12,0 0-67,18-73-16,-18 71-23,2 1-18,-2 1-20,0 0 0,1 0-1,1 0 0,-1 0-10,4 0 9,2 0 1,5 3 0,5 2 24,6 1 29,9 0-10,8 2-14,9 1-10,5 1-1,1 4-12,-4-2-6,-5 5-1,-10 1 1,-9 5-1,-12 2-9,-10 6 1,-5 3-7,-11 4-1,-18 1 9,-8 0-6,-8-3 8,-4-2 6,-2-8 2,5-6 0,6-7 7,9-6 0,11-2-3,7-5 7,7 0 29,3 0 44,0-3-54,1-8-1,1-2-5,1-5 1,0-5-11,0-4 1,0-5 7,0-4-15,3-2-2,3-2-6,0 4-1,1 0 1,-1 7-1,-1 4-24,1 4-17,-5 11-11,-1 6-29,-5 4-133,-11 5-429,-2 4 22</inkml:trace>
  <inkml:trace contextRef="#ctx0" brushRef="#br0" timeOffset="6901.2502">18630 8078 423,'0'0'163,"0"0"-62,0 0 48,0 0 18,0 0-92,0 0-12,0 0-14,25-50-20,-18 42 37,-3 3 16,2-1-10,-4 3 11,2 0-37,-1 0-24,3 3-15,10 0-6,14 0-2,25 0 2,40 0-2,35 0 2,12 0-2,-8 0 4,-35-1-3,-41 0 0,-28 1 0,-18 0-54,-21 0-92,-15 0-366,-15-6-14</inkml:trace>
  <inkml:trace contextRef="#ctx0" brushRef="#br0" timeOffset="7785.8603">19664 6350 1101,'0'0'158,"0"0"-41,-105-72-56,20 48-30,-26 7-31,-10 9 0,3 8 16,15 0 0,9 6 4,0 13 12,-2 7 3,-1 11-7,-2 16-12,-1 16-6,-2 17 20,-1 20 11,5 17 3,8 18-16,16 21-14,19 5 4,23-1-5,24-7-11,13-17 13,43-9-8,39-18 1,43-22 2,45-18 8,43-31 12,27-34 30,10-22 3,-3-44-14,-17-31-7,-30-29-3,-41-22-2,-42-18-20,-48-23-12,-43-19-5,-31-6-2,-36 7-5,-25 27-8,-9 33 15,7 39 22,8 38 2,10 28-24,6 21-60,-6 10-70,-4 3-59,-16 57-88,20-1-226,16 0-36</inkml:trace>
  <inkml:trace contextRef="#ctx0" brushRef="#br0" timeOffset="8467.5732">19777 6807 1498,'0'0'242,"0"0"-50,0 0-83,3-94-37,0 74-10,0 6-10,2 3-17,8 5-17,11 0-9,35 2-8,49 0-2,60-3 1,34 1-1,13-5 1,-6-6-7,-30 0 7,-16-3 0,-31-3 9,-35 2-8,-36 4-1,-28 3-27,-16 3 5,-4-3 9,-2-3-37,-9 0 17,-4 0-23,-26 2-40,-15 5 40,-12 0 25,-6 3 18,1 0 13,6 4-9,10-1 9,11 2 1,12-1 0,10 3 0,8 0 5,3 0-6,0 0 0,6 0 1,14 0 11,8 0-2,6 5-3,5 4-7,-3 3 0,-3 6 0,-8 5-1,-6 5-6,-10 7-3,-4 3 9,-5 4-5,0 1 6,-14-4-1,-3-3 0,0-9-12,-1-5-13,2-11 11,-2-7 5,-1-4 10,-1-13 80,1-19-22,2-20 40,9-23-3,8-19-9,4 5-31,14 14-26,7 1-17,-4 19-12,-5 4 0,5-5-18,-9 22-35,0 6-58,-8 4-79,-2 12-120,0 1-836</inkml:trace>
  <inkml:trace contextRef="#ctx0" brushRef="#br0" timeOffset="8733.174">21861 5663 1435,'0'0'232,"0"0"-80,0 0-71,82 15-77,-70 39-4,-12 39-13,-40 50-5,-14 20 7,-13 3 11,7-7 0,15-30 0,9-9 9,11-26-9,9-32-13,8-23-40,7-17 1,1-8-56,0-16-55,4-16-1,11-20-393</inkml:trace>
  <inkml:trace contextRef="#ctx0" brushRef="#br0" timeOffset="8900.4217">21706 6343 1205,'0'0'168,"0"0"69,9-80-62,-2 61 16,-1 7-76,9 9-49,6 3-66,16 13-90,14 16 4,39 30-75,-10-4-131,-6-12-460</inkml:trace>
  <inkml:trace contextRef="#ctx0" brushRef="#br0" timeOffset="9781.9219">22347 6607 1540,'0'0'147,"0"0"-30,17-78-15,2 35 31,3-3 54,1 5-89,4 5-70,-4 7-15,0 9-11,-4 8-2,4 7 0,2 5-62,5 5-46,1 17 24,-4 7 17,-7 10-6,-12 5 37,-8 4 23,-6 2 3,-18 0-2,-2-5 12,0-6 0,6-8-1,6-9 1,8-8 0,3-9 0,3-3 1,16-2 31,20-7 40,18-13-55,12-8-17,5-5 0,-4-3-9,-9 0 8,-11 3 1,-11 7 0,-10 6 0,-8 5 9,-10 8 11,-5 7-20,-3 0-13,0 10-141,-5 14 108,-8 7 27,-4 5 13,4 3 6,0-4 0,5-4-1,5-5-5,3-7-10,0-5-9,12-6-3,7-5 5,5-3 16,6-8 6,6-12 1,3-4-4,0-4 4,-1 0 1,-7 0 17,-4 6-1,-9 5 15,-3 5 46,-7 3 29,-4 7-37,-2 2-70,-1 0-7,-1 11-77,2 9 52,-1 11 22,-1 5 9,0 3 0,2 2 1,1-4 0,5 1 0,5-6 0,6-4 0,4-5 2,9-7 12,5-8 5,8-8 24,10 0 23,6-22-9,7-7-4,3-10-18,-5-6 4,-5-4-5,-8-4-23,-12 6-2,-11 2 2,-12 11 9,-11 9 31,-7 9-16,-12 10-35,-21 6-10,-15 8-11,-11 20 20,-2 6 1,3 8 0,12 5 0,14-2-10,19 1 1,13-5-1,10-2-1,41 4-14,34 0-24,27-15-66,-11-9-146,-17-19-722</inkml:trace>
  <inkml:trace contextRef="#ctx0" brushRef="#br0" timeOffset="10306.8375">8407 7803 388,'0'0'0</inkml:trace>
  <inkml:trace contextRef="#ctx0" brushRef="#br0" timeOffset="10815.6315">7376 6934 542,'0'0'10,"0"0"114,0 0-74,81 14 14,-59-13 59,3-1 30,-2 0-37,2 0-54,1 0-43,-4 0-9,-4 0-10,1 4 0,-1 2-10,-1 0-11,-1 3-55,9 3-82,-5-1-60,0-4-196</inkml:trace>
  <inkml:trace contextRef="#ctx0" brushRef="#br0" timeOffset="11301.3951">8502 6800 1068,'0'0'134,"-86"0"-55,26 3-32,-14 14-5,2 12 2,-13 22 14,-6 33-4,0 42 7,6 20-4,22 12 5,23 3-15,19-11-6,21 4-9,13-5-10,40-16 6,35-20-8,27-31 8,23-31-12,22-36 3,22-29 25,15-45 12,4-33-24,-14-24-8,-31-10-15,-39-10-9,-51-5-27,-46-5-16,-38-14-71,-52-2 33,-27 7 30,-15 21 41,-4 33 10,2 38 35,3 29 30,9 25-61,19 9-4,26 19-44,8 34-45,22-4-118,12-5-335</inkml:trace>
  <inkml:trace contextRef="#ctx0" brushRef="#br0" timeOffset="11973.2711">9069 6986 1595,'0'0'272,"0"0"-62,-24-94-62,24 63-62,6 6-52,37-3-18,32-6-16,29-7-44,20-2 11,11 1 12,3-2 2,5 1 10,13-3 0,3 0 8,-11 2 0,-35 13-1,-37 7 1,-30 12 1,-17 4-1,-8 1-1,-5 0-24,-14 4 10,-20 3-23,-54 0-100,-38 5 41,-14 10 64,13-1 22,31-4-1,35-6-13,11-3 1,3-1 24,10 0 1,4 0 36,17-10 78,12-2-69,34-7-30,8-2-15,13 1-2,2 2 1,-11 7 1,-3 3 0,-12 8 0,-10 0-6,-12 11-6,-8 11-7,-9 9 4,-4 8 1,-5 6 2,-20 3-10,-2 5 9,-6 0 12,2-3-17,2-7-10,6-7 5,3-12-21,7-10-19,1-13 43,-2-1 20,1-22 35,-3-15-19,-1-22 41,2-22 23,5-16 1,5 7-11,5 17-1,0 21-50,0 18-13,2 0-5,3 5-1,2 7-24,9 22-96,-1 0-250,4 10-204</inkml:trace>
  <inkml:trace contextRef="#ctx0" brushRef="#br0" timeOffset="13360.4716">10419 6154 1540,'0'0'48,"0"0"-2,0 0-30,81-13-16,-56 24 0,-1 11 16,1 2-1,0 3-5,-3 6-1,3 5-2,-5 7 0,-4 5-5,3 4-1,-8 1 7,5-1-6,-3-4 8,-1-9-9,-1-12-1,-1-12 1,-1-12 0,0-5 33,6-25 156,9-28-131,7-31-24,3-22-3,3-11 32,-8 6-14,-10 24-10,-4 24-24,-6 20-3,-3 17-5,0 6 2,0 6-10,-3 11-10,-3 5-244,0 27 74,-5 30-13,-25 27-41,2-10-142,1-14-406</inkml:trace>
  <inkml:trace contextRef="#ctx0" brushRef="#br0" timeOffset="14763.4781">11363 6568 882,'0'0'401,"0"0"-291,34-72-13,-29 33-50,-5-2-11,-5 0 11,-17 2 4,-9 7-10,-7 11-38,-9 12-3,-4 9-9,-4 6-4,1 21 5,6 7 7,8 4-12,9 3 11,13 0 2,8-6-8,10-3-3,1-7 10,21-5 1,10-9 10,7-8 8,7-3-7,2-9 7,-1-13 2,-3-6-5,-8-5-8,-6 0 5,-8 4-5,-8 7 2,-5 5-9,-3 8 9,-3 9-3,1 0-6,-1 15-63,4 13 41,2 5 11,0 6 9,1-2 1,0-4 0,1-6 1,0-10 0,3-10 7,4-7 3,6-9 44,9-24-8,8-23-32,7-28 14,-1-34-10,-4-12-18,-14-1 23,-7 13-4,-9 35-1,-6 23-10,-2 18 0,-4 14 23,1 3 25,-1 4 59,-1 9-22,0 12-93,0 8-109,-3 37 2,-16 35 72,-17 43 22,-4 15 13,-1-4 0,7-20 1,13-40-1,11-19-1,6-16-26,4-8-24,0 0 7,0 0 13,11-6 5,1-10 1,6-15 24,6-2 1,7-25 33,10-12-2,2-11-8,5-4-22,-3-3 1,-6 5-1,-7 8 1,-11 12 21,-5 10 14,-7 9 7,-4 9-8,-1 4-36,1 3-27,-2 17-26,0 7 29,-2 7 4,-1 5 19,0-3 1,0 0 0,0-4 0,1-5 0,4-4 0,0-6-21,5-9-2,0-5 1,3-3 22,7-10 9,6-12-8,5-10-1,2-2 0,0 1-6,-5 2 6,-6 8 0,-7 6 1,-5 7 27,-5 8 8,-2 2-26,-1 0-10,1 2-30,3 14 11,0 5 11,2 6 1,1 2 7,4 1-1,2-2 1,10-2 0,7-6 0,25-5 15,25-13 11,3-2 2,-7-10-9,-13-16-3,-23-4 5,1-10-2,-5-7-13,-15-4-4,-12 4-2,-11 2 1,0 7 16,-14 9 51,-10 13-25,-4 15-34,-3 1-9,-2 23-14,3 5 6,8 5-10,11-1 18,11 2 11,7-1 2,22 6-13,26 19-28,-7-9-137,-3-18-360</inkml:trace>
  <inkml:trace contextRef="#ctx0" brushRef="#br0" timeOffset="16617.9859">4544 7889 628,'0'0'153,"0"0"76,0 0-45,-24-96 36,24 61-98,0-1 21,0 5-26,0 8-62,0 7 42,3 10-5,6 6-92,1 3-4,8 19-52,3 10 33,9 10 13,1 5 9,6 1 0,-1-5 1,3-4 0,7-9 0,5-8 6,9-7 2,2-8 7,7-7 0,-2-1-6,-3-17-9,0-9-1,-6-6 0,-4-1 0,-8 0 0,-7 4-5,-3 8-3,-12 8-7,1 9-15,-7 5-1,0 0 7,-1 12 9,0 5 3,0 6 4,-1 0 8,-4 2-9,0-3 9,1-2-1,-2-4 1,2-5 0,1-4-11,5-4 3,8-3 8,7-5 0,8-14-9,10-3-11,0-6-18,-2 2-9,0 2-21,-3 10-8,-4 5 28,-4 9 38,-2 0 11,1 17 26,3 6 21,4 8-14,7 3 18,8 0 6,4-5-15,16-8 3,22-14-4,25-10 11,-10-23 16,-21-8-15,-29-1-22,-24 1-8,5-13 8,-2-9-19,-4-9-12,-21 4-33,-32-9-88,-20 17-171,-14 9-564</inkml:trace>
  <inkml:trace contextRef="#ctx0" brushRef="#br0" timeOffset="17461.5957">1546 9227 605,'0'0'99,"0"0"-71,-86 39-10,64-27-12,9-7 30,13-3 229,0-2 92,0 0-112,10-3-88,5-10-88,9-4-45,1-3-17,2 3 13,3 0 14,1 0-13,5 0-12,6-7-7,12-3 6,20-17-7,17-18 0,-7-1 8,-4 3-2,-14 1-7,-21 8-3,1-7-11,-7-2-5,-17 5 5,-17 7 1,-5 11 3,-19 13-6,-15 13 16,-15 11-1,-6 19-12,-18 35 2,-10 34 10,0 33 1,15 7 25,30-8 0,25-32 26,13-32-10,7-18-12,16-11-14,14-3-2,27-8 9,41-16 46,36-35 24,10-19-46,-11-13-30,-34 12-16,-42 16-28,-9-17-146,-25 17-60,-7-12-314</inkml:trace>
  <inkml:trace contextRef="#ctx0" brushRef="#br0" timeOffset="17685.1015">2567 8615 1403,'0'0'306,"0"0"-255,0 0-50,0 0 33,91 78 48,-40-49 9,19 3-27,-1-4-35,5-1-8,1-5-11,-12-5-10,2 2-23,-8-5-71,-8-2-36,-17-12-65,-10 0-100,-18-18-85</inkml:trace>
  <inkml:trace contextRef="#ctx0" brushRef="#br0" timeOffset="17871.8964">3043 8564 1431,'0'0'313,"0"0"-68,0 0-197,0 0-48,-79 79 0,51-3 9,-2 23 29,8-4-10,8-18-15,8-24-12,3-14-1,0 7-19,3 0-54,0 4-65,0-16-49,0-14-146,9-20-241</inkml:trace>
  <inkml:trace contextRef="#ctx0" brushRef="#br0" timeOffset="18352.2754">3159 8206 1603,'0'0'72,"0"0"30,0 0 19,0 0-121,0 0-111,30 79 68,-16 43 43,6 27 32,-4 11-9,0-7-10,2-15 1,2-8-1,6-18-8,-2-25-5,-8-24-35,-4-27-22,-4-15-5,-2-8-48,-5-7 5,-1-6 64,-7-35 41,-20-37 22,-8-32 43,-2-15-6,10 0-30,11 13 11,10 19-22,6 19-11,0 15-7,0 17 7,0 12-7,2 1 31,13 1-11,2 4-20,4 8-9,6 7-14,-1 3 8,-2 5-8,2 13-19,-8 5 10,-9 2 13,-9 1-3,0-3 8,-16-1 14,-13-5 26,-5-2 29,-3 0-20,-1-5-29,4 2-6,6-2-128,7-3-229,10-7-161</inkml:trace>
  <inkml:trace contextRef="#ctx0" brushRef="#br0" timeOffset="18750.4219">3538 8647 960,'0'0'550,"0"0"-400,0 0-64,0 0-56,0 0-30,0 0-16,0 0 3,21 43 7,-7-18 6,2-1 1,-1-3-1,6-4-8,1-7 6,2-9-14,8-1 6,3-6-16,2-19-25,-4-8-38,-6-5-98,-12-5-162,-10 1 97,-5 3 72,-6 8 180,-20 8 235,-8 10 86,-6 10-111,-6 3-100,-2 12-18,3 17-54,5 10 4,7 9-17,9 6-2,13-1-1,11-2-8,2-4 2,26-9 1,11-10-17,21-6-2,24-16-20,21-6-68,-12-16-218,-17-13-259</inkml:trace>
  <inkml:trace contextRef="#ctx0" brushRef="#br0" timeOffset="19177.3035">4100 8526 1652,'0'0'1,"0"0"60,-120-6-16,69 22-2,5 13-5,6 13 17,5 11-27,10 9-10,11 3-9,11-2-8,3-3 9,17-9 2,19-12-12,10-13-4,23-16 3,26-15 0,26-45-1,11-31-11,-15-25-9,-24-10-20,-35-2 17,-27-9-3,-23 4-23,-8 12-22,-23 23 22,-1 31 51,2 23 13,0 14 98,-1 9 34,-5 8-17,-1 3-97,-5 51-31,4 51-14,3 48 14,10 19 16,17-7 12,4-31-12,17-46-10,7-27 0,-7-20-5,1-13 14,-2-4-9,2-2-6,-4-6-11,-6-13-53,-9-18-15,-3-15-65,0-12-633</inkml:trace>
  <inkml:trace contextRef="#ctx0" brushRef="#br0" timeOffset="19321.338">4256 8647 1328,'0'0'193,"0"0"-193,0 0-68,0 0 55,0 0 13,104 19 31,-16-17-31,-13-1-58,-1-1-313</inkml:trace>
  <inkml:trace contextRef="#ctx0" brushRef="#br0" timeOffset="19712.5254">4812 8574 1506,'0'0'255,"0"0"-88,0 0-51,0 0-67,0 0-49,0 0-30,0 0 20,18 91 10,3-49 0,4 2 6,4-3-6,2-8 0,2-11-7,3-9-6,-2-12 5,1-1 7,-5-17 0,-7-13 1,-4-12 1,-11-4-1,-8-2 0,-4 5 0,-16 6-2,-4 11 2,-3 14 12,-2 9 9,1 6-21,2 22-15,2 13 5,7 12 9,9 7 0,8 4 0,10 1 1,21-5 1,14-6-1,29-6-20,26-12-80,23-19-80,-19-8-76,-20-6-295</inkml:trace>
  <inkml:trace contextRef="#ctx0" brushRef="#br0" timeOffset="20086.0461">5813 8743 1290,'0'0'241,"0"0"-25,0 0-69,-100-74-69,57 73-18,2 1-12,4 18-24,6 17-24,7 9 0,6 9-8,11 3 2,7-2-5,3-8 1,14-10-6,6-14 0,7-15 8,10-7-1,5-27 9,7-32 9,6-33 0,-7-29-9,-20-12-7,-20 5-29,-11 20 6,-8 33 16,-5 24 14,4 24 32,3 17 61,0 9 30,-3 1-80,-3 29-43,-3 43-30,3 32 20,0 20 8,12-3 2,2-17 0,22-29-9,6-17-40,5-17-24,25-2-46,47-3-61,-8-7-108,5-17-606</inkml:trace>
  <inkml:trace contextRef="#ctx0" brushRef="#br0" timeOffset="20663.6985">6799 8826 1793,'0'0'44,"0"0"47,-43-91-39,13 59-15,0 10 64,6 7 4,3 12-67,0 3-38,1 15-23,0 17 9,2 9-2,6 7-3,5 1-2,5-2 8,2-7-9,0-11-15,9-9 6,7-10 9,4-10 13,0-1 9,2-22 12,-1-10-6,-9-9-6,-7-5-22,-5-4 7,-4 0-3,-14 3-10,-6 7-6,-1 8 2,7 10 22,6 11 1,6 11-7,6 1-38,0 11-35,3 10 61,18 2 22,9-3 6,12-7 0,23-13 0,38-8 32,36-37-10,6-16-6,-26-2 2,-40 8-11,-46 14 27,-17-1 21,-5-4-21,-6 0-33,-5 3 11,-5 13 19,-18 16 10,-8 14-25,-11 37-16,-1 45-14,0 44 13,7 23 1,16 10 1,7-8 10,13-18 3,0-7 4,16-20-18,4-26 6,-2-26-12,-5-25 5,-6-8-81,-8-17-51,-14-4-160,-5-8-635</inkml:trace>
  <inkml:trace contextRef="#ctx0" brushRef="#br0" timeOffset="20803.3103">6864 9046 1620,'0'0'259,"0"0"-124,0 0-120,124-57-15,-34 37 0,19 7-46,-18 6-131,-20 5-338</inkml:trace>
  <inkml:trace contextRef="#ctx0" brushRef="#br0" timeOffset="21370.4605">8007 9221 1232,'0'0'509,"0"0"-243,0 0 14,0 0-116,0 0-104,0 0-27,0-81-16,0 37-9,0-21-7,12-22-1,3-26 0,6-11-27,-3 2-13,0 2-40,2 13-64,3 18-18,1 19 14,0 31 45,2 18 88,4 6 15,5 12 15,4 3-14,5 33-1,-10 41 0,-15 30 0,-15-4 0,-4-15 0,-14-30-1,2-23 1,2-4 0,1-1 1,0-8-1,6-11-6,3-6 6,-3-2 19,3-5 43,0-12-49,10-6-13,13-5-66,5-2-20,5 2 13,0 8 43,-2 6 30,-3 8 2,-1 6 7,-4 0 5,-2 7 17,-5 12 10,-4 2-13,-6 3-14,-6-2-1,0-2 1,-4-3 24,-12-1 22,-6-3 19,-6 1-28,-5-1-51,-4 8-31,-23 11-98,12-3-129,8-10-372</inkml:trace>
  <inkml:trace contextRef="#ctx0" brushRef="#br0" timeOffset="21546.9543">8925 9330 1505,'0'0'343,"0"0"-204,0 0-16,0 0-63,0 0-26,0 0-25,0 0-7,-8 64-2,-31-20-125,3-6-107,-1-13-160</inkml:trace>
  <inkml:trace contextRef="#ctx0" brushRef="#br0" timeOffset="21896.017">8026 8165 1766,'0'0'126,"0"0"-117,91-87-9,-49 55-68,4 1 58,-1 2 10,4-7 54,-1 3-10,3 2-25,1 3-17,-4 3-2,-2 8 1,-6 4 0,-8 7 22,-7 6-8,0 5-14,1 22 11,-1 11 21,3 23 10,-7 0 1,0 7-17,0-1 2,-1-9-18,7 3 6,8-3-4,17 7-13,-9-14-148,-2-19-248</inkml:trace>
  <inkml:trace contextRef="#ctx0" brushRef="#br0" timeOffset="22864.3632">15704 8630 185,'0'0'190,"0"0"-64,0 0-126,0 0-3,0 0-74,0 0-19</inkml:trace>
  <inkml:trace contextRef="#ctx0" brushRef="#br0" timeOffset="23759.6915">14543 8682 990,'0'0'312,"0"0"-49,0 0-90,0 0-12,0 0-46,0 0-51,0 0-39,103-39-13,-75 38-11,4 1 0,7 0-1,4-2-50,3-6-3,2-4-42,-2-10 19,-5-5-19,-8-4 6,-7-1-36,-15 2 45,-9 3 69,-2 4 11,-16 10 51,-10 10 22,-9 3-37,-4 18 14,-1 16 26,-3 8-19,2 9 17,7 7 11,7 1-35,12 0-28,11-7-6,4-6-6,27-10 6,13-10-7,10-11 9,9-10-18,0-5-6,-3-7-66,0-33-41,-15 2-80,-11-8-413</inkml:trace>
  <inkml:trace contextRef="#ctx0" brushRef="#br0" timeOffset="24114.9439">15229 8537 1422,'0'0'200,"0"0"-153,0 0-21,75 85 59,-39-51 11,1 0-34,0 2-42,-2-1-20,-4-4-1,-6-5-53,-5-9-22,-7-8-26,-6-7-31,-4-2 39,-3-15 30,0-9-132,-7-9 77,-8-5 41,-4 0 78,-2 1 81,0 8 109,2 7 35,4 10-9,1 10 6,1 2-103,-3 24-90,-3 13 21,-3 13 11,1 11-35,5 2-18,1-3 4,6-7-12,3-11-17,6-7-102,0-16-109,12-8-71,6-11-421</inkml:trace>
  <inkml:trace contextRef="#ctx0" brushRef="#br0" timeOffset="24551.2049">15751 8383 1607,'0'0'296,"0"0"-64,0 0-151,0 0-62,0 0 42,81 153-6,-75-28-35,-6 18-14,-14 0 3,-9-21-9,5-39-43,7-22-59,1-23-82,-2-14-58,1-6 25,-1-14 19,-1-4 51,6-36 147,5-36 49,2-30 80,16-9-38,12 4-37,-2 26-12,-2 29 11,-5 19-9,-1 12 11,8 4 30,4 6-78,12 6-7,2 5-71,1 11-7,-7 17 27,-10 11-3,-14 6 22,-12 5 18,-2-3 8,-19-10 6,-10-7 6,-5-12 18,-6-8 62,-2-10-11,-7 0-52,7-3-23,0-22-42,15 4-79,15-8-440</inkml:trace>
  <inkml:trace contextRef="#ctx0" brushRef="#br0" timeOffset="25954.3784">16576 8707 887,'0'0'181,"0"0"85,0 0-12,14-75-4,1 50-22,2 3-24,4 2-96,-4 6-34,1 8-32,-1 6-38,4 11-4,5 18-9,1 13-4,-1 13 4,-2 7 1,-4 2 7,-3-6-5,-1-10-9,-3-13 14,-3-14-14,-2-13 15,-1-8 0,2-9 56,2-21-28,5-12-20,-1-11-8,3-4 0,-5-4 0,1 0 0,-4 3 0,-1 8 0,0 11 0,-3 13 0,-3 15-1,0 11-57,-2 8-314,-1 43 123,0 1-57,-1-5-216</inkml:trace>
  <inkml:trace contextRef="#ctx0" brushRef="#br0" timeOffset="26598.6761">17399 8774 1340,'0'0'186,"0"0"-33,0 0 39,0 0 50,72-78-116,-69 60-39,-3 1-54,-5 5-33,-20 7-23,-11 5-39,-14 5-4,-3 17-1,-5 8 13,3 4 14,9 1 10,9 0 15,11-4 3,10-3-5,9-3-17,7-8 5,0-6 1,5-8 19,12-3 9,7 0 26,6-17 9,1-5-2,3-2 12,-4-5 8,-3 3-12,-3 6-12,-8 3-11,0 5-9,-2 8-9,2 4-2,2 0-8,5 12 9,0 9-7,3 2 8,-1 3-15,-1 3 7,1-3 7,1-6 2,-1-4-1,3-7 8,2-9 0,2-6-2,5-21 49,3-14-32,6-22-3,6-21 11,-3-23-9,-5-13-1,-11 2-4,-16 22-3,-7 28 1,-6 24 10,-4 19 24,0 5 4,0 6-16,0 6-32,0 8-5,-11 36-75,-9 41 41,-13 30 25,-7 14 8,6-5-1,8-20 2,14-29 1,11-16-1,1-13-15,3-6-25,16 3-15,11 0-68,43 8-24,-4-11-68,7-14-130</inkml:trace>
  <inkml:trace contextRef="#ctx0" brushRef="#br0" timeOffset="27211.1368">18912 8794 1562,'0'0'186,"0"0"-76,0 0 0,3-79 4,-3 59 16,-3 6-68,-3 9-62,-3 5-2,-9 2-91,-7 19 61,-5 7 31,-6 8 0,4 2 0,3-4-10,11-5-8,5-7-12,8-5-5,5-7-26,0-5 2,0-5 26,12 0 34,0-8 0,2-12 1,0-7-1,-4-5-16,-3-5-32,-7-1 29,0 3 7,-1 4 2,-8 6-6,2 9 16,1 7 0,5 6 10,-1 3-10,2 2-23,0 13 4,9 7 9,12-2 10,9 2 8,13-8 15,28-10 37,34-4-3,-3-18-5,-8-7-14,-17-7 13,-30 1-10,-4-7 9,-3-4-25,-18-4-12,-12 4-5,-10 2-6,-2 7-2,-16 8-2,-1 13-13,-7 12-18,-3 13 16,-3 25 11,-2 29-4,-9 34 9,-2 40 0,-4 16 1,5 2 1,12-13 7,14-27-8,6-26-11,6-26-67,-14-17-86,4-25-82,-2-9-162</inkml:trace>
  <inkml:trace contextRef="#ctx0" brushRef="#br0" timeOffset="27350.3213">18876 9082 1252,'0'0'312,"0"0"-77,76-101-61,-34 67-32,7 9-86,5 9-47,3 8-9,4 8-94,24 8-94,-15 6-133,-5-4-598</inkml:trace>
  <inkml:trace contextRef="#ctx0" brushRef="#br0" timeOffset="27949.3523">20198 8978 1624,'0'0'373,"0"0"-134,0 0-45,0 0-82,0 0-28,0 0-57,0 0-19,-27-59-8,19 31 0,1-11-1,3-8-19,4-18-3,4-16-7,23-25-4,7-15-4,5 2-12,-2 9-23,-5 28-53,-7 25-23,-1 25 95,-5 15 49,4 5 5,1 5 19,6 7-19,-1 13 0,-1 31-8,-11 31-7,-17 30 6,-15-2-6,-20-15-5,-1-29-27,6-28 6,-2 0 18,1-2 10,0-5-2,5-12 0,10-7-2,4-5 1,8 0 10,4-5 5,8-9-7,20-3-49,14-1-64,10 2 45,0 5 51,-3 5 25,-9 6 12,-7 0 29,-8 3 6,-4 9-1,-8 5 7,-2 2-17,-7 3-20,-4-1-16,-3-1 0,-17-1 8,-7-2 16,-8-2 19,-4-3 1,-2-4-8,-1-2-18,-3-1-15,-1 1-3,-3 3-60,-8 2-98,11-1-114,17-7-444</inkml:trace>
  <inkml:trace contextRef="#ctx0" brushRef="#br0" timeOffset="28307.9321">20741 9053 1485,'0'0'397,"0"0"-135,0 0-156,0 0-36,0 0-43,0 0-27,0 0-23,-42-34-36,24 44 27,0 14-1,2 3 7,4 6 2,7 1-4,5 0-1,9-5-18,18-7 3,13-10-7,10-9 38,5-6 13,0-23 6,-9-13 24,-6-11 68,-14-7 18,-13-5-72,-10-4-20,-3-1-24,-9 6 0,-14 10 0,-3 10-34,-10 19-122,-22 13-154,7 9-196,16-3-518</inkml:trace>
  <inkml:trace contextRef="#ctx0" brushRef="#br0" timeOffset="28734.8438">20605 7881 1124,'0'0'233,"0"0"-105,0 0-52,0 0 50,0 0 51,0 0-49,0 0-51,28-3 44,5-17-77,13-8-32,11-7-12,4-6 0,0 0 0,-3-1 0,-5 2-1,-4 5 1,-8 4 0,-7 8 24,-10 12 26,-11 11-29,-3 1-21,-5 26-39,-1 10 17,1 12 13,0 2 8,3 2 1,5-2 1,11-2 5,11-6-5,9-2 17,7-4-12,0-4-6,-21-1-123,-14-9-347,-16-23-496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</inkml:channelProperties>
      </inkml:inkSource>
      <inkml:timestamp xml:id="ts0" timeString="2023-06-17T09:59:04.08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3675 16211 1068,'0'0'262,"0"0"-133,0 0-78,0 0-51,0 0-29,0 0-35,57-20-36,-48 20-45,-6 0 16,-3 11 21,0-2-210</inkml:trace>
  <inkml:trace contextRef="#ctx0" brushRef="#br0" timeOffset="603.8842">5449 16005 446,'0'0'40,"0"0"-40,0 0-14,0 0-122,0 0 28</inkml:trace>
  <inkml:trace contextRef="#ctx0" brushRef="#br0" timeOffset="8019.5424">13208 16218 447,'0'0'52,"0"0"363,0 0-256,0 0-100,0 0 6,0 0 83,-6 5-16,3-3-30,2-1 7,-1 0 16,1-1 32,1 0-18,0 0-16,0 0-33,0 0-16,0 0-38,16 0-11,29 2-19,37-1-5,24-1-1,1 2-68,-24-2-107,-36 0-341,-38 0-211</inkml:trace>
  <inkml:trace contextRef="#ctx0" brushRef="#br0" timeOffset="8169.9394">13329 16477 1159,'118'0'93,"-12"-8"-93,-34-3-922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</inkml:channelProperties>
      </inkml:inkSource>
      <inkml:timestamp xml:id="ts0" timeString="2023-06-17T10:00:11.89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5713 14042 385,'0'0'579,"0"0"-370,0 0-123,0 0 72,0 0-65,0 0-73,-39-55 24,15 43-30,-11 1-8,-8 2-4,-10 4-1,-24 5 6,-25 0-7,-28 8-30,-13 6-8,-2 5 15,5-4 8,9-2-3,-3 1 18,1-2 12,5-4-11,-2-2 36,5-6 3,1 0 32,11-5 15,8-7 52,8-2-28,3 1-21,0 2-30,0 5-38,14 3 2,13 2-24,19 1 0,3 0 0,-25 0 0,-25 10-1,-26 11-19,-3 5-7,9 2-2,15 1 4,14-3-17,11-6 3,17-4 19,12-3 11,5-1 8,-2 2 0,-5 1 1,-2 2 0,10 2-2,5 1-21,7 2-2,1 3-6,3 0-5,3 5-1,2-1 3,1 6 7,1-1 6,0 6 15,0 3-1,4 7 0,-2 5 7,0 14-1,0 18 1,4-7-1,3-7-2,0 1 2,8 4 1,0 17 13,3 13-6,15-21-1,3-22 3,1-21-2,5-7 11,12 2-13,9 2-5,31 2 0,28-4 15,36-11-1,17-8 13,1-12 6,-1-4-9,-11-3-5,3 1-7,3-2-12,3 0-12,0 0-1,-4 0-24,1-6-4,-1-1 25,-2 3 6,-5 4 10,-2 0 1,-8 2-1,0 11 0,-5 3-1,-2-4-1,5-1-8,4-5 10,12-6 9,8 0 10,1-8 82,-2-1 13,-6 4-69,-5 2-36,-3 0-8,-5 3 0,-2 0 7,-9 0-8,-7 2 0,-8 7-1,-5 2 0,2-2 0,-1-5-6,6-3 7,9-1 0,8 0 0,10-11 0,6-6 0,1-2 47,0 2 19,-10 5-22,-11 3-18,-13 7-18,-9 2-7,-12 0 9,-17 0-9,-16 4-1,-13 3-1,-3-2-7,10 0 8,20 4-1,23 0 1,23-2 0,12-3 0,6-4-1,5 0 1,1-11 6,11-4 20,7-1 13,-4-2-9,-6-1-13,-19 2-2,-19 4-15,-27 1 2,-29 3-1,-21 4 0,-11 1-1,-1-3 0,3-1 0,2 0 0,-3-4 9,2 0 4,3-3 9,9-4 0,6 1-21,9-3 8,6-2-9,17-4-6,18-5 6,18-9 6,5-1-6,-11 3-7,-25 9-4,-32 7-12,-15 7-23,-13 3 4,-3-1 24,-3-2 16,-3-3 1,-5-4 1,-2-2 19,-4-3-9,-2-5 1,-2-3 11,0-7-7,3-2-4,1-3 12,3-1-7,1 2 3,4 4-10,-1 2 3,2 0-4,0 5-7,-2 0-1,0-1 0,-4-3 1,-1 1 0,-4-3-1,-1 0-6,-2-1 5,0 2-25,-3 2 4,-8 1 9,-2 4 7,1 2-2,-2 3-1,0 3-1,-1 1 9,0 1-5,-2 2-15,-2-2 6,-2-1 9,0 0-6,-6-2 11,-4 0-14,-6-3-4,0 0-2,-4 1 5,1 2 5,-6 5 0,2 1 9,-5 4-11,-3-3-12,-4 4 10,1-1 14,-6 1 0,-16 3 0,-22 5-14,-23 8-19,-5 0-44,5 1-42,16 8 49,20-4 38,14-3 23,12-1 9,13-1 1,0 0 0,-9 0 20,-11 2-18,-20 0 9,-19 3 7,-25 5-18,-12-1 1,-4 3-1,-5 0 0,5-6 0,-10 1-8,-8 0 2,-7 0-1,-4 0-2,-8 0 9,-2 3 0,3 2-1,6-4 1,6-2 0,7-3 1,6-3 9,9 0 12,7 0-5,5-3 4,4-1 19,9 1-4,5 3-8,3 0-5,1 0-14,-4 7-9,-1-1 0,7-1 0,-1-5 0,7 0-14,3 0 14,2 0 0,2-3-1,6-2 1,3 0 0,5-4 0,2 3 0,11-3 1,14 1-1,12 2 1,0-1-1,-5-2 0,-8 0 7,-7-1-6,1 1-1,2 4-5,-2 2 4,-1 3 1,-1 0-1,2 6 0,3 5 1,7 2-6,2 1-5,6 3-42,2 8-72,-7 11-65,9-6-135,13-10-224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</inkml:channelProperties>
      </inkml:inkSource>
      <inkml:timestamp xml:id="ts0" timeString="2023-06-17T10:03:16.85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3758 15841 447,'0'0'21,"0"0"72,0 0 30,0 0 3,0 0-51,0 0 85,-27 0 4,27 0-75,0-3-10,0 2-34,0 1-12,0 0-1,0 0-12,0 0-9,0 0 2,0 0-12,0 0 9,0 0 8,0 0 15,0 0 2,0 0-22,0 0-3,0 0-8,0 0 4,-2 0 7,2 0 9,0 0-12,0 0-1,0-1-2,-1-2-7,-2-3 1,-2-1-1,0-3-32,0 0 22,-2 1 9,-1 2-11,2 1-9,1 3-16,1 0 24,-1 0 4,0 0 8,-1 0 1,3 1-1,-3-1-21,1 0 2,-2 0 20,4 0 1,0 2-1,0-1 0,1 2 0,2-1 0,-1 1-1,-1 0 1,2-1 0,-3 1-1,0 0 0,-5 0 0,-6 0 1,0 0 1,-3 7-1,-4 0 0,3-2 0,-6 2 1,3-2-1,-4 2 0,4 1 1,-6 1-1,2 2 0,-4 2 1,-2 2-1,3 0 0,-4 4-6,4 0 6,1 1-8,3 3 0,3 2 7,1 2-2,3-1 2,1 2 1,2-2 0,-1 2 12,2-2-11,-2 2-1,3 1 1,-2 0 0,4 2-1,0 1 0,0-1 0,2 1 0,5-1-6,-2 0 4,1 0-6,4-6-1,-2 1 8,2-4-15,0 0 1,0 0 7,0 4 8,0-1 1,-3 3 0,-1 2 0,0-2 0,-1 0 0,-1-2-1,6 1 7,-3-4-4,3 0 3,0-1 0,6 2-6,8-4 6,5 2 4,6-3-4,2-1-6,3 1 0,0-2 0,-3 0 1,2-3-1,-2 2 0,2-2 0,-2 0 0,1 0-11,0-1-10,-1 0 0,4-1 14,1 0-6,-4-3-22,2-1 6,-3 1 23,-2-4 5,-3 3-7,-4-1 7,0 1-6,0-1 6,-1-1 1,3 0 0,-3-4 0,2 1 9,1-3-9,2 0 23,0 0-4,2 0 21,-3 0-3,0-5-27,1 0 6,-2-2-15,-2 2 5,-3-5-5,2 3-1,-4-3 11,3-2-2,-4-2 0,-2 0-1,4 0 13,-3-2-1,-3 1-4,1-1 3,0 1 1,0 0-18,-3-2 12,0-2-5,0 1 16,-3-1 3,2 3-1,-3-1 11,1 2-2,-1 1-10,2-3-6,-1 2 5,0-2-4,-1 2-4,-2-2 2,1-2-7,-1 2 16,0-2 0,2 2-15,-1-3-6,-1-3 0,2-1-6,-1 2 5,-1 1 0,1-1-5,-1 4 0,0 0 12,0 1-11,0 1-2,0 1 0,0 1 1,0 0 1,0 1-2,0 2 0,-2-1 0,-1 1 0,-2-2-1,-1 3 0,0-2 1,1 0-1,0 0 0,-3-1 1,2 1 0,-1-2 2,-2-1-2,0 0-1,3 1 0,0 0-2,-2-1 2,4-2 1,0 0-7,-1 1 6,2-3-5,0 1 6,-3-1 1,1 0 0,1-1-1,-2-2 0,0-1 1,0-1 5,-2 0-4,0 0-2,-1 1 3,1 1-2,-2 0 0,1 3 6,0 0 1,-3 1-7,3-1 28,-1 2-20,-2 0-8,1 1 16,1 2-4,-3-2-4,2 2-3,-1-1-6,0-1 1,0 0 0,-1 2 1,1-1-2,-3 1 7,2 0 5,1 2-10,1-3-1,2 3 0,1 2 0,2 1 5,-2 2-6,5 3 7,-1 0-7,0-1 1,1 2-2,0 1 0,-1 0 0,0 2-38,-4 0-19,-26 0-90,2 2-175,-6-2-392</inkml:trace>
  <inkml:trace contextRef="#ctx0" brushRef="#br0" timeOffset="20745.8607">7719 16820 598,'0'0'235,"0"0"-106,0 0-115,0 0-14,-101 24 0,83-19 59,6-2 70,3-3 45,3 0-42,3 0-25,1 0-2,1 0 3,1 0-32,0 0 5,0 0-12,0 0-11,0 0-24,0 0-12,3 0-3,7 0 0,4 0-13,2-5 2,8 0 3,9 1 1,7-1-4,11-1-7,10-3 11,18-4-6,-4-1 0,1-3 3,-3 0 11,-13 1 7,2-2-18,-8 1-8,-11-4 0,-7 1 1,-10-1 5,-1 0-6,-6-2 8,-5-3-8,-1-3 7,2-5-7,0-3 0,0-1-1,0-3 0,1 2-1,-2-1 0,0 3 1,-3-2-8,1 1 8,-9 1 0,0-5-12,-3 0 12,0 1 7,0 1 2,-5 1 1,-1 3 2,-3 2-2,3 4-9,-1 0 5,-3 1-5,2 0 0,-4 2 12,2 2-1,-1-1-6,-2 1 1,-4-3-1,1-1-4,-3 2-1,-2 0 14,0 1-15,-3 1-5,-5 1-4,-2 1 0,-5 3 8,-1-4-23,-6 5 11,-1-1-2,-3 4 9,4 3 0,0 2 5,1 3-11,0 3-1,-2 5-11,1 0 11,-1 0 6,-1 4-2,-4 9-12,-1 6-10,0 3 21,-1 7 8,-1 3-7,4 5 8,0 4 0,2 4-8,-2 6 9,2 5-1,-6 11-3,-5 19 4,1 14 6,1 4 2,12-4-7,11-11 1,8-12-1,12 1 0,6-3 0,6 2 0,0-13 0,12-9-1,6-11 0,5-3-1,16 5-12,11 4 7,26 9-3,27-11 3,37-12 5,21-16 1,13-20 5,4-20 4,-12-19 13,-11-6 3,-21 1 9,-22 0-34,-26-2-47,-33 13-244,-19-1-368</inkml:trace>
  <inkml:trace contextRef="#ctx0" brushRef="#br0" timeOffset="22197.4416">14063 1574 651,'0'0'613,"0"0"-335,0 0-17,0 0-107,0 0-103,48-73 56,-34 59-33,-4 4-16,-3 6-13,0 4-43,-2 11-2,-3 31-27,-7 30 7,-47 29 6,-29 6 7,-22-5 6,-8-22-5,10-22 5,16-15-1,20-17 1,14-15 1,9-11 0,-4-3 3,-3-22 40,-2-29-6,18-34 28,32-41-28,13-25-3,41-10-23,16 8-11,-8 43-10,-9 33-30,-10 32-9,-5 21 26,4 7 16,6 11 6,6 9-20,-1 17-31,8 37 17,4 33-10,1 26 25,-8-6 4,-12-24 14,-17-31-5,-7-25 6,3-3 1,-3-7 0,0-5 0,0-12 54,2-11 53,13-34-13,9-33-61,6-32-20,1-12-4,-15 19-8,-10 30-1,-11 39-46,-7 15-6,2 7-35,-11 21-108,0 13-373,0 15 59</inkml:trace>
  <inkml:trace contextRef="#ctx0" brushRef="#br0" timeOffset="22560.5086">14235 2455 1177,'0'0'292,"0"0"-124,4-75 16,8 31-64,3-2 27,7 2-65,0 8-32,2 10-27,-4 13-23,2 13-10,-1 5-4,4 21-3,-4 10-17,-4 9 7,-10 3 21,-7 3-4,0 0 1,-12-6 9,-4-9 2,4-8-1,1-9-1,9-11 0,0-4 18,2-4 57,0 0 2,4 0-25,17-4-18,9-9-34,20-13-14,-4 2-163,-9-7-389</inkml:trace>
  <inkml:trace contextRef="#ctx0" brushRef="#br0" timeOffset="22754.7563">15120 2074 1722,'0'0'491,"0"0"-316,81-51-113,-45 34-34,-1 4 14,-2 8-41,-3 5-1,-9 4-89,-21 33-201,0-3-277,-9-8-236</inkml:trace>
  <inkml:trace contextRef="#ctx0" brushRef="#br0" timeOffset="23323.0945">14925 2317 1011,'0'0'909,"0"0"-669,0 0-136,0 0-61,0 0 16,0 0 15,0 0-31,46-78-19,-23 54-6,7-4-12,5-2-6,2-1-10,4 0 10,-2 4-1,1 5 1,-3 7-9,-1 7-13,1 8-12,5 3 6,-2 19-12,-1 11-14,0 7-2,-8 5 12,-4-1 16,-6-5 13,-3-8 8,-6-10-10,-2-9-4,-4-9 21,3-3 128,2-8 66,11-15-67,6-13-90,2-6-25,1-8 16,-1-1-21,-4 4-7,-4 2-29,-7 12-21,-4 8-23,-11 20-77,-7 5-166,-12 0-631</inkml:trace>
  <inkml:trace contextRef="#ctx0" brushRef="#br0" timeOffset="23698.5496">15164 1797 1315,'0'0'483,"0"0"-228,16-75-102,-4 53-63,-3 10-19,0 4-36,4 7-35,2 1-18,6 3 18,6 12-30,1 5-19,1 6 14,0 2-7,0 2 14,1-3 11,-4 0 9,-4-7 2,-5-7 0,-6-6 6,-3-7 41,2 0 102,3-17 0,8-9-100,1-10-42,3-5-1,-2-3 0,-2 1 0,-3 1-26,-5 9-58,-4 9-39,-6 11-84,-6 13-118,-13 15-458,-5 4 416</inkml:trace>
  <inkml:trace contextRef="#ctx0" brushRef="#br0" timeOffset="24716.561">14276 719 751,'0'0'350,"0"0"-170,0 0-53,70-86-60,-37 62-5,0-1 37,-2 6-14,-4 2-30,-5 6-17,-5 5-29,-4 6-4,-4 0-5,0 5-21,3 15-11,-1 8 6,0 6 15,-5 3 10,-3-3-7,-1-2 7,-1-6 1,-1-7 0,1-8 3,4-3-2,6-5 5,7-3 12,10 0 61,10 0 13,13 0 2,8-8-24,2-4-20,0-3-22,-4 4-22,-5 1-6,-11 5-50,-12 5-111,-14 0-158,-9 7-406</inkml:trace>
  <inkml:trace contextRef="#ctx0" brushRef="#br0" timeOffset="25696.5784">16831 1988 10,'0'0'798,"0"0"-578,75-75-9,-37 31 11,0 1-7,-7 2-29,-9 9 8,-8 12-55,-8 13-64,-6 7-75,0 18-72,-30 39-24,-34 38 75,-44 40 16,-17 5 5,9-23 12,29-42-11,41-39 1,11-18-1,3-7 9,-1-11 10,2-5 123,9-45-46,22-40-19,17-41-26,35-15-36,14-5-16,-2 20 0,-19 39-19,-12 27-33,-14 30-26,-6 21 52,1 11 19,7 3-11,15 37-10,19 37 21,10 26 7,4 7-1,-13-18 0,-16-27 0,-12-29 1,-4-10 1,3-4 0,0-5 7,2-7 49,3-7 49,4-17 27,6-15-72,7-14-37,-1-11-16,-3-4-8,-7-1-69,-10 6-42,-10 12 7,-13 16 2,-5 24-58,-46 24-693,-4 18 564,0 2-99</inkml:trace>
  <inkml:trace contextRef="#ctx0" brushRef="#br0" timeOffset="26229.1823">16291 1110 675,'0'0'380,"0"0"-174,0 0-67,96 6 35,-74-6 108,0 0-40,-2-6-107,2-5-61,2-4-9,1-8-7,4-4-18,5-6 14,5-4-29,5-4-24,3-2 11,4 1-6,4 4-6,-4 7-1,-4 6-10,-6 12-3,-5 9 5,-6 4-18,1 25-58,-1 23 23,0 25 15,-2 23 23,-8-4 17,-8-18 6,-1-21 1,-4-18 0,-1 2-43,0-1-78,-3-5-87,-7-6-38,-16-11-46,-1-13-58</inkml:trace>
  <inkml:trace contextRef="#ctx0" brushRef="#br0" timeOffset="26717.7287">17581 780 1340,'0'0'187,"0"0"-121,0 0 17,0 0 1,0 0 76,0 0 26,3-81-92,-1 73-55,1-3 1,1-2 14,4-2 3,7 1-17,4-1-21,13 2-19,9 4-1,9 3 1,2 6-7,0 4-10,-9 26-1,-11 26-88,-24 35 30,-18 32 48,-27 10 5,-10-10 17,10-32 6,19-39-1,10-23 1,5-14-1,3-2-12,0-5 4,0-1-16,20-7 25,29 0 74,31-15 16,3-7-59,-3 4-22,3 1-9,-3 17-108,-8 0-260,-8 0-443</inkml:trace>
  <inkml:trace contextRef="#ctx0" brushRef="#br0" timeOffset="26941.7706">18381 2225 1397,'0'0'690,"80"-24"-498,8 4-118,3 3-48,-8 8-6,-12 6-4,-29 3-16,-28 25-62,-6 3-225,-12-1-356</inkml:trace>
  <inkml:trace contextRef="#ctx0" brushRef="#br0" timeOffset="27086.7936">18403 2510 1388,'0'0'643,"0"0"-481,126-20-107,-62 14-33,9 6-21,4 22-1,-26 7-169,-12-5-410</inkml:trace>
  <inkml:trace contextRef="#ctx0" brushRef="#br0" timeOffset="27897.0554">20284 1144 527,'0'0'758,"0"0"-604,99-71 13,-56 35 84,0 4-2,-7 3-124,-10 5-70,-4 7-8,-12 5-23,-5 6 12,-5 2-17,0 2-19,-18 2-12,-36 0-101,-50 2 22,-38 18 66,-13 5 25,25 3-1,43-5-7,46-7 8,14 1 0,6 0-8,11 3-2,10 6-30,38 12-20,73 11 60,60 11 32,25 5 11,-2-4-23,-52-14-11,-56-12 13,-34-8-3,-30 0-19,-7 6-1,-15 6-34,-34 14 9,-69 10 13,-56 8 13,-20-3 2,23-15-2,53-17 1,54-13 6,26-3-7,10 4-1,13 4-14,17 10-3,67 5 18,52 0 32,29-4 39,6-10-40,-23-8-19,-51-5-6,-33-7-6,-31-9-107,-20 0-262,-2-19-654</inkml:trace>
  <inkml:trace contextRef="#ctx0" brushRef="#br0" timeOffset="28317.2432">21230 1187 1551,'0'0'338,"0"0"-170,0 0-92,0 0-76,0 0-17,0 0-1,49 121-86,-49-7 25,-18 17 44,-21-1 7,-10-21-38,9-34-4,13-22-28,9-22 45,11-14 19,1-7 12,1-10 22,5-2 280,0-27-17,20-27-146,26-27-55,21-26-13,12-13 5,-3 7-24,-15 24-14,-22 30-14,-13 22-2,-6 14 6,0 2-6,-5 5 20,-2 5-20,-1 12 0,-3 1-50,6 13-18,0 13 34,1 8-34,-1 8-38,-12 28-92,-3-10-50,0-11-130</inkml:trace>
  <inkml:trace contextRef="#ctx0" brushRef="#br0" timeOffset="28664.5032">21549 1944 1470,'0'0'568,"0"0"-474,0 0-73,95 0 10,-42 0 5,5 0 7,2-2-25,1-6-17,-1-3 11,-5-4-11,-10-5-1,-5-1-6,-11 2-4,-8 6 4,-6 2 6,-7 8 42,-4 3-42,1 5-26,0 16-34,2 10 38,-3 5 8,1 6 14,-4-1 0,-1-4 1,0-3-1,0-3-16,-9-4-117,-13-24-154,1-3-58,12-14-461</inkml:trace>
  <inkml:trace contextRef="#ctx0" brushRef="#br0" timeOffset="28834.6028">22320 1073 1642,'0'0'479,"0"-72"-353,0 43-72,0 7-39,0 12-15,0 10-74,-10 0-528,-1 13 108,11-6-55</inkml:trace>
  <inkml:trace contextRef="#ctx0" brushRef="#br0" timeOffset="29097.503">22505 838 1362,'0'0'595,"0"0"-434,0 0-112,0 0-49,0 0 1,105 126 21,-56-58-5,-6-1-6,-4-8-3,-10-13-7,6 2-1,5 1 2,2-11 4,4-13 1,5-13 11,1-12-2,7 0 6,3-20-8,-1-9-13,2-5-1,-3-2-42,26-3-153,-16 8-343,-6 4-240</inkml:trace>
  <inkml:trace contextRef="#ctx0" brushRef="#br0" timeOffset="29458.2802">19789 2710 1340,'0'0'558,"0"0"-422,0 0-67,0 0 40,64-90 32,-25 58-17,6-1-21,22 0-27,34 1-32,50 6-29,41 5-6,38 12-8,30 8 0,17 1 0,24 4 11,14 12-11,-9 6 0,-23 1-1,-44 2 1,-65-9-1,-69-4-61,-55-4-65,-53-6-67,-19 1-191,-22-3-390</inkml:trace>
  <inkml:trace contextRef="#ctx0" brushRef="#br0" timeOffset="30029.0405">21117 2931 985,'0'0'743,"0"0"-590,0 0-99,0 0-54,0 0 0,0 0-14,0 0 1,-115 75 7,68-29 5,-3 5 0,2 2-5,3-4 6,9-5 0,10-11-1,6-10 1,11-9 0,5-10 0,4-4 22,1-7 240,22-20-82,12-14-135,28-22-31,3 1-13,10-5-1,-3 3-20,-16 18-23,-2 2 22,-15 13 15,-13 15 5,-8 11 0,-2 5-12,2 19 11,2 17-5,1 10-17,-2 12 5,-5 4-5,-4 2-11,0-3 16,0-9 17,3-11-7,-1-14-8,1-13 17,-2-13 8,6-4 173,3-24-40,15-28-104,4-29-36,8-28 8,-5-14-9,-6 4 0,-10 30 0,-9 35 0,-7 25 0,-5 18-1,-2 8-10,3 6-53,-5 39-431,-1 10 140,-1 6-190</inkml:trace>
  <inkml:trace contextRef="#ctx0" brushRef="#br0" timeOffset="30213.1242">21880 3344 1249,'0'0'688,"0"0"-477,0 0-87,0 0-39,100-39-38,-58 30-39,1 5-8,14-4-82,-12-1-303,0-6-506</inkml:trace>
  <inkml:trace contextRef="#ctx0" brushRef="#br0" timeOffset="30866.0302">22593 2953 1265,'0'0'535,"0"0"-289,0 0-132,0 0-99,0 0-15,0 0-9,83-7-53,-67 17-87,-4 1-15,1 0 2,-2 3 81,-4-3-12,0-1 69,-2 0 8,-3-2 5,0-1 10,-2 2-9,0-3 4,0 1 5,0-3 0,0-1 1,0-3 6,0 0 48,0 0-12,0 0 16,0 0 31,-3-4 41,-4-7-89,-3-6-22,2-4 1,2-8-4,4-3 5,2-7-8,0-7-13,19-3-44,10 4-47,13 6 42,7 13 36,10 11-31,9 10 44,4 5 14,1 18 13,9 27 3,-15 3-17,-11 11-11,-16 6 4,-27-6-6,-13 8-6,-49 8 6,-62 13 17,-57 11-9,-16-8 8,31-23-9,52-27-5,58-27-1,27-6 0,4-5 1,6-1 41,6-2 184,7 0-59,41-10-29,42-12-113,33 0-26,15 4-7,-1 14-5,-16 4 4,-15 24 7,-2 9-17,-22 0 17,-23-1-42,-13 1-173,-21-9-264,-1-16-611</inkml:trace>
  <inkml:trace contextRef="#ctx0" brushRef="#br0" timeOffset="37358.8116">16994 12160 663,'-21'128'6,"5"9"-12,13-30 4,3-10 1,3-8-5,11-10 5,-2-22-16,-3-17-44</inkml:trace>
  <inkml:trace contextRef="#ctx0" brushRef="#br0" timeOffset="40129.3592">16276 14393 727,'0'0'354,"0"0"4,0 0-174,0 0-90,0 0 6,0 0-31,0 0 3,0-13 14,0 9-36,0 0-23,0 1-13,0 1-14,-10 2-29,-10 0-211,-8 0 13,-8 12 19,-1 2-13,4-2-15,7 0 12,7-4 93,5 0 66,9-4-38,2 1-213,3 0 316,0-4 5,0 1 351,0-1-34,0 0-33,0 1-23,0-1-62,0-1-6,0 2-15,0-2-73,0 0-56,0 0-36,3 0-17,12 0-1,5 0-15,8 0-23,6 0-17,8 0-9,4 0 1,8 2 34,5-2-2,22 0 3,17 0 5,22-2-2,7-8 18,-13 0 5,-24 0 2,-31 3 0,-17 0 0,-9 2 1,0 0 0,1-2 0,5 2 0,-8-3 1,0 2-2,1 0 0,-1-1-8,1 4-16,0-1-19,0 1-5,0 1-4,0 0 1,1-1 19,-2 1 9,-3-1 17,-2 1-4,-2-5 10,-5 2 1,3-1-1,-1 0 1,0 0-1,2 0 0,0 1-5,0-3 5,-1 1 0,1-2 0,-3 0 0,-3-2 1,-1 2-1,-4-2 0,0-2 0,-1-2 0,-2-2 0,-1-2 1,-3-2 9,-2-2-4,-3-1 1,0-3-1,0 1 12,0-3 2,0 5-13,0-2-7,0 1 16,-3-2-14,1-1 8,-2-2-10,0-1 1,-2 1 0,0-1 1,-2 2 18,-2-1 2,4 2-16,-3-1 10,0 0 9,-4 1 17,0-2-33,-4 1-3,-2 0-5,-1-2 6,-6 4 3,0-2 25,-4 2-20,-1 0-14,-4 3 0,1 0 10,-2 0-1,-4 2 33,0 0-34,-2-3-2,-4 1-6,2 1 11,-3-1 13,-3 3-6,-5 2-10,-6 0-9,-17 4 0,-16 2 1,7 2-1,9 4-2,12 0-6,14 5-4,-6-2 11,-11 0 0,-13 0 1,-15-2-1,-19 2 1,-3-1-2,5 0 2,10 2 0,8 1 0,-6 0 0,0 2 2,2 0-1,0 0 0,9 5-1,2 7 6,14-2-5,12 1-1,13-3 1,5 1 0,-10 1-1,-3 2 0,-10 5-1,0 2 1,-2 1 0,-11 9 0,-16 6-1,-13 10 2,9-1-1,23-7 0,20-9 0,13-2 0,-7 4 0,-7 8-1,-3 11 0,-5 14 1,3 21-2,3 25 2,13 7-1,16-4 1,19-8-2,13-9 1,0 8-46,6 1-73,1-24-69,5-20-375</inkml:trace>
  <inkml:trace contextRef="#ctx0" brushRef="#br0" timeOffset="42898.7925">14816 16670 481,'0'0'53,"0"0"634,0 0-407,0 0-79,0 0-71,0 0-23,0 0-68,-8-14 21,8 6-33,0 3 20,0 0 10,0 4-20,0 0-13,0 1-9,0 0 14,0 0-7,0 0-14,0 0-8,0 0-1,2 0-5,8 0-3,7 0 9,10 0 5,10 0-5,14 1-10,19 5 9,28 0-29,21 1-12,16-2-17,-8-5 11,-27 0 18,-29 0 19,-24 0 11,-11 0 0,1 0 0,0 0-1,-4 0 1,-5 0 0,-9-2 0,-4 2 0,-2 0 9,0-1 46,-1-1-14,7-1-12,3-1-8,3 0-21,3 0 15,-1 1-15,2 1-1,-5-2-28,-6 1 4,-4 3 4,-9 0 11,-1 0 8,-3-2 2,1 2 23,-2-3 30,0-1-11,0-4-21,2-1-14,0-3 21,-2 0-19,4 1-3,-1-1-5,2 0 0,-2-2 1,1-2 5,3-1-7,1-3 0,0-2 1,2-7 1,3-5 5,1-3 6,2-5 5,-2-5 7,2-4-17,2-16-2,1-23 0,-1-19 10,-4-7-6,-8 21 22,0 25-9,-5 25-8,2 6-6,0-3-3,2-3-5,-1-7 0,1 7 0,1 3-1,-2 4 0,0 1 1,-1 4-1,-1-1 0,-1 5 0,1-3 0,-1 1 1,-1 0-1,0 0 0,0 0 0,0-3 0,0 2 0,0 3-1,0 0-5,0 8 5,0 2 0,0 5-5,0 2 6,0 4-12,0 0 11,0 0-18,0 5 13,0 0 5,0 0 0,0 3 0,0 0 0,0 0 0,0 0-10,0 0 5,0 0-19,0 0-12,0 0 6,0 0 9,0 0 5,-4 0 5,-8 0 2,-3 0 9,-7 0-14,-5 0 9,-3 3-2,-3 0 6,-2-1-13,-4 1 6,-5-1 1,-2-2 7,-1 0 0,-3 0-1,0 0 1,-1-2 1,-3-2 1,3 0-1,-2 0 7,-1 2-6,5 1 5,-2 1-6,4 0 9,2 0-8,0 0-1,2 5 0,-5 3 1,-1 2 0,-3 4 0,-2-2 0,-3 1-1,3-4 0,-1 3-1,0-3-5,-2 0-4,2 2 1,3-2-9,3-1-8,7-2 8,5-2 11,7-2 7,6 0-1,5 1 2,2-3-1,7 2 0,4-1 0,3-1-1,3 2 1,0-2 0,0 0-1,0 0-10,0 0 10,0 0-5,0 0 4,0 0 2,0 1-9,0 1 8,0-1-1,0 2-4,0 2 5,0 1 0,0 0 0,0 2 0,0-2-1,0-1 2,0 1 0,0-1-1,0 3 1,0 0-1,0 4 0,0 5 0,0 4 1,-2 7 0,-1 7 0,-1 10 0,-8 23-1,-6 25 1,-9 28 1,-3 12 0,0 3 3,5-8-4,6-11-1,4-4 0,3-7 1,3-10 0,4-8 1,5-17-1,0-13 0,0-20 1,0-8 0,3 1-1,5-1 1,-2-2 0,1-6 0,-5-8-1,1-6-1,-2-4 1,-1-1 1,2-3-1,-2 2 0,0-2 0,0 0 0,0 0 0,0 0 0,0 0-2,0 0-9,0 0 5,0 0 5,0 0 1,0 0 0,0 0 0,0 0 1,0 0-1,0 0-1,0 0 1,1 0 0,2 0 0,3 3 0,3 0 0,0 0 0,5 0 0,5 0 1,4-1 4,12-2-5,10 0-1,29 0 1,31-8-1,17-12-25,-16 3-229,-28-3-626</inkml:trace>
  <inkml:trace contextRef="#ctx0" brushRef="#br0" timeOffset="49161.0268">17717 16293 136,'0'0'242,"0"0"-142,0 0-78,0 0-22,0 0-109,0 0-137</inkml:trace>
  <inkml:trace contextRef="#ctx0" brushRef="#br0" timeOffset="52705.354">13790 8524 517,'0'0'29,"0"0"179,0 0-145,0 0-5,0 0 159,0 0 13,1 7-86,8-7-102,12 0-35,33 0-5,46 0 32,60-10-10,44 0-5,21-1-3,6 0 4,-24 3 11,-22 0 2,-34 5-7,-46 0-15,-41 0-11,-26 0 0,-12-1-6,-4 0 5,-1-4 0,-6-1 1,-8-3 0,-7-6 0,0-5 0,-11-5-11,-6-4 10,-4-1 0,1-4 1,1 0 1,2-2 0,1-3 0,2-3 0,4-3 6,2-5-6,-1-4 10,1-5 3,1-12 2,-5-15 2,3 9 27,2 6-16,-4 13 12,4 16 22,-2-2 13,-5 1-33,-2 10-27,-8 10-16,-10 9-42,-27 10-38,-38 7 4,-44 17 32,-27 13-10,-16 4-57,4 0-1,10-3-79,8-4-78,45-7 26,34-11-466</inkml:trace>
  <inkml:trace contextRef="#ctx0" brushRef="#br0" timeOffset="53567.5871">15859 7649 423,'0'0'58,"0"0"-58,0 0-42,0 0-104,0 0-26</inkml:trace>
  <inkml:trace contextRef="#ctx0" brushRef="#br0" timeOffset="53775.8331">16627 7646 745,'0'0'84,"0"0"-84,0 0-179,0 0-471</inkml:trace>
  <inkml:trace contextRef="#ctx0" brushRef="#br0" timeOffset="55295.1433">18662 7470 224,'0'0'153,"0"0"-104,0 0-38,86 0-10,-65 0 0,-3 0-1,-2 0 0,-2 0 0,-3 0 7,-11 0 11,0 0-18,-14 0-219</inkml:trace>
  <inkml:trace contextRef="#ctx0" brushRef="#br0" timeOffset="56491.06">17476 8933 405,'168'-1'111,"32"-1"-32,-5 2 21,-4 0-20,-7 9-45,-20 8-20,-24 0-13,-40-1-4,-35-5 1,-29-5-7,-21-5-2,-8 0 0,-7-1 6,-10 0 4,-21-2 24,-8-9 1,-2 2 53,6-1-33,10 3-8,10 2-37,12 5-14,3 0-191,11 6 109,19 5 72,7 0-9,3-1-11,-6-2-6,-7-1 12,-10-3 27,-10-3 4,-7-1 7,0 0 20,-9-1 12,-5-6 86,0-1-7,2-1 10,2 4-41,3 0-17,4 2 39,1 2-26,2 1-45,0 0-14,0 0-10,0 0-6,0 0 1,0 0-1,0 0-1,0 0-74,2 9-129,-2 3-48,0 1 91,0-4-106</inkml:trace>
  <inkml:trace contextRef="#ctx0" brushRef="#br0" timeOffset="56694.412">18911 9045 62,'0'0'0,"0"0"0,0 0 0,0 0 74,0 0 226,0 0-134,0 0 30,11-9-40,-11 1 55,2 2-44,4-2-24,-2 1-15,1-2 14,1 3-91,-2 0-38,-1 1 0,0 2-13,-3 3-44,0 0-188,-10 6-91,-13 7 113,0-3-62</inkml:trace>
  <inkml:trace contextRef="#ctx0" brushRef="#br0" timeOffset="56863.7872">18911 9045 1056,'-41'-50'188,"41"49"-95,0 0-93,0 1-3,0 0-220,0 5 1,-3 4-79</inkml:trace>
  <inkml:trace contextRef="#ctx0" brushRef="#br0" timeOffset="57076.1647">19037 8981 1086,'0'0'165,"0"0"-74,0 0-31,0 0-60,0 0-102,0 0-199,0 0 168,-44 16-158</inkml:trace>
  <inkml:trace contextRef="#ctx0" brushRef="#br0" timeOffset="57712.7758">19037 8981 872,'63'-88'88,"-63"81"-15,0 2 3,0 1-57,0 2-1,0 2-17,0 0 51,0 0 14,0 0-29,0 0-2,0 0 45,0 0 17,0-1-36,0-1-11,0-1 52,0 1-54,0 1-4,0-1 8,0 2-24,0 0-22,4 0-6,4 0-1,10 3-8,4 10-4,10 5 5,8 4 1,3 7-8,5 3-2,-3-1-8,-1 3 3,-6-1-9,-10-2-12,-7-1-4,-12-5 6,-6-4 18,-3-3-6,0-4 28,-6 0 1,-6-5-2,0 2-5,-5 3 7,1 3 0,-3 3 0,-1 6 0,-1 3 0,-1 2-1,4 0 1,-1-3 0,3-4 0,5-10 0,2-5 0,4-6 0,0-3 52,2-6 132,-2-17-91,1-8-2,4-24 34,0-18-15,1-19-76,7 3-17,-7 19-17,-1 22-6,-47-9-165,-4 9-345,6-5-577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</inkml:channelProperties>
      </inkml:inkSource>
      <inkml:timestamp xml:id="ts0" timeString="2023-06-17T08:38:24.49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1606 5897 613,'0'0'99,"0"0"-83,0 0-16,0 0 0,0 0-7,0 0 7,-70 3 14,65-3-4,0 3 6,2-3 102,0 0 24,3 0-29,0 0-36,-4 0 47,-1 0-15,-1 0-12,-1-6-24,-1-3 20,-2 1 5,4-3 3,3-1-39,3 0-14,0 0-4,0-2-18,19-4-26,11-4-7,33-7-9,35-8 5,49-8 11,26 0-2,12 7 1,2 10-9,-10 13 10,5 13 1,-5 2 15,-10 19 1,-23 15-7,-27 5-4,-29 0-12,-24-6 4,-21-5-29,-11-5-11,-3 6-41,-3 5-81,-11 19-18,-9-12-46,-6-9-107</inkml:trace>
  <inkml:trace contextRef="#ctx0" brushRef="#br0" timeOffset="444.9374">3573 5666 1629,'0'0'274,"0"0"-57,0 0-122,0 0-69,0 0 20,0 0 16,0 0-31,-29-20-31,29 20-34,0 0-90,8 10-26,7 4 105,2 7 33,3 3 12,2 6-2,-1 4-8,-4 6-18,-3 3-19,-3 6-7,-5-1 22,-1-1 19,-2-3-1,-3-2-10,0-5 3,-2-4 6,-10-4-1,-2-10 8,0-5 6,0-6 2,-1-8 0,3-10 209,-4-30-51,6-36-36,10-30-34,0-13-17,13 6-16,2 28-9,-8 31-6,-4 18-30,-3 11-10,-47 9-108,-7 6-153,-19 0-771</inkml:trace>
  <inkml:trace contextRef="#ctx0" brushRef="#br0" timeOffset="1713.4996">1212 4488 760,'0'0'322,"0"0"-99,-60-113-107,18 63-58,-7 7-11,-8-1-24,-10 3 21,-6 7-12,-15 5 4,-21 12-24,-19 17-11,-5 4 2,24 21-3,31 4-1,32-7 1,12 5-1,0 2 0,4 9 0,3 7-12,20 3 3,7 2 7,49 5-22,55 2 4,50-4 21,23-9 1,-9-9 37,-39-13-12,-54-5-15,-29-2-4,-19-1-7,-6-1-9,-11 5-10,-10 1-4,-40 6 20,-57 11 3,-51 5 42,-16 0-14,10-6-3,43-14 1,45-8-10,30-4-16,29-6-9,7 2-160,3-5-466</inkml:trace>
  <inkml:trace contextRef="#ctx0" brushRef="#br0" timeOffset="1953.3126">983 4676 1765,'0'0'344,"0"0"-163,0 0-77,0 0-59,0 0-45,0 0-20,0 0-188,17 39 128,2-11 42,5 9-12,-2 4-42,-4-2-27,0-3-17,-5-4 28,2-21-101,-6-8-70,-4-9-520</inkml:trace>
  <inkml:trace contextRef="#ctx0" brushRef="#br0" timeOffset="2113.4905">931 4081 1726,'0'0'231,"0"0"-76,0 0-90,-25-86-47,25 84-18,0 2-243,4 41-347,8-1 339,0-5-310</inkml:trace>
  <inkml:trace contextRef="#ctx0" brushRef="#br0" timeOffset="2531.1415">1383 4573 508,'0'0'1080,"0"0"-728,0 0-145,0 0-77,0 0-11,0 0-54,0 0-65,3-6-16,3 6-201,3 12 45,-2 5 89,1 4-4,1 4 17,1-2 1,1 0 33,-2-1 18,2-3-4,-3-6 8,1-3-17,-2-7 6,-1-3 25,0-6 195,5-19-103,2-8-57,7-4-27,2-4-1,0 2 24,2 7 56,-4 5-17,-3 9-38,-3 5-16,1 9-16,-3 4-24,3 1-6,3 16 20,-1 5 2,2 1-6,-3 6-16,3 0 5,-1 1-39,6 15-82,-6-6-50,-5-13-318</inkml:trace>
  <inkml:trace contextRef="#ctx0" brushRef="#br0" timeOffset="5408.2467">1984 4555 7,'0'0'698,"0"0"-457,0 0-131,0 0 4,0 0 35,0 0-27,0 0-46,0 0-37,0 0-7,0 0 6,0 0 13,0 0-16,0 0-3,0 0-15,0 0-4,3-5 12,18-6-8,7-8-17,11-5 0,6-8-10,1-1-10,-4-4 8,-2-1-16,-13 1 14,-6 2-2,-12 4-3,-5 2 8,-4 7 11,-7 3 4,-13 10-4,-8 5-1,-12 4-6,-2 5 6,-3 17-5,-1 11-5,4 8 11,4 9 0,5 4 2,15 5 0,3-1-2,15-5 1,3-2-1,30-9 0,32-1 0,41-8 6,40-15-6,-17-9-5,-21-9-289</inkml:trace>
  <inkml:trace contextRef="#ctx0" brushRef="#br0" timeOffset="10084.0006">3107 4032 702,'0'0'88,"0"0"-62,0 0 13,0 0 285,0 0 5,0 0 54,0 0-76,17-7-187,-8-34-77,1-27 9,1-23-14,-4-7-28,-7 2-10,0 10-16,0 21-17,0 10-21,-2 11-3,2 6-8,0-6-7,6-1-24,14 0 16,11 9 49,11 12 10,6 12 7,7 12 5,3 5-4,-3 24 5,0 30-6,-10 32-2,-21 35 5,-12 19 11,-12-3 0,0-18-7,0-41 6,0-28 0,9-21 0,0-14 0,6-5 1,6-4 0,7-6 7,12-10 34,17-41 44,20-43-52,5-35-33,-5-6-93,-24 21-52,-23 38-15,-19 37 65,-8 12 14,-3 5 81,0 3 45,-6 8 42,-8 6-58,-11 20-27,-10 17-2,-11 23 1,-6 21-1,10-3 0,11-9 0,22-15 0,9-21 0,23-4 0,30-8 8,44-21 43,51-41 70,23-37-56,2-23-18,-13-16-18,-39 3-14,-24-1 2,-27 1-17,-29 11-3,-24 21-6,-12 19-14,-5 20 23,-8 6 22,-13-1 0,-3 4-9,-7 7-13,-5 22 0,-6 17-7,-10 51-23,0 46-18,9 24 20,26 5 11,17-13 4,27-38 12,10-21-14,2-23 6,22-1 8,35 1 0,39-11 1,13-16 9,-14-17-7,-34-29 9,-40-7-11,-17 0 0,-15-5-20,-6-8-17,-9-7-49,-12-5-13,-2 4 9,-29 10 58,-13 12 26,-5 17 6,-9 13 0,-2 6 1,-4 24-1,8 14 1,5 11 0,15 1 1,14 1-2,12-6 0,9-9-2,15-8 2,15-8 7,4-7 20,8-7 1,-1-6-8,0 0-14,-2-6 4,-2-10-8,1-2-1,-3-2-1,-1 1-10,-4 1 1,-6 7-16,-4 3-8,-4 8-8,-1 0-8,0 9 18,-2 9 8,5 4 6,0 2 15,1 0 2,5-2-1,4-6 1,4-4 69,1-9 17,1-3-5,-1-12-8,1-17 39,-4-12-6,-3-22-65,-5-29 0,-14-23-27,-8-9-13,-8 1 0,-20 10 21,-2 20 0,2 17-8,4 21-7,7 21-7,4 12 17,0 2 10,4 7 44,3 10-57,6 3-14,0 44-264,15 40 196,22 31 50,9 14 11,5-7 0,-4-17 6,-9-20 0,-6-1 0,-8-15 1,-7-16-22,-8-16-31,-5-10-18,-1-2-2,-1-5 38,-1-6 26,-1-8 9,2-6 114,2 0 209,8-20-123,6-7-150,9-1-38,1-4-5,1 6 14,-4 3 20,-3 6-2,-8 4-20,0 7-18,-3 6-2,4 0-13,0 7 12,0 10-14,0 5 14,-5 0-26,0-1 0,-2 1 7,0-2-32,-2-3-7,1-2-63,-4-15-81,-2 0-113,-1-18-435</inkml:trace>
  <inkml:trace contextRef="#ctx0" brushRef="#br0" timeOffset="10212.97">6503 3042 1139,'0'0'0,"0"0"-195,0 0 56</inkml:trace>
  <inkml:trace contextRef="#ctx0" brushRef="#br0" timeOffset="11520.9838">7098 3364 1614,'0'0'356,"0"0"-146,0 0-135,-23-79-27,0 57-33,-3 5-14,-6 6-1,-2 11 0,-5 0-30,2 20-4,0 11 5,5 6-12,7 2 4,10 2-46,12-5 20,3-2-13,18-11-10,19-6 36,9-10 30,1-7-43,-1-14 13,-5-12 18,-7-12 2,-12-6 2,-7-4 5,-15 0-25,0 1 48,-15 5 43,-10 7 13,-1 6 11,4 7-38,4 8 10,6 7-8,7 5-31,5 2-2,0 0-130,9 9 84,14 5 31,8 0 17,6-3 23,8-3 18,3 0-13,1-3 20,-1 2-17,-2 1-4,-6 2-19,-7 1-8,-9 2-1,-9 2-17,-5 3-18,-5 2-1,-2 2 8,-2 0 12,-1 0 9,0-2 7,0-3 0,3-1-13,0-4 5,5-4 9,2-2-1,2-1 1,9-5 7,4 0 64,8 0-7,3-9 5,3-6-38,2 1-3,-3-6 2,-2 1 29,-5-1 7,-3 2-15,-7 2-8,-7 2 14,-5 5-7,1 1-19,-6 0 2,1-1-3,3 1 7,0-1-26,4-3-10,2-3 0,8-4 1,3-2-1,2-3 5,3-4 0,-3-5 0,1 1-5,-4 1-1,-4 2 14,-4 8-6,-7 5-7,-3 9 9,-3 4-3,3 3-7,4 3-59,4 18-60,7 9 88,2 9 18,6 4 13,-4 3 1,1-1-1,0-5 0,-5-3 2,-6-5-2,-3-7-13,-9-5-84,-3-5-29,0-4 44,-15-1 23,-4-8 42,-4-1 10,3-1 1,6 0 6,5 0 1,2 0 5,7 0 10,0 0-3,0 0 12,0 0 61,8 0-15,12-3-29,7-7-17,9-2-12,4-5 40,3-5 2,-1-9-27,1-3 28,-4-10-15,-5-6-7,1-18-22,-8-24 4,-7-20-16,-12-4-1,-5 22 1,-3 28 0,0 28-1,-5 14 0,-1-3 1,0 8 9,2 4 11,2 13-20,2 2-4,-1 22-147,-2 33 95,2 41 39,1 28 17,0-9-1,8-22 0,4-37 1,-1-19 1,3 3 0,3 1 5,4 0-6,1-9 0,-1-11-22,12-17-109,-9-4-144,-1-9-218</inkml:trace>
  <inkml:trace contextRef="#ctx0" brushRef="#br0" timeOffset="12079.4211">8564 2994 846,'0'0'237,"0"0"-146,0 0-84,0 0 76,0 0 47,108-17-21,-76 8-51,1 1-48,-2-1-4,-3 4 22,-6-2 29,-2 2 29,-5-1 47,-4-1-54,3 0 14,-5 4-6,-3-1-25,-2 2-43,-4 2-19,0 0 0,0 0-13,0-3 1,0 3 5,0 0 7,0 0 2,0 0 5,0 0-7,0 0 0,0 0 0,0 0-5,0 0-117,3 0-161,2 3 72,1 4 150,5 2 50,-1-1 11,0 2 6,3 1 29,3 2 34,-2-1 24,3 1-22,-4 2-41,-2-4-19,-1-2-11,-4 2-8,-3-3 8,0 3 0,-2 3 0,1 3-10,3-1-3,-1 2-10,1-1-8,-1-3 6,1-3 12,0-2-6,-2-3-46,-3-1-30,0 0-120,0-5-68</inkml:trace>
  <inkml:trace contextRef="#ctx0" brushRef="#br0" timeOffset="12325.3285">9193 2914 1624,'0'0'555,"0"0"-351,0 0-174,0 0-30,0 0-68,0 0 35,0 0 27,2 91-13,-1-56-37,-1 1-24,0-2-53,0-2-54,0 4 18,-8-9-29,-2-11-170</inkml:trace>
  <inkml:trace contextRef="#ctx0" brushRef="#br0" timeOffset="12501.005">9188 2461 1614,'0'0'344,"0"0"-137,0 0-133,0 0-58,-10-74-16,8 74-2,-2 12-295,1 9-323,3-8 287</inkml:trace>
  <inkml:trace contextRef="#ctx0" brushRef="#br0" timeOffset="12955.4004">9543 2617 1713,'0'0'480,"0"0"-403,0 0-58,95 60-11,-55-7-7,-2 30-2,-17 29-5,-12 8 6,-9-3-1,-13-16 1,-4-17 0,3-18 1,1-13-1,2-19-20,1-11-48,0-1-101,0-10-14,0-9 72,8-8 86,2-41 25,22-38-73,22-36-77,9-16-71,7 2 100,-2 11 85,-6 26 36,-1 20 176,-8 23 55,-10 23-83,-2 13-48,2 6 14,1 6-40,2 6-56,-6 7-18,-5 22-15,-8 9-10,-10 9 9,-7 1 15,-19 1 0,-22-6 1,-28-4 1,-39-3-1,-44-9-18,16-7-176,23-20-315</inkml:trace>
  <inkml:trace contextRef="#ctx0" brushRef="#br0" timeOffset="15745.768">12118 1414 1043,'0'0'194,"0"0"-131,0 0-39,0 0-22,80-75 79,-71 68 50,-6 2 9,-3 1-56,0 3-56,0 1-5,0 0-23,0 1-25,0 15-90,-4 11 73,-6 9 33,0 10 7,2 4 2,6 0-1,2-7 1,4-4 1,16-10 0,11-8 8,11-8 11,11-11 29,9-2 26,2-19-9,0-12-10,-4-8 20,-9-5-10,-8 2-22,-7 4-31,-12 12 18,-10 14 28,-3 12-59,-6 21-9,-5 48-116,-2 38 81,-26 17 36,-7 2 7,-5-17 1,12-32 0,5-19 0,4-16 1,0-9-2,-7 1 2,-7-5 5,-9-4-5,-4-13 0,-11-12 13,-6 0-14,-5-22-1,-12-22-147,14 1-128,26-7-543</inkml:trace>
  <inkml:trace contextRef="#ctx0" brushRef="#br0" timeOffset="15941.5988">13225 1914 1564,'0'0'265,"0"0"-127,0 0-138,116-28-9,-73 26-76,9 2-83,-11 0-119,-11 0-495</inkml:trace>
  <inkml:trace contextRef="#ctx0" brushRef="#br0" timeOffset="16112.2956">13177 2152 1311,'0'0'170,"103"-17"-109,-15 0-21,25-2-26,-8 7-12,-11 2-2,-33 6-99,-28-6-413</inkml:trace>
  <inkml:trace contextRef="#ctx0" brushRef="#br0" timeOffset="16477.194">14340 1577 1194,'0'0'365,"18"-77"-110,-15 36-32,-3-1-110,-10 8-80,-23 7-33,-25 15-39,-3 10-42,-8 2 47,-3 24 20,19 10-3,-1 8-8,18 8-5,23 15-12,13-2-1,35 13 14,37 8 10,24-6 13,14 3 5,-21-20-1,-23-19 1,-29-16 1,-11-2-1,-6-4-7,-4 1 2,-9-2-21,-7-8 14,-12-5 13,-19-4 13,-16-2 14,-8 0-9,-3 0-18,-15 5-16,18 1-144,19-4-234</inkml:trace>
  <inkml:trace contextRef="#ctx0" brushRef="#br0" timeOffset="17055.4039">14752 1976 1773,'0'0'352,"0"0"-144,0 0-136,0 0-72,0 0-11,0 0-118,0 0-44,0 58 130,0-22 16,-6 5-14,0-1-34,6-4 27,0-5-52,5-5 22,17-7 8,11-8 33,7-8 15,8-3 12,5-6 0,4-16 10,-2-6 7,1-5-1,-3 0 46,-9 6 11,-12 5 43,-10 8 13,-8 6-20,-10 8-99,-2 0-64,-2 22-46,0 7 63,-11 7 32,-2 6 14,-4-3 1,6-3-6,3-7-8,4-3-2,4-9-35,3-5-6,17-8 23,16-4 18,11-4-20,8-13-15,6-7 35,0-2 16,-4 1 32,-8 2 0,-13 5 63,-11 6 29,-10 6 9,-7 6-45,-4 0-88,2 6-31,2 11 22,-1 5 7,5 0-4,-2 4 5,5-4 1,18 0-56,0-8-75,0-14-263</inkml:trace>
  <inkml:trace contextRef="#ctx0" brushRef="#br0" timeOffset="17233.8642">15015 1518 1964,'0'0'307,"0"0"-120,0 0-127,0 0-60,0 0-83,0 0-147,100-7-135,-62 17-683</inkml:trace>
  <inkml:trace contextRef="#ctx0" brushRef="#br0" timeOffset="18177.8057">17051 1606 1166,'0'0'258,"0"0"-72,7-72-32,-7 52-100,-6 7-24,-11 10-24,-11 3-6,-13 25-10,-20 31 10,-20 36 9,-12 46-9,4 29 1,23 12 5,34 5 0,36-3 7,57 3-12,42-7-1,31-8 8,16-19 3,-37-46-11,-25-41-264</inkml:trace>
  <inkml:trace contextRef="#ctx0" brushRef="#br0" timeOffset="21438.9029">17267 2193 1132,'0'0'89,"0"0"6,0 0-9,74-72-54,-63 50 42,-5 1 32,-3 0 3,-3 4-18,0 3-11,0 2-39,0 8 2,-6 4-36,-14 0-7,-15 17-22,-13 13 9,-12 9 7,-6 8 5,4 6 0,7-3-1,12-2-12,11-4 12,15-7-5,8-6-12,9-4 0,0-8-8,20-4-8,28-4 35,4-8 28,17-3-6,4-12-10,-7-10 4,5-6-9,-8-2 6,-15 4-12,-8 4 14,-18 9 20,-7 6 33,-9 7-68,-1 0-32,-3 17-85,3 9 89,1 13 17,0 6 3,1 5 7,5-1 1,3-4-13,2-8 12,0-12-14,3-12 15,-4-13 10,4-7 69,9-36 3,1-30-46,2-26 32,-7-12 9,-10 4-24,-7 22-28,-3 27 12,-2 18 56,0 13-38,0 2-4,0 6-7,-1 9-44,1 10-47,0 10-528,7 34 356,-1-2-111,5-12-503</inkml:trace>
  <inkml:trace contextRef="#ctx0" brushRef="#br0" timeOffset="21906.4517">18150 2177 1694,'0'0'110,"0"0"48,102-39-31,-46 24-77,3 11-35,-2 4-2,-4 7-13,-13 19-19,-13 10-19,-16 11-75,-11 6 21,-11 2 23,-25 1 29,-11-4 5,-8-5 21,1-10-4,10-7-5,10-8-3,14-12-2,13-10 28,7-4 152,18-20-50,32-15-71,5-2-31,14-5 2,1 3 4,-11 7-5,-1 3 0,-16 7 21,-14 9 2,-13 7 96,-11 6-60,-4 4-60,0 0-62,0 16-131,-14 11 140,-4 8 40,-3 7 13,-3 3 0,6 0 0,6-2 0,7-6 0,5-6 1,8-5-1,14-7 1,10-8 7,39-16-8,-8-12-63,-1-15-318</inkml:trace>
  <inkml:trace contextRef="#ctx0" brushRef="#br0" timeOffset="22123.7192">19151 1967 1627,'0'0'482,"0"0"-381,0 0-93,101 67 12,-10 10 113,20 39-53,-4 20-41,-29 7-22,-43-3-15,-35-10-2,-58 1-34,-52 4 1,-62 5-60,-42-12-98,33-32-209,34-46-679</inkml:trace>
  <inkml:trace contextRef="#ctx0" brushRef="#br0" timeOffset="41754.4151">3353 9553 401,'0'0'921,"0"0"-705,0 0-12,0 0-80,0 0-20,0 0-46,0 0-36,-16-38-22,16 34-3,0 2-21,0 2-16,0 0 8,2 0-12,5 2 10,5 12 21,9 7 0,4 11 5,12 21 7,8 25 0,9 17 1,-5-4 0,-9-18 1,-7-30 0,-6-20 0,9-6-1,7-11 0,9-6 81,18-17 26,21-41-11,18-26-51,6-11-32,-5-2-13,-14 1-25,-15 6-87,-9 6-71,-22 20-120,-15 16-374</inkml:trace>
  <inkml:trace contextRef="#ctx0" brushRef="#br0" timeOffset="42102.7277">4216 9518 963,'0'0'182,"0"0"-181,0 0-1,8 100 0,-6-33 9,-1 24 3,1-3 35,1-8 40,7-13-36,11-21 19,6-2 7,12-2 20,10-16 9,30-19 62,48-22 32,64-50-35,31-25-68,6-14-42,-23-1-55,-56 9-13,-52 24-154,-36-1-532</inkml:trace>
  <inkml:trace contextRef="#ctx0" brushRef="#br0" timeOffset="47452.792">3098 7749 485,'0'0'96,"0"0"246,0 0-172,0 0 4,0 0-1,0 0-59,-10-42-38,10 34 32,0-1-67,0 2-32,0 2-8,0 1 1,0 1-2,0 1 2,0 2-1,0 0-1,0 0-8,0 0-45,0 0-85,0 0-76,3 8 72,4 0-62,-2 2 54,2-3 67,-2-1 52,-2 1 16,0-4 14,0-1-1,-3-1 2,1-1 1,-1 1 36,0-1 1,0 0 27,0 0 35,0 0 75,0 0-22,0 0-21,0 0-56,0 0-50,0 0 16,0 0 37,0 0-50,0 0 23,0 0-9,0 0-43,0 0-75,0 0-120,-1 0-104,-2 3 121,-2 4 60,1-1 4,-1-2 46,4-1 68,1-3 1,0 0 61,0 0-10,-3 0 8,3 0 55,0 0 89,0 0-18,0-3-93,0-4-22,0-1 9,0 1-14,0 2 10,0-2-32,0 3-17,0 2-5,0-1 12,0 2-3,0-1 24,0 1-6,0 1-20,0 0-11,0 0-17,0 0-1,0 0-8,0 0 2,0 5-34,3 13-48,3 13 63,4 10 19,1 10 6,2 8-1,0 2 0,4 1-1,4-4-7,4-7 0,1-9-41,2-10-19,9-15 14,0-17 23,5-10 30,10-38-4,2-24-5,-9-6-14,-11 8 9,-13 11 7,-15 19-13,4 1 22,-5 7 31,-4 14 61,-1 15 32,0 3-124,0 32-45,0 38 20,-6 43 25,-14 25 16,-3 12 19,-1-14 3,6-26 0,3-29 0,5-23-16,2-18-10,-6-6-3,-10 4 1,-11 0-1,-27 6 7,-26-8-7,-20-13-2,-8-10-7,19-13-36,16-5-67,31-12-90,17-5-352</inkml:trace>
  <inkml:trace contextRef="#ctx0" brushRef="#br0" timeOffset="47735.2375">3845 8375 1134,'0'0'294,"0"0"-93,0 0-61,0 0-59,0 0-45,0 0-9,84-50-6,-50 38-14,1 0 2,-4 4-7,5 1-2,-6 3-142,-11-4-214</inkml:trace>
  <inkml:trace contextRef="#ctx0" brushRef="#br0" timeOffset="47882.5294">3935 8639 586,'0'0'1184,"0"0"-903,0 0-203,85-49-78,-37 23-87,-8-5-547</inkml:trace>
  <inkml:trace contextRef="#ctx0" brushRef="#br0" timeOffset="56740.7401">4611 8061 649,'0'0'280,"0"0"-164,0 0 108,0 0-25,0 0-79,0-55 35,0 55-5,0 0-91,0 0-44,0 2-15,0 18-24,0 23 18,0 37 5,-5 26 0,2 1 1,3-20 0,0-30 0,5-20-1,8 0 1,4-1-57,2-5 6,-4-12 10,1-13 6,1-6 35,4-20 148,4-19-90,3-11-28,2-9 55,-3-5 1,-6 5-52,-5 9-20,-4 14 34,-7 15 49,2 10-28,-2 9-51,1 2-18,4 11-35,8 15 20,3 9 4,0 8-4,3 3 7,-1-3 7,0-6-5,-4-7-15,-4-7-9,-1-9-10,-7-8 8,-4-6 32,-3 0 13,0-20 128,0-17-104,0-26-22,-6-30-15,-4-21 1,-1 12 0,5 21 0,0 34-1,5 22 0,-1 2-22,2 5-40,0 6-28,0 12-148,7 10-549,1 3-247</inkml:trace>
  <inkml:trace contextRef="#ctx0" brushRef="#br0" timeOffset="57110.1538">5504 8588 1557,'0'0'503,"0"0"-307,0 0-32,0 0-69,0 0-52,0 0-28,0 0-15,12-26-9,-12 26-19,0 0-26,-14 12-16,-8 10 5,-4 12 30,2 7 11,6 7-16,9-2 8,9 0-70,7-5 40,17-9-7,12-8 2,6-12 17,10-12-13,0-1-32,-1-25 12,-8-14 26,-13-11 40,-20-8 14,-10-3-9,-16 1 12,-47-2 21,4 20-21,-4 11-138</inkml:trace>
  <inkml:trace contextRef="#ctx0" brushRef="#br0" timeOffset="60600.3326">4830 7870 675,'0'0'155,"0"0"234,0 0-191,0 0-48,0 0-58,0 0 24,0-43-53,3 26 24,0-3-12,-2-1-26,1 1-15,-2-5 4,0-3 2,3-2-19,-3-5-14,0-3-6,0-6 0,0-5 11,-5-5-6,-2-15 4,-2 3 2,2 1 5,1 0 11,1 13-11,2 1-2,-1 6-3,4 8-10,0 5-1,0 7 1,0 7-1,0 6-1,0 7-15,-2 5-38,1 0-114,-7 12-186,-29 39 100,-2-4-118,2-2-163</inkml:trace>
  <inkml:trace contextRef="#ctx0" brushRef="#br0" timeOffset="61071.6758">4646 7120 912,'0'0'223,"0"0"-23,0 0-35,-25-73-73,22 59-37,-1 4-2,1 4-23,3 2-5,0 2-15,0 2-10,0 0-1,0 0-7,0 0 7,7-2-9,11-1 9,6 0 0,7-3 1,4 1-1,-2-1 1,4 1-1,-3 2 1,-1 2-1,-6 1 1,0 0-1,-5 7-8,-1 8-1,-1 4 7,-3 3-4,-5 3-3,-2-1 9,-4 0-1,-1-1-5,-5-2 1,3-1-6,-3-4-4,0 1-32,0-8 5,0-1 22,-3-5 8,-5-3 12,-9 0 1,-12-2 10,-11-11 19,-9-3-13,-23-1-14,-20 8-2,-23 9-1,18 0-214,18 0-383</inkml:trace>
  <inkml:trace contextRef="#ctx0" brushRef="#br0" timeOffset="61958.3822">3245 6570 472,'0'0'71,"0"0"247,0 0-198,0 0-34,0 0-39,0 0 3,0 0-15,5-10-29,4 10-6,-1 10-162,1-5-150</inkml:trace>
  <inkml:trace contextRef="#ctx0" brushRef="#br0" timeOffset="62769.03">7257 5571 765,'0'0'254,"0"0"-118,0 0 23,71-79 40,-50 54-31,-3 6 1,-3 4 14,-4 5-111,-7 6-37,-2 4-24,-2 0-11,0 5-16,0 16-23,-13 12 24,-16 20 5,-20 26 10,-17 26 0,-10 18 1,-5 7-1,7-2-1,10-14 0,10-13-4,12-21 4,14-24 0,11-15-42,7-9-78,4-5-2,0-7-27,1-5-110,5-15-264</inkml:trace>
  <inkml:trace contextRef="#ctx0" brushRef="#br0" timeOffset="63314.4274">6753 6179 1094,'0'0'332,"0"0"-188,0 0-44,0 0 19,0 0 8,0 0-36,0 0-55,-11-17-28,7 17-8,4 0 0,0 4-16,0 15-49,-2 6 38,-2 11 21,-1 3 5,-2 3 1,1-2-1,-2 1 1,6-7-1,-1-7 1,1-5 0,2-5-18,-3-8-27,3-3-3,-3-6 48,1-1 4,-2-18 80,-1-14-60,1-12-12,2-23 0,2-21-6,2 6-5,7 8-1,3 18 1,-3 21 0,0 5 0,3 6 27,4 11 13,5 12-26,16 2-15,27 13-12,32 13 11,25 11-10,-7-3 11,-24-7 0,-33-6 0,-27-8 0,-3 4-1,-7 4-7,-17-1-1,-31 6-31,-94 11 24,-99 19 0,-60 17 15,-41 8-48,76-15-155,69-28-546</inkml:trace>
  <inkml:trace contextRef="#ctx0" brushRef="#br0" timeOffset="72395.5382">4039 5438 446,'0'0'82,"0"0"16,0 0-69,0 0-3,0 0-26,0 0-59,6-13-80,-6 17 46,0 6 25,-1-1-134</inkml:trace>
  <inkml:trace contextRef="#ctx0" brushRef="#br0" timeOffset="72632.2926">4177 6844 446,'0'0'130,"0"0"-130,0 0-78</inkml:trace>
  <inkml:trace contextRef="#ctx0" brushRef="#br0" timeOffset="75013.5395">3902 6453 553,'0'0'48,"0"0"173,0 0-90,0 0 74,0 0 40,0 0-86,0 0-21,6-51-24,-6 46-13,0 4 0,0 0-53,0 1-27,0 0-21,0 0 0,0 0-23,0 8-112,15 9 79,3 8 40,9 5 15,4 6-28,6 0-1,5 4-34,0-3-20,3 2-50,1 6-78,-10-11-83,-8-10-91</inkml:trace>
  <inkml:trace contextRef="#ctx0" brushRef="#br0" timeOffset="75169.5529">4137 6650 1035,'0'0'246,"0"0"-13,0 0-127,-81-49-75,59 49-24,-7 3-7,-5 22-53,-32 41-37,6-4-125,7-4-133</inkml:trace>
  <inkml:trace contextRef="#ctx0" brushRef="#br0" timeOffset="75796.3782">4967 6556 709,'0'0'180,"0"0"-89,0 0-20,0 0 20,0 0 0,0 0 11,0 0-36,-47-22 40,44 20-37,1 1 41,1-1-44,-1 1 17,1 1-12,1 0-24,0 0-24,0 0-23,0 0-12,4 1-32,9 11 21,6 3 17,3 3-13,2 5-16,1 1 3,2 1-30,1 0-8,-1 3-55,10 1-90,-9-5-41,-6-9-73</inkml:trace>
  <inkml:trace contextRef="#ctx0" brushRef="#br0" timeOffset="75985.9683">5137 6611 508,'0'0'769,"0"0"-547,0 0-116,0 0-51,-92-14-36,67 28-19,2 11 0,-2 9 1,3 7-1,2 5-1,8 14-88,6-9-161,6-16-143</inkml:trace>
  <inkml:trace contextRef="#ctx0" brushRef="#br0" timeOffset="76312.9143">5871 6532 487,'0'0'551,"0"0"-356,0 0-40,0 0-49,0 0-72,0 0-26,0 0-7,-30 42 5,24-26-5,2-2-1,4 3 0,0-3 1,0 0-1,10 0 0,7 0 1,4-1-1,2 0 0,1 2-20,-7-3-184,-7-5-310</inkml:trace>
  <inkml:trace contextRef="#ctx0" brushRef="#br0" timeOffset="76519.0009">5959 6597 945,'0'0'597,"0"0"-455,0 0-137,0 0-5,0 0-12,0 0 12,0 0 0,30 89 1,-26-55 0,-3 8 0,-1 8-1,0 6-7,-21 23-115,-2-13-181,7-20-394</inkml:trace>
  <inkml:trace contextRef="#ctx0" brushRef="#br0" timeOffset="77090.1121">6343 6537 228,'0'0'287,"0"0"97,0 0-150,0 0 13,0 0-51,0 0-1,0 0 34,-14-25-78,14 24-54,0 1-76,0 0-21,0 0-2,0 4-55,11 12 29,2 2 20,2 8 7,6 3-45,-1 5-38,2-2-18,1 2-27,4-5 9,11 0-25,-9-9-153,-1-14-201</inkml:trace>
  <inkml:trace contextRef="#ctx0" brushRef="#br0" timeOffset="77258.2528">6446 6526 1207,'0'0'383,"0"0"-268,0 0-96,0 0-19,-103 72-38,70-16-42,6-6-148,9-14-318</inkml:trace>
  <inkml:trace contextRef="#ctx0" brushRef="#br0" timeOffset="77818.4455">7136 6450 485,'0'0'61,"0"0"23,0 0 167,0 0-65,0 0 10,0 0-1,0 0-74,0 2-67,0-1-32,0 0-8,6 2-12,6 4-1,12 1 0,4 6 17,5 0-9,6 3 2,5 5-9,3 3 11,6 1-12,2 5 5,2 1 1,-6 2-7,-6-3 0,-13-2-89,-15-7-251,-8-17-458</inkml:trace>
  <inkml:trace contextRef="#ctx0" brushRef="#br0" timeOffset="78032.2108">7543 6422 662,'0'0'1123,"0"0"-843,0 0-136,0 0-92,0 0-40,0 0-12,0 0-18,-110 23-33,44 32-73,-4 3-50,-29 27-59,13-15-117,31-24-643</inkml:trace>
  <inkml:trace contextRef="#ctx0" brushRef="#br0" timeOffset="78827.4444">8219 6590 481,'0'0'88,"0"0"-62,0 0-19,0 0-7,0 0 109,0 0 10,0 0 22,12-75-29,-12 71-41,0-2 5,-6 1 1,-3-2-42,-6 2-15,-6 3-6,-7 2-14,-4 0-2,-6 2-5,2 10-58,-1 1-6,4 0-33,6-2 36,7-1 33,6-3-11,3-1 15,5-2 15,6-3 16,0 1 34,0-2 106,0 0 31,0 0 3,0 0-57,8-6-7,-4 3 42,1-1-73,-1 4-30,5 0-18,0 0-23,5 0-1,8 0-7,3 4 0,3 3 1,4 6-1,4 1 0,2 3 0,4 3 1,3 3-1,1 1 0,-3 2-32,-5-3-104,-7-1-90,-9-6-175,-10-12-210</inkml:trace>
  <inkml:trace contextRef="#ctx0" brushRef="#br0" timeOffset="78994.5633">8250 6560 322,'0'0'1131,"0"0"-837,0 0-102,0 0-75,0 0-92,0 0-25,0 0-18,-95 71 8,51 6-57,-11 18-90,8-12-111,14-25-380</inkml:trace>
  <inkml:trace contextRef="#ctx0" brushRef="#br0" timeOffset="79456.7982">9118 6528 100,'0'0'174,"0"0"-87,0 0 21,0 0-65,0 0-12,0 0 319,0 0-152,-86 0 25,77-2-46,1-4 7,3-3-16,-2-2-11,3 0-34,1 0-35,0 3 17,0 2-29,1 3-50,-1 3-25,3 0-1,-1 0-65,-2 6-46,2 10 70,-2 4 22,3 9 2,0 3 16,0 3-9,16 4 9,5 2-13,6 1-90,3-3 10,0-2-52,5-2-68,-8-14-194,-2-13-571</inkml:trace>
  <inkml:trace contextRef="#ctx0" brushRef="#br0" timeOffset="79630.6852">9166 6641 1370,'0'0'340,"0"0"-97,0 0-101,0 0-87,0 0-55,0 0-5,-91 41-32,55 7-54,-12 30-64,10-11-66,10-15-338</inkml:trace>
  <inkml:trace contextRef="#ctx0" brushRef="#br0" timeOffset="80034.3284">9876 6556 1117,'0'0'360,"0"0"-86,0 0-43,0 0-33,0 0-37,0 0-60,0 0-52,-43-67-35,43 67-14,0 0-36,0 9-23,4 8 37,5 7 4,2 4-18,3 4-14,0 3-15,4 1-40,0-1-94,9 0-39,-6-12-281,4-16-461</inkml:trace>
  <inkml:trace contextRef="#ctx0" brushRef="#br0" timeOffset="80227.735">10043 6567 1468,'0'0'386,"0"0"-210,0 0-101,0 0-57,0 0-18,0 0-38,0 0 11,-107 96-56,70-46-31,-14 21-47,6-10-57,12-14-312</inkml:trace>
  <inkml:trace contextRef="#ctx0" brushRef="#br0" timeOffset="82134.9994">9909 8028 426,'0'0'74,"0"0"-53,0 0-2,0 0-3,0 0 261,0 0-22,0 0-66,0 14-42,0-14 2,0 0-35,0-10-32,0 0-9,0-6 3,0-4 5,0-5-7,0-4-31,0-4 4,0-5-1,3-4-21,0-6-9,1-8-15,-2-14 1,-2-26-2,0-29-17,0-17-14,-6 6 0,3 11 16,3 40-2,0 24 8,0 18 8,0 10 1,0-3 0,0 0-1,0-1 1,0 7-1,0 6 1,0 7-1,0 5 1,-3 4-12,3 4 6,-2 1 6,2 1-1,0 2 1,0 0-1,-1 0-10,-1 0-4,-1 0-64,-4 0-19,0 5 51,-1 1 12,0 2-6,1 0-10,1-1 19,-1 3-12,1-4 16,-2 2 15,-1-2 1,0 3 11,2-2 0,-3-1 0,4-3 1,-1 0-2,3-1 1,-2 0 1,0-1 0,-3 3 0,-6 7 0,-6 2 0,-4 7 0,-5 5 0,0 5 0,4-2 0,3-1 0,7-2 0,8-5 0,2-1-7,6-6-11,0-2-21,0-6-15,0-5 20,8 0 34,10-19 88,10-15-64,5-9-9,4-8-15,-1 0 0,-3-1-12,-4 7 11,-3 6 0,-4 10-3,-2 5 4,-6 5 1,-5 9 21,-4 3 26,1 4-9,-1 3-26,3 0-13,3 8 0,1 9-2,1 6-5,-4 7-3,-4 1-3,-4 6 5,-1 0-16,0-2-10,-7-2 4,-4-5 3,-4-4 13,2-5 12,-4-4-9,-1-6-5,-4-4 3,-5-2 0,-4 0 7,-2-3-9,-6 1 1,-20 2-25,5 2-140,8-5-133</inkml:trace>
  <inkml:trace contextRef="#ctx0" brushRef="#br0" timeOffset="83010.03">9848 8054 1064,'0'0'339,"0"0"-185,0 0-75,0 0-53,0-80 51,0 67-17,0 4 2,0 2-18,0 2-25,0 4-18,0 1 5,0 0-3,0 0-3,0 0 0,0 0-10,0 6-15,0 9-24,4 11 36,2 8 12,4 10-1,-2 7 1,3 2 0,0 0-7,-2-5-19,0-9-5,-1-9-9,-4-12 9,-4-9 16,0-9 16,0-1 49,-6-21-21,-9-9-7,-3-11-13,0-11 6,-1-6-2,0-3-2,4 2 25,2 6-1,5 12 94,2 11-21,4 13-48,1 7-40,1 6-12,0 1 2,0 4 7,0 0-16,6 0-27,12 5-5,4 3-7,10 3-2,5-5 18,3 0 14,4-4 7,-1 1 1,-1-3 1,-7 0-1,-6 0 0,-9 0-20,-7 3-65,-8 0-11,-5 5 1,0 3 42,-7 9 36,-14 6 11,-9 12 7,-8 6 34,-3 9-15,-1 4-3,2 1-10,6-1-5,-2-2-1,9-14-86,11-23-466</inkml:trace>
  <inkml:trace contextRef="#ctx0" brushRef="#br0" timeOffset="85303.9493">8935 6662 466,'0'0'346,"0"0"-239,0 0-13,0 0 94,0 0 0,0 0-74,0 0-69,0-8-34,0 19-11,0 6 0,0 12 1,0 12 14,0 24-8,0 30 3,0 38-10,0 14 2,0 0-2,0-11 0,-5-18 0,-3-3 0,0-10 3,-1-24-2,4-22 1,-2-23 5,1-10-7,2 1-1,-1-5 1,1-2 2,1-7-1,3-8 0,-2-3 0,2 1 6,0-3-6,0 0 0,0 0-1,0 0 0,0-6-61,-5-5-92,3 2 47,-3-4 56,-1 2 31,0 0 6,0 1 4,-1 0 9,1-1-1,0-1 1,1-5-1,2-2 1,0-6 0,2-6 1,-2-2 67,0-4-20,-1-2-24,-5-2-22,-5 2 28,-1 5 22,0 3 22,2 9-7,4 7-39,3 6-18,3 6-9,3 3-1,0 2-23,0 15 7,6 8 6,6 9 10,4 8 0,0 5 1,3 2-1,-3-3 0,0 1 1,-2-3-1,-2-5 2,-3-4-2,-5-7-2,-3-9 2,-1-6 0,0-7 0,0-6 0,-8 0 23,-5-11 1,-1-12 21,2-8 20,-1-10 10,1-7-24,0-5-32,5-1-6,5 2-11,2 2 2,0 8-4,1 7-6,11 8-14,9 7 2,3 10-37,11 5-1,10 5 31,9 0 18,7 0 6,9 5-10,-1 5 4,-7 4-3,-8 3-2,-15 2-4,-13 5 2,-17 3 1,-9 10 4,-8 1 9,-23 3 0,-10 5 13,-8 0 17,-4 0-16,-4-4-4,1-3-10,-2-2 0,-19-3-33,13-11-170,13-13-563</inkml:trace>
  <inkml:trace contextRef="#ctx0" brushRef="#br0" timeOffset="85876.8939">9051 6875 1149,'0'0'352,"0"0"-259,24-72-46,-17 53-33,-3 12 11,-2 4 7,0 3-32,-2 3-67,0 19 32,-2 11 26,-20 24-7,-14 21 15,-1-5-1,4-3 2,5-12 0,10-19 0,3 2 0,1-4 0,9-11 0,2-12-1,1-4 0,2-9-21,0-1 22,8-14 13,9-16-12,8-22 1,10-23-1,-2 2 1,-2 5-2,-4 11-1,-10 19-5,0 4 6,-1 4 10,-3 14 61,-3 9-11,5 7-48,5 7-12,5 19-1,5 13-6,1 11 6,0 6-8,-2 5 9,-2-5-2,-2-5 2,-4-10-1,-2-10-10,-4-9-17,-8-13-20,-7-8 4,0-1 27,-16-10 15,-15-12-5,-14-3-4,-26-6 9,-43 4-14,10 7-138,1 0-413</inkml:trace>
  <inkml:trace contextRef="#ctx0" brushRef="#br0" timeOffset="86965.0285">8110 6764 487,'0'0'613,"0"0"-498,0 0-41,0 0-35,0 0 41,0 0-4,0 0-21,1-36-22,-1 36-24,0 0-8,0 0-1,1 5 0,1 16-18,4 24 8,2 34 10,4 56 0,-6 23 9,-5 16 3,-1 8-2,-6-18 0,-10 8 2,2-7 11,4-8 31,7-22-41,3-22-6,0-25-6,0-27-1,0-20 1,0-5 0,0-2 0,0 0 0,0 2 0,0-11-1,3-5 9,-1-7-8,-1-6-1,-1-4 0,0-1 19,0-2 73,0 0 51,0 0-20,0-5-66,0-8-48,0-5-9,-1-7-25,-5-3-34,-3-1-58,1-4-68,-2 0 19,1-13-40,0 10-59,4 2-29</inkml:trace>
  <inkml:trace contextRef="#ctx0" brushRef="#br0" timeOffset="87549.705">7971 8332 517,'0'0'59,"0"0"184,0 0-97,0 0-39,0 0 10,0 0 36,0 0-13,-67-55-69,67 55-61,0 16-10,0 8 0,2 8-1,7 5 1,5 2 0,3 0 0,4-2 0,1 0 1,0-1 7,1-3-6,1 0-2,-8-7 1,-2-2 0,-5-11 0,-5-4-1,-4-6 0,0-3 0,0 0 22,-6-12-5,-9-9 15,0-9 34,-1-7-33,-1-8-5,5-7-9,1-1-7,3-2-11,2 6-1,3 9-31,0 12 15,1 9 15,1 11-1,-2 5 2,3 3-1,0 0-10,0 0-52,0 3 27,0 5 20,6-2 15,5 0-7,0-2 7,7-4-1,9 0-7,6-1 9,3-12 2,8-1-2,-2-1-1,-6 3-18,-4 3-22,-10 6-8,-11 3 14,-7 6 7,-4 22 12,-15 12 16,-15 12 23,-6 4 63,-5 0-31,-1-3-11,2-5 6,1-6-37,-15 5-13,8-10-34,5-18-284</inkml:trace>
  <inkml:trace contextRef="#ctx0" brushRef="#br0" timeOffset="88428.3585">8141 6686 462,'0'0'357,"0"0"-83,0 0-94,0 0 13,0 0-39,0 0-40,0 0-53,-13-7-33,13 7-1,0 0 28,0 0 3,0 0-21,0 0-37,0 0 0,-3 0-6,3 3-79,-6 14 2,-5 8 59,-8 10 18,-8 8 6,-3 1-1,-1 2 1,4 0-1,4-7 0,10-7-6,4-8 7,5-9-1,0-6-21,4-9-11,0 0 24,14-12 9,13-16 19,6-11-19,3-8-6,3-4-5,-5-1-18,-1 6-26,-9 4-14,-5 10 24,-7 11 45,-2 7 8,-4 8 29,2 4-13,1 2-24,6 8 1,5 13-1,2 9-1,6 8 0,5 7 1,1 3 1,3 0-1,-1-3 1,-5-6-1,-4-9-8,-10-10 7,-6-9-18,-8-8-15,-3-3 34,-5-9 16,-18-12-6,-14-6-9,-6-6 7,-12 1 49,-2 5 31,-7 7-26,-2 10-40,-3 10-22,-32 20-30,16 13-119,12-5-445</inkml:trace>
  <inkml:trace contextRef="#ctx0" brushRef="#br0" timeOffset="89614.2319">7357 6723 499,'0'0'76,"0"0"164,0 0-120,0 0 134,0 0-41,0 0-62,0 0-22,-5-83-23,5 72-24,6 0-29,0 0-40,2-1 0,0 2-13,0 0 0,-2 2 6,-1 1-5,-1 1-1,-1 1 0,1-1 1,-4 2 40,2 1 19,-2-1-23,0 3 4,0 1-19,0 0 3,0 0-25,0 0-1,0 5-17,0 17-43,0 10 42,0 14 18,0 21 0,4 18 1,7 19-1,2 12 1,1-4 0,-5-8 0,-5-24-7,-1-18 6,-3-18 1,0-8 0,0 4 0,-3-1 0,-3 1-1,0-9 1,0-7-5,3-9 5,0-5 1,0-4 0,3-5 0,0-1 6,0 0-1,0 0 2,0 0-7,0 0 5,0 0-5,0 0-1,0 0 1,0 0 1,0 0-2,0 0-10,0 0-21,0 0-11,0 0 5,0 0 7,0 0 8,0 0 11,0 0 11,-7-3 8,3-8-8,-1-3-1,-3-4-5,1-6 6,-3 1-9,-1-3-23,3 1-47,-3 1-16,6 4 42,-1 6 30,5 5 17,1 3 5,0 3-34,0 3-138,0 0 4,1 0 83,4 0 14,-1 1 11,1 5-14,-1 2 20,2-1 0,-5 0-43</inkml:trace>
  <inkml:trace contextRef="#ctx0" brushRef="#br0" timeOffset="90742.2775">7258 7471 561,'0'0'18,"0"0"366,0 0-133,0 0-120,0 0-38,0 0-24,0 0-24,-10-4-10,10 3-13,0-1 0,0 2 14,0-3-11,0-4-10,0 0-14,0-1 7,-2-3 0,2 0 20,0 0 10,0-1-12,0 1 31,-1 5 2,1 0 6,0 2 11,0 3-16,0 1-26,0 0-34,0 0-44,12 14-61,3 9 62,5 7 11,0 6-8,2 5-7,1-1 20,0 5 8,-4-4 11,1 0 8,-3-7 0,-5-4 0,-5-7-6,-3-8 5,-2-6 0,-2-5 1,0-4 0,0 0 77,0 0 47,-2-13-85,-5-5-26,-2-8-1,-5-5 1,1-8-3,-4-5-1,3-7-8,-4 0 5,2-4-6,-1 4 0,5 4-1,1 6-17,5 11 0,0 10 4,6 8 13,0 7-7,3 5-62,14 0-28,6 4 54,14 8 21,5 2-1,4 2-6,9-4 8,5 0-2,3-5 7,1-3 7,-4-4 10,-8 0 0,-12 0 0,-15 0 1,-13 0-1,-7 0 0,-5 0 1,-5 1 6,-20 9 6,-13 7 5,-14 9 22,-10 12-3,-9 9-8,-9 15-20,-14 22-3,-13 3-6,19-15-162,24-34-810</inkml:trace>
  <inkml:trace contextRef="#ctx0" brushRef="#br0" timeOffset="93447.0542">7364 6897 499,'0'0'632,"0"0"-396,0 0-66,0 0-81,0 0-30,0 0-16,3-17-10,-3 10 11,0 3 15,0 1-32,0 3-27,0 0-26,0 0-53,0 0 16,0 0 30,0 0 20,0 0 12,2 0 0,20-1 1,12-3 1,15-4 0,10 1 0,3-1-1,-7 2 0,-14 3-52,-19 3-308,-17-2-790</inkml:trace>
  <inkml:trace contextRef="#ctx0" brushRef="#br0" timeOffset="93595.8356">7452 7149 1189,'0'0'323,"0"0"-211,175-22-81,-55 5-31,-12 3-137,-28-10-1176</inkml:trace>
  <inkml:trace contextRef="#ctx0" brushRef="#br0" timeOffset="107159.7553">14313 7920 892,'0'0'536,"0"0"-391,0 0-31,23-73 0,-14 59-24,-2 2 16,-3 4-31,2 2-39,-2 3-14,-3 3-10,-1 0-12,0 0-9,0 6-20,0 14-81,0 13 79,0 10 30,2 9-5,2 5 5,7 2-1,6-4-10,7-7-35,8-10 19,6-13 19,10-16 9,6-9 7,6-17 21,4-16 17,-3-12-14,-5-2 51,-5-2 6,-12 6-29,-9 9-19,-9 9-1,-11 14 21,-4 11-33,-3 7-27,-3 41-74,-9 50 49,-27 44 8,-10 13 17,-9-5 1,1-29-1,14-39 2,4-23-2,11-22 0,-2-9 0,-5-7 1,-9-8 0,-9-6 1,-3-7 11,-4-22-2,1-12-10,1-7-1,-5-26-79,13 11-225,19-1-578</inkml:trace>
  <inkml:trace contextRef="#ctx0" brushRef="#br0" timeOffset="107379.2523">15420 8424 1347,'0'0'350,"0"0"-221,0 0-84,108-27-38,-82 23-7,7 4-16,-9 7-149,-7 0-324</inkml:trace>
  <inkml:trace contextRef="#ctx0" brushRef="#br0" timeOffset="107529.9968">15515 8735 1177,'0'0'492,"0"0"-260,0 0-83,86-49-85,-26 36-64,-5 4-78,-9 1-253</inkml:trace>
  <inkml:trace contextRef="#ctx0" brushRef="#br0" timeOffset="108159.3634">16290 8163 785,'0'0'655,"0"0"-563,0 0-84,0 0-6,-3 97-1,3-49 44,0 10-16,0 1-13,0-2-15,0-6 0,0-8 5,0-7-6,0-6 0,0-11 1,1-7-1,7-11 7,7-1 46,7-13 89,9-12-101,10-8 0,4-2 1,4-2 7,-4 1-29,1 3-14,-7 7-6,-7 7 0,-6 9-6,-7 10-2,-4 3-3,-2 20 4,-1 12 5,-3 8-11,0 3 6,-1 0 7,-1-3 6,1-8-6,1-9 0,1-11 1,1-11 10,5-4 68,4-13 129,9-19-105,2-13-47,2-12-32,0-15 2,-8 4-13,-7 1-12,-6 2-2,-9 15 0,0 7-31,-8 20-44,-13 14-146,-3 9-488</inkml:trace>
  <inkml:trace contextRef="#ctx0" brushRef="#br0" timeOffset="108512.336">17410 8910 1972,'0'0'379,"0"0"-212,0 0-100,0 0-35,14-74 15,-14 69-47,0 5-12,-17 0-67,-12 17-7,-9 12 59,-7 11 17,3 4-9,9-1-14,11-4-20,15-4 23,7-11 3,10-7 13,20-10 14,11-7 1,9-8 61,4-17 8,-2-12 12,-9-9-16,-8-7 9,-13 2-33,-16 6-42,-30 12-9,-17 16-203,-10 5-515</inkml:trace>
  <inkml:trace contextRef="#ctx0" brushRef="#br0" timeOffset="111558.1937">17371 8710 694,'0'0'736,"0"0"-640,0 0-76,0 0-18,118-8 51,-29 1-10,25 0-7,-4-2-14,-22 4 3,-30 0 10,-23 1-21,-5 2-14,-8-7-42,-6 2-130,-13-5-645</inkml:trace>
  <inkml:trace contextRef="#ctx0" brushRef="#br0" timeOffset="111781.8906">17717 8486 1540,'0'0'183,"0"0"65,0 0 32,0 0-109,0 0-55,0 0-69,0 0-41,5-24-6,-5 41-68,-3 11 37,-9 12 22,-7 7-28,-5 10-38,0 2-56,-2 16-99,7-17-109,10-15-451</inkml:trace>
  <inkml:trace contextRef="#ctx0" brushRef="#br0" timeOffset="112278.8871">18232 8485 1445,'0'0'521,"0"0"-372,0 0-134,0 0-15,0 0-44,0 0 32,-33 109 5,12-54 1,2-1-28,1-1-4,10-5-1,4-9 11,4-5-24,0-5 4,12-10 15,9-5-14,4-6 16,3-8 22,4 0 9,2-12 14,3-8 25,1-1 0,-2 1-6,-4 4-6,-6 5 0,-7 7 18,-2 4-18,-4 0-25,0 9-2,4 8 1,-2 5 0,1 2-1,-1-2 1,0-3-1,-6-6 0,0-8 0,0-5 103,3-2 91,5-21-43,6-11-109,4-7-29,-2-7-7,-1-3 0,-6 0-6,-3 3-1,-5 4-6,-2 6-4,-4 15-32,-4 22-51,-10 1-274,-1 6-627</inkml:trace>
  <inkml:trace contextRef="#ctx0" brushRef="#br0" timeOffset="112509.9819">18912 9221 1476,'0'0'823,"0"0"-593,0 0-134,0 0-70,0 0-26,0 0-7,0 0-11,0 65 16,0-22-5,0 6-2,-6 4-49,-7 0-36,-8 7-128,3-14-76,8-17-182</inkml:trace>
  <inkml:trace contextRef="#ctx0" brushRef="#br0" timeOffset="112743.1511">19289 9000 375,'0'0'1717,"0"0"-1366,0 0-250,0 0-90,0 0-5,54 82 2,-6-10 10,15 18-12,2 12-6,-11-20 1,-13-21-1,-18-27-44,7 2-118,-2-8-169,1-10-208</inkml:trace>
  <inkml:trace contextRef="#ctx0" brushRef="#br0" timeOffset="112889.2603">19727 9268 1870,'0'0'378,"0"0"-257,0 0-78,-87 3-23,21 37-19,-35 35 5,-46 33-6,-10-4-139,31-23-371,38-41-1010</inkml:trace>
  <inkml:trace contextRef="#ctx0" brushRef="#br0" timeOffset="130053.9944">7871 15022 652,'0'0'623,"0"0"-450,0 0-67,0 0 16,0 0-11,0 0 0,-10 5-20,10-5-15,0 0 5,0 0-17,0 0 2,0 0 21,0 0-6,19-10 3,36-28-14,49-33-31,43-29-20,11-10-1,-12 5-6,-38 26-12,-46 28-52,-18 13-73,-11 4-71,-8 4-115,-12 6-191</inkml:trace>
  <inkml:trace contextRef="#ctx0" brushRef="#br0" timeOffset="130475.4515">8520 14324 629,'0'0'201,"0"0"82,0 0-141,0 0-97,0 0-45,0 0 0,0 0 0,19 23 0,-9-15 4,5 1 34,5-1 36,7 2-4,8 1-15,6 0-17,4 3 17,3 2 11,-2 2-10,-8 2-23,-2 3-33,-11 1-3,-8 0 2,-8 0 1,-7 1 0,-2 1 0,-15 1 5,-14-1 4,-5-1 38,-7-3 17,6-6 14,2-6 30,5-5-22,5-5-1,0 0 4,-1-12-7,3-7 7,3-10-39,2-6-2,2-7-48,-8-38-21,4 9-156,0 1-469</inkml:trace>
  <inkml:trace contextRef="#ctx0" brushRef="#br0" timeOffset="134175.7635">4250 11719 309,'0'0'43,"0"0"35,0 0-14,0 0-54,0 0 3,0 0 17,-3 13 250,3-11-62,0 0-44,0-1-16,0-1-38,0 2-73,0-2-36,0 0-10,0 0 0,0 0-1,0 0 0,0 0 0,0 0 0,0 0 0,0-5 0,-3-4 0,1-1-9,-1 0 8,0 1-5,-1 1-8,-1 1-2,1-2 7,-3 2 9,2 1 1,-1-3 1,3 2-2,-3 1 10,4-1 0,-3 2 9,-1-2 9,0-1 5,0-1 14,-2 3 39,-2-4 16,3 1 17,-2 0-26,2-3-35,-4 0-20,0 2-4,1-2-10,-2 2-15,1 2-1,-2 2-7,2 2 0,-1 4-1,-4 7-6,-5 29-2,-4 33-1,-1 31 1,-2 20 7,10 5 1,5-11 0,4-15-1,9-5 1,0-22-24,0-18-55,0-14-3,0-8-15,-3 4-4,-9 1-27,-31 3-30,3-8-211,-1-15-361</inkml:trace>
  <inkml:trace contextRef="#ctx0" brushRef="#br0" timeOffset="134352.7764">3449 12227 942,'0'0'618,"0"0"-395,92-50-65,-23 24-13,2 1 9,6 0-29,0 6-70,-13 9-53,2 4-2,11 6-141,-19 0-188,-14 2-273</inkml:trace>
  <inkml:trace contextRef="#ctx0" brushRef="#br0" timeOffset="134688.0179">4508 11476 1222,'0'0'487,"0"0"-240,0 0-32,0-78-84,0 69-26,-5 6-41,-1 3-53,-10 32-11,-14 44-32,-10 42 19,0 17 1,6 1 12,23-23 5,11-24-5,0-19-21,9-18-1,9-15-70,5-12-73,24-8-83,-4-4-111,-1-13-1046</inkml:trace>
  <inkml:trace contextRef="#ctx0" brushRef="#br0" timeOffset="135121.2519">4518 11780 1446,'0'0'340,"0"0"-83,0 0-82,0 0-93,0 0-53,0 0-21,0 0-8,100-51 0,-63 51-7,-4 14-33,-6 14-61,-10 8 19,-10 3 30,-7 4 9,0-2 5,-10-7 20,-4-8-13,2-9 17,6-7 8,3-8 6,3-2 1,0 0 53,0-11 27,11-11-53,7-5-28,2-2-2,-1 3-10,-2 5 4,-3 5 7,-4 9 1,-2 7 0,-1 0-8,-1 0-5,0 12 11,0 5 1,-3 3-1,-3 4 2,0-1-1,0 0-8,0-4-104,0-7-94,0-7-142,0-5-938</inkml:trace>
  <inkml:trace contextRef="#ctx0" brushRef="#br0" timeOffset="135339.6199">5049 11639 1520,'0'0'598,"0"0"-384,0 0-112,0 0-59,0 0-37,0 0-4,30 82-2,-13-35 0,-1 15-1,-12 21-8,-4-7-43,0-9-113,-19 6-3,1-31-122,-3-6-100</inkml:trace>
  <inkml:trace contextRef="#ctx0" brushRef="#br0" timeOffset="135506.4213">5361 11814 1151,'0'0'342,"0"0"-226,0 0-116,0 0-32,0 0-42,93 25-268</inkml:trace>
  <inkml:trace contextRef="#ctx0" brushRef="#br0" timeOffset="135690.9548">5470 12041 666,'0'0'1040,"0"0"-716,0 0-139,0 0-113,0 0-65,0 0-7,0 0-169,51 3-141,-26-8-500</inkml:trace>
  <inkml:trace contextRef="#ctx0" brushRef="#br0" timeOffset="136737.2685">5889 11812 479,'0'0'266,"0"0"148,0 0-183,0 0-89,52-86 4,-34 56 79,-4 2-1,-4 6-128,-6 6 9,-1 7-13,-1 6-34,-2 3-44,1 4-14,0 20-58,-1 16 20,0 25 30,0 1 7,0 6 0,0-2-5,4-14-18,5 2-54,6-9-23,0-11 10,2-11 19,-1-13 43,0-11 12,2-3 17,0-13 28,1-13 7,-1-9 18,0-8 1,-6-2-27,-2 0-18,-2 5 23,-4 8-8,-1 10-1,0 8 22,0 8-33,2 4-12,2 2-11,7 0-7,3 6 11,0 4 6,4 1 1,-4-3 0,-3-1 1,-3-2 0,-6-3 0,-2-2 15,-1 0 37,-2 0 4,0-4 15,0-11-15,0-9-39,0-8 1,-5-6 2,-5-8 6,1-4-11,1-3-10,4 6 4,0 5 7,4 10-16,0 8 1,0 8-1,0 6 0,0 5-1,0 0 1,0 4-1,0 1 0,0 0 0,0 0-6,0 0 5,0 0-11,0 0-47,0 0-60,0 7-80,0 19-21,0-2-21,0-5-307</inkml:trace>
  <inkml:trace contextRef="#ctx0" brushRef="#br0" timeOffset="137125.7602">6779 11947 1347,'0'0'720,"0"0"-571,0 0-19,0 0 14,0 0-37,0 0-72,0 0-29,-26-24-5,2 20-1,-9 4-14,-3 2-38,-4 19-1,0 9 8,6 8-10,13 3-54,15 4-45,6-6-22,26-7 16,19-12 30,7-11 69,8-9 22,-3-7 7,-11-14 15,-12-6 17,-17-5 29,-14-2 57,-3-2 0,-15-2 17,-12 4 18,-3 7-48,3 9-44,0 10-29,-4 8-190,7 0-176,14 0-611</inkml:trace>
  <inkml:trace contextRef="#ctx0" brushRef="#br0" timeOffset="137277.6597">6969 11886 1222,'0'0'644,"0"0"-439,0 0-93,0 0-54,116-43-41,-69 30-17,19 1-111,-13 4-91,-7-2-184</inkml:trace>
  <inkml:trace contextRef="#ctx0" brushRef="#br0" timeOffset="137483.8281">7181 11721 1258,'0'0'643,"0"0"-348,0 0-16,0 0-75,0 0-82,0 0-103,0 0-19,-39 14-124,30 53 90,6 25 6,3 0-70,0-17-63,15-15-155,2-27-54,2-12-465</inkml:trace>
  <inkml:trace contextRef="#ctx0" brushRef="#br0" timeOffset="137946.0205">7399 11764 1350,'0'0'496,"0"0"-323,0 0-2,0 0-45,0 0-76,0 0-50,0 0-83,29 28 63,-24 14 10,-2 8-2,1 2-59,-1-1 3,0-7 10,3-10-30,5-9 29,3-10-2,3-8 33,4-7 13,1-2 15,5-16 0,1-6 2,2 1-2,1-3-9,1 7-7,-1 3 1,-3 8-10,1 8-27,-4 0 18,1 4 28,-3 12 6,0 2 0,-5-1 2,-3-4 18,-3-2 9,-6-5 17,-1-5 60,0-1 90,-2-6 58,0-15-104,3-9-88,-1-11-4,-2-7-9,-3-2-13,0-2-23,0 3-12,0 5-1,0 7-67,-8 18-59,0 11-181,2 6-946</inkml:trace>
  <inkml:trace contextRef="#ctx0" brushRef="#br0" timeOffset="138167.4478">8217 12255 1781,'0'0'331,"0"0"-245,0 0-86,0 0-3,0 0 1,0 0 2,45 75-18,-37-47-57,-8 14-47,0-9-116,0-8-351</inkml:trace>
  <inkml:trace contextRef="#ctx0" brushRef="#br0" timeOffset="138382.8227">8429 11838 1832,'0'0'532,"0"0"-372,0 0-63,0 0-76,0 0-21,0 0-1,0 0 1,112 34-6,-67-3-46,-2 2-43,-4 3-101,3-7-114,-11-5-186,-6-17-217</inkml:trace>
  <inkml:trace contextRef="#ctx0" brushRef="#br0" timeOffset="138540.0134">8696 11889 1295,'0'0'566,"0"0"-243,0 0-72,0 0-119,0 0-88,0 0-44,0 0 0,-103 27-11,68 17-39,-3 11-40,1 15-169,9-14-130,17-20-570</inkml:trace>
  <inkml:trace contextRef="#ctx0" brushRef="#br0" timeOffset="138757.022">9062 11869 1549,'0'0'594,"0"0"-495,0 0-91,0 0-8,0 0 0,108 0 41,-47 0-21,10-3-8,2 0-12,6 0-51,-12-2-191,-18 0-349</inkml:trace>
  <inkml:trace contextRef="#ctx0" brushRef="#br0" timeOffset="138970.3381">9209 11847 1448,'0'0'661,"0"0"-356,0 0-151,0 0-37,0 0-46,0 0-38,0 0-33,5-25-6,5 43-37,2 11-32,-4 13-7,-4 7-5,-4 8-17,-4 14-106,-10-11-102,2-19-296</inkml:trace>
  <inkml:trace contextRef="#ctx0" brushRef="#br0" timeOffset="139506.3983">9637 11618 1545,'0'0'665,"0"0"-555,0 0-81,0 0-29,0 0-26,0 0 18,38 90 6,-19-41-10,-5 8-22,-4 5-51,-6-2-51,-1-3-4,-1-11-11,-1-9 14,1-13 64,-1-12 41,2-9 32,1-3 47,7-10 209,4-15-137,6-7-26,3-6 38,6-2-35,-1 3-51,1 2-20,-6 9-24,0 9 1,-3 11-2,-3 6-6,3 2-6,1 19-20,2 10-20,-3 3 25,1 5 17,-4 0-6,2-3 1,-4-9-3,-6-9 12,0-9 5,-3-9 1,-3 0 156,4-17 27,1-12-124,4-12-10,-1-8 9,3-4-7,-5-5-11,0 0-14,-2 0-26,-3 5-67,-2 10-59,0 12-104,-3 17-321</inkml:trace>
  <inkml:trace contextRef="#ctx0" brushRef="#br0" timeOffset="139836.9692">10359 12051 453,'0'0'1057,"0"0"-672,0 0-98,87-25-138,-42 10-94,2 1-36,-5 6-12,-8 6-7,-10 2-11,-13 10-110,-11 15-40,-7 12 52,-24 9 58,-11 9 27,-8 3 11,-4 0 0,8-4 6,7-9-8,15-11 14,11-12 0,10-9 1,3-6 13,15-5 93,12-2 29,14 0-54,11-10-47,6-3-25,3-3-9,21-15-55,-18 2-231,-9-5-702</inkml:trace>
  <inkml:trace contextRef="#ctx0" brushRef="#br0" timeOffset="140070.5158">10657 11976 788,'0'0'1229,"0"0"-877,0 0-175,0 0-49,0 0-70,0 0-31,89-12-26,-30 12 8,7 6-8,-4 7-1,-8 5-38,-8 0-50,-13 4-65,-6-5-171,-12-7-201,-3-7-249</inkml:trace>
  <inkml:trace contextRef="#ctx0" brushRef="#br0" timeOffset="140244.9414">11121 11886 1343,'0'0'560,"0"0"-287,0 0-54,0 0-97,0 0-75,0 0-47,0 0-4,-48 28-26,21 10 20,-6 10-4,-3 3-58,-5 15-87,12-16-109,9-16-236</inkml:trace>
  <inkml:trace contextRef="#ctx0" brushRef="#br0" timeOffset="140526.8899">11259 11497 1886,'0'0'545,"0"0"-399,0 0-24,0 0-40,0 0-34,0 0-48,0 0-23,52-37-23,-16 69 1,4 12-22,2 9 3,-6 1 14,0-4 2,-7-9 12,-5-12-14,-8-12 29,-5-7 14,-4-8 7,4-2 1,-1 0 17,9-12-18,25-20-159,-4 3-340,0-5-500</inkml:trace>
  <inkml:trace contextRef="#ctx0" brushRef="#br0" timeOffset="140876.2336">9849 13311 719,'0'0'851,"0"0"-508,0 0-59,108-31-93,-17 2-37,28-12-45,10-1 7,-21 7-35,-29 10-14,-37 10-42,-17 6-25,-11 4-107,-25 5-93,-16 0-319,-16 0-634</inkml:trace>
  <inkml:trace contextRef="#ctx0" brushRef="#br0" timeOffset="141101.0896">10118 13113 1151,'0'0'862,"0"0"-354,0 0-210,0 0-111,0 0-109,0 0-62,0 0-16,0-52-13,-8 63-47,-5 15-37,-8 14 58,-2 13-63,0 5-65,6-2-69,17-1-140,2-15-183,16-18-282</inkml:trace>
  <inkml:trace contextRef="#ctx0" brushRef="#br0" timeOffset="141638.9971">10596 12975 1377,'0'0'611,"0"0"-413,0 0-86,0 0-63,0 0-49,0 0-1,-5 79 1,5-40 0,0 5 6,0 3-5,0-1 0,0-1 0,0-4-1,3-7-62,7-9-11,3-6 19,5-8 5,0-8 20,3-3 29,0-3 0,-4-15 50,8-5-10,-2 0-24,0-2-15,-1 4 0,-1 6 27,-4 6 18,-2 6-5,-1 3-26,0 0-15,3 9-1,0 7-29,4 2 11,0 4 12,0 3-5,4-3-19,0-2-2,2-4 10,2-6 17,-4-6 6,-1-4 29,-2-2 64,-4-15 13,-6-8-31,-6-8 7,-3-6-28,-3-9 10,0-5 18,0-1-26,0 3-36,-3 6-20,1 11-36,2 11-40,0 12-19,15 11-122,5 0-398,1 2-277</inkml:trace>
  <inkml:trace contextRef="#ctx0" brushRef="#br0" timeOffset="142052.5818">11417 13433 1370,'0'0'657,"0"0"-313,0 0-167,0 0-126,0 0-51,0 0 0,0 0-30,55-63-16,-51 59-46,-1 4-73,0 0-224,2 1 81,1 15 148,2 5 34,3 3 4,4 4 60,6 2 33,7 1 29,5 0 1,3-1 74,0-1 77,-3-3 19,-6-4-9,-10-5-31,-9-2-26,-5-5-27,-3 2-33,0 0-4,-9-3 34,-5 7-1,1-3-32,-5 4-19,-1-2-6,-1 2-9,-1 0-7,2-3 7,1-2-8,0-2-9,-4-3-19,-3-3-31,-19-4-84,4-1-136,6-14-350</inkml:trace>
  <inkml:trace contextRef="#ctx0" brushRef="#br0" timeOffset="142335.4855">11977 13179 1538,'0'0'833,"0"0"-653,0 0-20,0 0-57,0 0-61,0 0-42,0 0 0,80 39 0,-35-14 0,5 5 0,0 4-5,-6-2-37,-5-1-40,-9-2-5,-8-7-73,-14-10-184,-8-5-178,0-7-230</inkml:trace>
  <inkml:trace contextRef="#ctx0" brushRef="#br0" timeOffset="142503.9364">12196 13243 727,'0'0'1085,"0"0"-771,0 0-165,0 0-89,-90 31-18,51 2 4,-1 6-24,3 4-15,4 1-6,9-2-1,3-5-48,-4 5-113,10-13-124,4-11-252</inkml:trace>
  <inkml:trace contextRef="#ctx0" brushRef="#br0" timeOffset="142948.6126">12172 12697 1352,'0'0'512,"0"0"-285,22-82-35,0 54-47,8 5-63,9 4-43,7 4-29,4 10-3,0 5-5,-1 5-2,-5 19 0,-9 10-49,-11 5-40,-15 5 9,-9 0 19,-7-1-13,-20-9 50,-3-5 5,0-9-1,5-9-7,10-5-11,6-3 5,5-2 14,4 1-17,0 0-48,10 4 30,7 1 54,6 5 73,4 2 38,0 6-23,0 2 47,-6 2-23,-5 0-41,-7 0-16,-9-3-31,-1 0-13,-40 5-2,-47 8-2,-58 7-7,12-5-175,7-19-573</inkml:trace>
  <inkml:trace contextRef="#ctx0" brushRef="#br0" timeOffset="145411.2182">6272 12583 831,'0'0'502,"0"0"-287,0 0 12,0 0-20,0 0-87,0 0-32,-1-12-9,7 1-7,12-6-54,12-3-11,16-2-7,6 3 0,5 4-2,8 9-75,-14 6-166,-17 0-457</inkml:trace>
  <inkml:trace contextRef="#ctx0" brushRef="#br0" timeOffset="157932.3988">3054 13978 624,'0'0'83,"0"0"38,0 0-78,0 0-20,0 0-11,0 0 2,8-67-13,-8 58 31,0 1 173,0 2-205,0 1-4,-4 2-275</inkml:trace>
  <inkml:trace contextRef="#ctx0" brushRef="#br0" timeOffset="159237.0989">3002 13776 477,'0'0'243,"0"0"-80,0 0-52,0 0-20,0 0-32,0 0 38,0 0 11,-11-24-31,11 20-50,-2 2 36,2-3-39,0 1 0,0 0 18,-1 1-4,1 2 14,-2-1-15,1 2 33,-2 0-12,3 0-23,0 0-8,0 0-14,0 0-12,0 0-1,0 0-1,0 0 1,0 0 0,-2 0 10,2 0 14,0 0-1,0 0 4,-1 0 6,1 0 2,-2 0 15,2 0-11,0 0-19,0 0-9,-2 0-11,2 0-5,0 0-19,0 2-16,0 9-42,0 6 57,2 8 15,3 8 10,4 6 0,-3 4 0,-1 4-1,5 0 1,-6 1-1,1 0 1,-1-1 1,1-1 0,-3-1-1,2-4 1,0-3-1,-4-2 0,0-7-31,0-4 19,0-5 1,0-6 0,0-3 0,0-3 5,0-5-4,0-2 2,-2-1 8,2 0 1,-4 0 15,0 0 33,-2-1-26,0-8-12,-3 1 1,0-5-10,0 3-1,0-4 1,2-2-2,-1 0-10,2-1-12,-3 0 11,4 3 3,-2 0 8,3 3 0,0 0 7,3 0-6,-2 0 7,0 1 24,0-2-11,-1 2 8,-3 0-14,5 6 16,2-1-3,-3 2 3,3 3-15,0 0-11,0 0-5,0 0-33,0 0-42,0 11-3,3 5 53,7 4 17,-2 4 7,1 3 1,-2 1 0,2 1-1,-3 1-27,0-3-7,0-4-13,-3-4 7,1-7-3,-2-4 12,-2-6 25,0-2 7,0 0 44,0 0 90,0-8-3,0-10-84,-2-6 15,-5-9-3,1-5-36,-3-3-15,0-2-7,0 6-1,3 4 0,3 8-2,3 10-11,0 6 1,0 3-34,11 3-38,8 2 17,9 1 14,4 0 5,-1 0 1,2 0 15,-8 0 2,-7 0 0,-6 0 11,-6 0 3,-6 8-30,0 4-8,-3 10 54,-13 6 5,-5 9 65,-5 4 12,-2 2-9,0-3-39,1 0-12,3-6-15,6-5-2,3-4-5,6-5-22,2-5-47,4-5-74,1-5-133,2-5-267</inkml:trace>
  <inkml:trace contextRef="#ctx0" brushRef="#br0" timeOffset="159970.9574">2961 13744 557,'0'0'216,"0"0"22,0 0 17,0 0-16,0 0-7,0 0-48,0 0-73,-27-17 3,25 16-49,2 1-43,0 0-21,-1 0-1,0 0-8,-2 4-43,-3 13-27,-6 10 51,1 7 20,-6 8 6,3-1 0,-4-3 0,6-5 1,2-8-1,4-3 0,3-8 0,3-4-33,0-3-57,0-2 45,0-5-20,3 0 66,10-9 85,4-18 31,11-12-116,2-10-6,-2-8-7,-4 3-21,-5 8 14,-7 11 20,-4 12 22,-6 11 48,5 8-11,-6 4-59,1 0-23,5 16-35,2 7 27,3 5 12,0 3 10,0 1 8,1-2 0,-2-4 0,-1-5-18,-2-4-10,-4-5-24,-4-5-25,0-2-31,-1-2 50,-17-1 59,-9 2 52,-6 0 33,-6 3-12,-1-3-40,-3 4-19,5 2-14,3-1-1,2 3-122,9-4-178,12-8-625</inkml:trace>
  <inkml:trace contextRef="#ctx0" brushRef="#br0" timeOffset="161250.3061">3862 12581 464,'0'0'153,"0"0"378,0 0-395,0 0 72,0 0-48,0 0 71,0 0-111,-7-17-108,7 17-12,0 6-87,0 10 34,0 5 39,0 4 9,0 5 5,0 0 7,7 0 21,-3 3-10,-1 2 9,0 2-6,-1 0-14,1 4 1,-3-4-7,3 1 0,-3-4 1,0-2 0,0-6 4,0-6-5,0-3-1,0-5-9,0-1-18,0-6 2,0-2-38,0-3 37,-3 0 20,0 0 6,-3-3 0,0-8 0,-3-2-12,3-2-75,0-1 21,0-1-11,-4 2 45,4 2 17,-2 2 7,1 2 8,1 1 16,0 5 72,3 1 20,3 2-48,0 0-40,0 0-20,0 0-1,0 0-27,0 15-16,0 5 24,3 4 12,9 8 2,4 1 5,4-2 1,0 1 0,0-4 0,-2-1 0,-6-5-1,-2-5 0,-4-5 1,-6-2 0,0-6 0,0-1 0,0-3 2,-8 0 14,-6-2-6,-1-10 15,-6-5 48,2-3-3,-1-6-1,2-3-37,3-3-23,2 3-9,4 3-20,3 6 2,4 6 18,0 5-7,2 4 0,0 4-18,0 1-56,7 0 7,5 0 56,6 0 17,3 0 1,2 0-1,1 0-10,0 1-15,-4-1-6,-1 2 18,-6-1 4,1 4 4,-8 3-11,0 1 1,-3 3 3,-3 4 4,0 1 1,0 2 8,-6-2 1,-3 5 15,-6-1-1,-3 1-8,-3 2 2,1-2-9,-2-1-28,-6-4-61,7-6-230,6-7-666</inkml:trace>
  <inkml:trace contextRef="#ctx0" brushRef="#br0" timeOffset="161806.1439">3815 12692 861,'0'0'157,"0"0"108,0 0-84,0 0-40,0 0-2,0 0-94,0 0-45,-11-21-74,11 44 27,0 5 29,-2 8 10,-2 0 7,-9 0 0,6-4 1,-5-3 0,-1-3 0,1-4 0,2-7 0,4-5-16,4-5-32,2-3 10,0-2 38,0-3 87,9-15 20,8-10-107,3-10-21,0-2 8,1-3-18,-6 4-21,0 6 25,-6 11 23,-3 9 4,-2 9 29,2 4-29,1 3 0,4 13-12,5 6 0,0 5 11,3 2 1,-3 0-9,-3-6 9,-2-1 0,-4-7 0,-2-5-1,-5-3 1,0-3-9,0-3-22,0 1 31,-21-1 1,-10 1 16,-10 0-10,-7-2-6,1 3-2,-4 6-5,14-1-133,16-6-447</inkml:trace>
  <inkml:trace contextRef="#ctx0" brushRef="#br0" timeOffset="162250.9219">4666 12591 71,'0'0'0</inkml:trace>
  <inkml:trace contextRef="#ctx0" brushRef="#br0" timeOffset="162520.9381">4762 12489 7,'0'0'0</inkml:trace>
  <inkml:trace contextRef="#ctx0" brushRef="#br0" timeOffset="163807.0702">5598 12562 438,'0'0'114,"0"0"-13,0 0 166,0 0-81,0 0-77,0 0 33,0 0-16,-13 0-37,13 0 13,-3 0 22,3 0-45,0 0-25,0 0 15,0 0-5,0 0 5,0 0-26,0 0-7,0 0-10,0 0-14,0 0-12,0 5-13,0 7-124,3 5 60,6 12 43,-3 9 18,-4 8 2,2 3 14,-4 1 0,1 0-10,1-5 9,1-4 0,1-5 0,3-7 1,-2-7 0,-2-5-30,0-7 7,0-6-15,-3-4 35,0 0 3,-3-5 26,-3-11-11,-6-5-15,2-4 0,-1-2-7,-2 1-24,5 4-6,1 3 17,1 7 2,0 3-9,3 5 21,2 3 0,-1 1 4,2 0 2,-1 0-2,-1 0-9,2 0 9,0 0-5,0 0 0,0 0-8,0 0-18,5 9 15,5 3 17,1 3-9,2 1 7,2-1 3,-5 1 0,0-2 0,-2-3 1,-5-2-1,-3-1 0,0-5 0,0 0 0,0-2 0,0-1-1,0 0 1,0 0 3,0 0 17,0-4 1,-3-7-20,-6-5 5,-1-2-6,-1-3 6,-2-2-5,5 0 0,2 6 0,2 2 5,2 6-5,1 4 49,1 4-28,0 1-22,1 0-82,13 3 31,7 9 39,2 0 11,4 0 1,-3-2-5,-3 0 5,-6-3 7,-6-1-7,-6-2-6,0 1 5,0 1-6,-3 0 1,0 1-1,0 0 7,0 1 2,0 1 4,-9 1-6,-6 1 6,-1 2-5,-8 1-1,-14 7-24,4-4-117,6-4-256</inkml:trace>
  <inkml:trace contextRef="#ctx0" brushRef="#br0" timeOffset="164368.0584">5558 12551 719,'0'0'276,"0"0"4,0 0-77,0 0-51,0 0-27,0 0-46,0 0-37,-6-37-25,6 37-17,0 0-13,0 0-66,0 9 16,2 6-1,-2 7 34,0 5 15,0 4 9,-12 5 6,-2 2 0,-2-1-1,-2-3 1,6-5 0,2-5 0,5-10 0,2-6-7,3-4-12,0-4 19,0 0 6,0-5 83,10-14-32,7-8-57,4-6-16,4-6-9,0 2-35,-2 1-19,1 8-11,-8 6 19,-4 12 71,-7 4 10,3 6-10,-2 0-17,5 7 11,2 9 6,1 3 31,-2 2-11,-5 2-19,-1-4 5,-6 0 7,0-4 0,-9 2-7,-15-1-4,-47 4-2,4-3-94,-9-9-521</inkml:trace>
  <inkml:trace contextRef="#ctx0" brushRef="#br0" timeOffset="165726.6377">4660 12439 525,'0'0'223,"0"0"-31,0 0 6,0 0-58,0 0-72,0 0-8,0 0-1,-3 0-30,3 0-13,0 0-14,0 0 6,0 0-6,0 0 21,0 0-14,0 0-8,-2 0 34,1 0 44,-2 0 20,0 0-26,1 0-23,2 0-24,0 0-26,0 8-8,0 6-19,5 9 26,2 7-1,-2 4-11,4 6 13,-2 1-1,-1-2 0,0-6 1,0-3 0,0-8 0,-4-7-19,2-8 8,-4-3-2,0-4 13,0 0 58,-4-8 38,-4-10-66,-2-2-22,-2-1-8,0 2-15,4 3-22,1 3 21,0 6 9,2 4 7,4 0-9,-2 1 8,1 0-8,2 2-9,-2 0 5,2 0 4,0 0-8,0 0-49,0 0-35,0 7 25,8 7 53,0 10 22,2 0-8,-1 6 9,3-4-1,-2-1 1,-2-6-1,-4-7 1,-1-3-2,-1-5 1,-2-3 1,0-1 0,0 0 36,0 0 94,-6-4-25,-3-10-53,-3-5-19,0-6 29,3-4-11,1-1-36,0 2-1,6 3-13,1 11-1,-1 3 0,2 7-11,0 2-17,0 2-64,2 0-31,12 0 48,3 2 55,8 5-7,2 1-8,4 0-16,-1-2 34,-3 0-3,-6 2 19,-5-3 1,-8 2 0,-5 1-6,-3 2-4,0 7-3,-12 3 11,-4 3 2,-2 2 0,-2-1 0,1-1 0,-4-3 3,1-1-2,-2-2-1,-10 3-7,6-6-115,4-6-227</inkml:trace>
  <inkml:trace contextRef="#ctx0" brushRef="#br0" timeOffset="166167.0305">4732 12389 909,'0'0'334,"0"0"-138,0 0-92,0 0-62,0 0-42,0 0-4,0 0-13,7 58 11,-14-20 5,-7 5 0,-1 0-8,1-4-13,3-3 6,1-9-21,5-8 2,5-10-3,0-5 12,0-4 26,0-1 128,3-16 28,10-8-105,-3-7-31,3-2 28,-3-2-5,1 5-30,-2 3-7,-2 11-5,-3 5 0,-2 5 26,-2 4 3,0 3-30,0 0-29,3 3-63,0 10 48,3 7 32,2 3 11,-1 9-22,9 8-79,-1-4-141,3-14-630</inkml:trace>
  <inkml:trace contextRef="#ctx0" brushRef="#br0" timeOffset="168280.2892">6455 13829 793,'0'0'499,"0"0"-337,0 0-46,0 0-30,0 0-48,0 0-6,0 0-16,-5-72-16,5 65-1,0 3-43,0-1-13,1 2-29,-1 0 31,2 1 1,-2 2-18,1-3 4,0 0 43,1-1 3,1-1 11,-1-2 10,1 0 1,3 2 0,-5-1 76,1 0-36,-2 3-2,1 1-18,0-1-18,-1 1 5,0 1 18,0 1-4,0-1 6,0 1 3,0-2 8,0 2 3,0-1-41,0 1-8,0 0-54,0 0-33,0 0-40,-1 0-95,-5 0 60,-1 0-151</inkml:trace>
  <inkml:trace contextRef="#ctx0" brushRef="#br0" timeOffset="170045.8406">6378 13655 538,'0'0'169,"0"0"-52,0 0-85,0 0-22,0 0 23,0 0-24,0 0 53,70-34 104,-70 33-8,0-1 2,0 1-50,0-2-47,0 1-4,-2 2 29,1 0-24,0 0-21,-1 0-8,1 0-21,-2 0-14,-1 0-16,-2 0-53,-2 8 21,3 1 3,2 0-28,2-1 9,1 1 23,0-2 22,0 1 6,0-3-9,0 2 12,0-2-3,4 1-6,1 2-23,0-3 11,2-1 14,0 2-2,-1-4 16,-3 1 3,0-1 0,-3-2 35,0 1 19,0-1 4,0 0-2,0 2 11,0-2 5,0 0-18,0 1-28,0 2-26,0 4 0,0 3-1,4 7 0,1 5 0,0 7 0,4 5 0,-2 2 0,-1 4 1,0-1 0,1 1-1,-4 1 0,-1-3 1,-2-3 0,0-6-1,0-3-17,0-7 4,0-7 5,0-4 0,0-6-1,0-2 0,0 0 10,-3 0 12,-9 0-11,2-5-1,-1-6 1,-1 0 0,3-1-1,2-3-19,0 0-26,2-1 3,1 4 17,2-1 5,-1 2 2,3-1-19,0 4 20,0-1 17,0 2 24,-3 3 20,3 2 36,0 1-25,0 1-27,0 0-28,0 0-16,0 6-38,6 7 37,3 2 11,1 2 5,-1 2 1,0 0 0,-4-2 0,2 0 0,-3-2-1,1-1 0,1 0 0,-1-1 1,-2-6 1,-3-2-1,0-1 0,0-3 0,0-1 22,0 0 39,0 0 18,-8-5-11,-3-7-30,0-5-5,-1-7 23,0-4-20,-4-6-34,5-1-2,-4 0-10,3 4-13,3 6 14,2 7 2,4 8 6,3 6 1,0 3-17,0 1-54,15 0-2,6 1 47,7 9 19,5 1-17,4 1 2,-4-1-4,-5-2 7,-8 0 19,-7-3-1,-9 1-7,-4 0-8,0 0 7,0 5 8,-10 2 2,-6 3-1,-2 1 13,1 1-12,-2 0 0,2 1 1,1-3-2,1-1-13,0 0-23,-7 0-60,4-5-152,2-5-115</inkml:trace>
  <inkml:trace contextRef="#ctx0" brushRef="#br0" timeOffset="170593.1885">6459 13676 1068,'0'0'384,"0"0"-221,0 0-67,0 0 57,0 0-21,0 0-103,0 0-29,-27-18-95,20 36-13,-1 10 77,-5 1 24,1 6 5,1-3 1,4-3-28,1-6 4,6-4-21,0-7 2,0-4 2,0-4 21,0-4 21,3 0 44,9-10 70,0-11-81,4-4-32,-2-6 0,0 2 5,-2 5-6,-3 2 0,0 10 0,-3 2-7,0 5 6,0 3-21,2 2-29,8 0-3,2 0 40,1 7-2,5 11 14,0 3-11,0 5-6,-5 0 3,-2-1 6,-7-2 9,-5-7-5,-5-6 5,0-3 1,-17-4 18,-11-1 28,-4 1-17,-9 0-8,4-1-21,-17 4-21,12 0-63,9-2-224</inkml:trace>
  <inkml:trace contextRef="#ctx0" brushRef="#br0" timeOffset="173143.0977">7312 14604 641,'0'0'365,"0"0"-80,0 0-98,0 0-40,0 0-30,0 0 33,0 0-35,-15-29-7,15 22-18,0 0-41,0-3-28,0 2 42,0-2-38,0-3 1,0-2-25,0-4 1,0-1-1,0-9 0,0 0-1,0-5 0,0-3 0,-3-4-1,1 0-37,-1 2 14,-2 3 6,0 6 8,2 6 9,-1 5 1,1 5 0,-2 7 0,4 0-7,-3 4 7,4 1 0,0 2-9,0 0 0,0 0-25,0 0-19,0 0-19,0 0 7,0 0-4,0 0 6,0 0 38,0 2 15,0 1 9,0 1-8,0-3-5,0 1 8,0 1-9,0-2 5,2 0 8,0 1-6,-1-2 2,-1 0 6,0 0 1,0 0 0,0 0 1,0 0 17,0 0 26,0 0 53,0 0-50,0 0-30,0 0 20,0 0-17,0 0-21,0 0-23,-1 0-99,-11 5 21,0 6 76,-3 3 24,-3 0-1,2 3-5,1-3 7,2 2-1,3 0 1,4-4-1,3-2-5,3-3-2,0-2 7,0-3-5,0 0 6,0-2 0,0 0 0,0 0 0,2 0 5,7-2 76,6-9-2,0-2-34,4-7 2,-1-4-22,0-1-9,0 0-9,-6 3-6,3 0 0,-5 7 6,-2 6 2,-2 4 41,-2 3-29,5 2-21,1 0-36,7 4 36,1 8-8,1 3 0,1 4 8,-3-2-9,1 3-1,-1 0 3,2 0 5,-2-2-10,0-1 4,-3-6-10,-4-2-19,-5-3 1,-4-3-33,-1-3 16,0 1-1,0-1 34,-16 0 19,-11 0 1,-7 1 0,-8-1 10,-4 2 8,-1 1-1,3 2-8,5 4-3,6 6-6,6 12-125,9-3-98,14-4-353</inkml:trace>
  <inkml:trace contextRef="#ctx0" brushRef="#br0" timeOffset="174706.8088">9038 15475 523,'0'0'240,"0"0"-52,0 0 58,0 0-44,0 0-80,0 0-14,0 0-12,34 0-7,-34 0 23,0 0-55,0 0-25,0 0-7,0 0 14,0 0 0,0 0-5,0 0-18,0 0-15,0 0 1,0 0-1,0 0 9,0 0-10,0 0 0,0 0-19,0 0-21,0 0-1,0 0 10,0 0-17,0 0-46,0 0 3,0 0 46,0 0 25,0 0 14,0 0 6,0 0 1,0 0 54,0 0 83,0 0 16,0-7-79,0-8-50,0-5 6,0-6-6,0-6-12,0-6 14,0-4-9,3-5 7,0 0-12,0 5-7,0 8-5,-1 10 1,-2 9 12,2 8-3,-2 4-11,0 3-8,0 0-9,0 0-50,-7 4-53,-9 11 85,-4 2 17,5 4-5,3-1-11,4-3-11,3 0 2,5-4-7,0-3 24,0-4 5,0 1 8,0-3 3,0 1 9,0 0-21,0 1 0,-3-1-22,-5 1 28,-3-1 9,-1-1-5,-4-1-4,6 0 3,3-2 6,2-1-2,4 0-13,1 0-14,0 0 14,0 0 22,0-2 33,10-11-18,8-4-6,7-1-8,8-3 14,3 2-5,0 2-1,0 7 14,-6 1 9,-2 6 19,-4 3-24,-2 0-27,-4 4 0,0 10-13,-5 4 0,1 4 5,-7 0 1,-1 2-6,-1-1-3,-2-3 9,-1-3 7,4-2 6,-3-5-6,-1-4 1,-2-5 4,0-1 116,0 0 1,-15-4-31,-11-9-72,-10-2-19,-14 1 0,-24-3-1,-23 2 0,6 6-76,-16 2-98,31 4-94,32 0-1095</inkml:trace>
  <inkml:trace contextRef="#ctx0" brushRef="#br0" timeOffset="187460.2235">20939 13031 598,'0'0'26,"0"0"81,0 0 71,0 0 4,0 0-30,0 0-68,-7 0-61,7-2 0,0 2 24,0-3 59,0 3 38,3 0 6,1 0-11,1 0-51,2 0-57,4 0-30,17 3-1,30 8 0,51 2 18,72 1 20,50 1-2,34 2-14,15 2-13,-23-2-9,-30-6-30,-69-7-152,-54-9-476</inkml:trace>
  <inkml:trace contextRef="#ctx0" brushRef="#br0" timeOffset="893773.7302">4598 6425 149,'0'0'62,"0"0"-32,0 0-21,0 0 83,0 0 21,0 0-38,0 28-31,0-28-44,0 1 0,0 1 370,0-2 145,4 0-314,-3-3-99,2-8-59,2-6 14,5-4 17,5-4-41,9-8-10,19-21-7,36-36-15,56-40-1,51-22 0,47-8-1,43 4 0,34 16 1,36-4-34,27-6 5,-5 8-17,-35 14 29,-57 24 2,-76 33 15,-78 32-33,-64 18-67,-69 16-26,-36 5-79,-26 0-514</inkml:trace>
  <inkml:trace contextRef="#ctx0" brushRef="#br0" timeOffset="894574.5897">4644 6280 341,'0'0'142,"0"0"-90,0 0-8,0 0 67,0 0-25,0 0 10,0 0-34,45-19 12,-22 4 103,4-6-39,0-4-3,1-4-11,2-7-34,2-3-11,-3 0-17,0 3-9,-7 3-12,-6 9-7,-8 7 13,-5 6 14,-3 7-32,0 4-26,-5 2-3,-17 22-39,-20 24 30,-1 3 8,-8 15-14,0 2 15,7-10 1,5 0-1,6-5 1,8-10 7,13-4-8,5-9 0,7-4-2,0-7-10,9-4 5,17-4-3,10-5 10,13-6 0,7 0 11,9 0-10,-1-3 0,2-4 0,-7 0 0,-11 6-1,-9-1-2,-18 2-9,-5 0 5,-11 0 4,-4 0 2,-1-1 9,0-7 106,-9-4 70,-11-10-133,0-8-24,-1-9 30,0-8-26,5-4-8,2-7-11,8-3-12,3 1-1,3 2-38,0 10-81,1 9-110,9 12-130,-1 8-531</inkml:trace>
  <inkml:trace contextRef="#ctx0" brushRef="#br0" timeOffset="894983.1426">5087 6408 1177,'0'0'129,"0"0"-85,0 0-7,0 0-37,0 0-276,0 0-97</inkml:trace>
  <inkml:trace contextRef="#ctx0" brushRef="#br0" timeOffset="896257.2186">4093 6924 38,'0'0'173,"0"0"-97,-91 12 12,52-9-20,2 0 0,3 0-23,2-3 14,4 0 20,4 0-23,1 0-31,-7 0-25,7 0-6,1 0-171</inkml:trace>
  <inkml:trace contextRef="#ctx0" brushRef="#br0" timeOffset="896838.2595">3054 7023 459,'0'0'160,"0"0"-68,0 0-51,0 0 4,0 0-32,0 0-12,26-79 2,-20 66-2,-4 6 16,-2 3-16,0 1 0,0 2 7,0 1 17,0-2 50,0 2-26,0 0 15,0 0 44,0 0-12,0 0-28,0 0-47,0 0-21,0 5-160,-2 4 84,-2 2 37,-2 0 14,1 1-5,0-4 14,3-4 14,2-3-4,0 1 6,0-1 117,0 0 78,0 2-15,0-3 18,0 0-53,0 0-31,0 0-63,0-1-29,0-5 19,0 3-7,0 1 22,6-1-34,6-2-13,25-8-8,44-12 6,69-16 0,64-10-6,62-10 0,37 3 0,2 12 8,-14 15-8,-40 16-1,-45 15-6,-47 0-96,-56 8-55,-46 6-64,-36-4-46,-31-7-369</inkml:trace>
  <inkml:trace contextRef="#ctx0" brushRef="#br0" timeOffset="897924.2733">7678 4546 472,'0'0'371,"0"0"-151,0 0-16,0 0-63,0 0-15,0 0 8,-6-76-16,4 52-29,2 2-1,0 1-29,0-1-29,3 4-19,13 0-10,8 3 0,14-2 0,11 5-1,15 3 0,1 5-1,0 4-9,-4 1 9,-8 18-10,-9 8-13,-10 9 2,-12 7-14,-13 7 11,-9 1 9,-6 1-9,-20-1-2,-9-4 10,-3-7 6,3-4 10,4-8-5,7-6 6,9-11-7,9-9 7,6-2 35,8-21 187,22-16-157,25-23-50,3-2-14,9-7 8,4 0-9,-17 14-1,0-2 1,-11 13-1,-16 10 1,-8 10 0,-11 14 0,-5 8 0,-3 2-8,0 24-65,-8 15 42,-8 13 19,-2 7 11,4 4 0,7-5 1,7-4 0,6-8-1,16-5 0,10-5 1,12-2 0,6-4-1,17 5-76,-13-6-185,-11-15-313</inkml:trace>
  <inkml:trace contextRef="#ctx0" brushRef="#br0" timeOffset="898629.0944">8930 5082 462,'0'0'283,"0"0"-43,88-14-59,-50-1-5,-4-4-20,-6-2-24,-7-3-14,-10-3-16,-8 1-39,-3-2-38,-11 1-14,-13 3-11,-12 8 0,-10 8-14,-9 8 4,-6 1-2,-2 18-2,4 6 14,8 5-12,11-2 12,13-2-6,15-4-1,8-3 0,4-7-14,21-7 8,26-5 6,30-28 7,4-13 1,-2-6 25,-10-4-5,-21 3 2,-1-5 45,1-4-15,-14 4-14,-10 7 9,-9 15 88,-6 9 31,-6 14-42,-2 8-125,-1 15-30,0 19-25,0 27 45,8 21 3,14 24 5,11 11 1,0 1-6,-23-7-70,-10-36-300,-3-35-564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</inkml:channelProperties>
      </inkml:inkSource>
      <inkml:timestamp xml:id="ts0" timeString="2023-06-17T10:04:36.81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15363 5284 417,'0'0'1,"110"0"12,-88 0-13,-7 0-7,-6 0-168,-7 0 9,-2-3 99</inkml:trace>
  <inkml:trace contextRef="#ctx0" brushRef="#br0" timeOffset="367.8949">14913 5235 371,'0'0'43,"0"0"-42,0 0 62,0 0 6,0 0-50,0 0-18,0 0 87,75 0-38,-28 0 70,22 0-74,27 2-23,32 2-21,17 1 11,7 1 10,1 1-22,-8 3 17,1 2-18,-7 3-40,-18 0 29,-22-1-73,-34-4-39,-27-6-109</inkml:trace>
  <inkml:trace contextRef="#ctx0" brushRef="#br0" timeOffset="662.7602">16493 5269 451,'0'0'55,"0"0"196,0 0-140,0 0-52,0 0 28,0 0-45,0 0-18,21-58 1,-21 52-12,-2 5-3,2 1-10,0 0-137,0 0 30,0 1 65,0 7 25,0 3-15,0 3-50,0 0-64,0-6-417</inkml:trace>
  <inkml:trace contextRef="#ctx0" brushRef="#br0" timeOffset="765.9843">16493 5269 725,'25'-42'115,"-19"31"-67,-6-1 23,-2 4-31,-76 6-40,1 2-117,-14-3-262</inkml:trace>
  <inkml:trace contextRef="#ctx0" brushRef="#br0" timeOffset="4057.1914">9463 3183 327,'0'0'100,"0"0"28,0 0-108,0 0-20,0 0-70,0 0-190</inkml:trace>
  <inkml:trace contextRef="#ctx0" brushRef="#br0" timeOffset="5093.155">9463 3183 316,'82'-76'317,"-75"56"-125,5-5-98,-1-3-35,-4-2-7,-5 1-21,-2 4-13,-20 1-3,-20 5-11,-30 0-4,-38 11 0,-35 8-10,-15 12 1,10 20 0,34-1 8,41-5 0,27-1 1,16 4-1,13 7 1,14 10-8,23 13-4,78 9 12,72 0 33,40-10 27,14-22-27,-14-20-7,-38-16-12,-22-2-2,-26-17-3,-34-1-8,-29-4 11,-27 0-11,-16-5-1,-6-9-3,-10-9-5,-2-1 8,-19 2 0,-7 8 0,-1 8 1,3 12-2,9 9 1,6 9 0,9 0-29,0 17 2,9 10-1,15 9 15,6 6 7,3 2 6,1 1 0,-3-2 1,-5-6-1,-4-3 0,-7-5 1,-3-7 0,-6-8 7,-2-4 1,-2-9-8,-2-1 35,0-6 122,0-18-101,0-10-34,-8-6-17,-1-7-5,-1-3-1,-2 2 0,2 7 0,1 9 0,1 7 0,2 8 0,1 7-1,3 8 1,2 2-1,0 0-26,12 4-27,11 8 13,13 1 41,12-1 0,12-2 2,6-3 8,-1-7-10,-4 0-3,-8 0 2,-4 0 1,-10-6-1,-5-5 0,-9 2 1,-6 2 9,-9 1-9,-4 3-1,-3 3-20,1 0-46,2 13 21,0 3 27,6 5 18,4 6-6,3 0 1,3 3 5,4-3-1,4-1 2,2-4 12,-3-5-2,-2-4 0,-6-7-2,-3-5 6,-2-1 31,1 0 20,2-10-30,3-5-19,1-3-3,1-2 9,1 3-11,3 4 4,2 5-14,2 5 14,0 3-15,0 4-7,-2 11-6,-2 7 1,-1-1 1,-2 3 10,-1-2 0,-3-5 1,1-5 0,2-2 0,13-10-70,-7-5-54,-2-15-186</inkml:trace>
  <inkml:trace contextRef="#ctx0" brushRef="#br0" timeOffset="5343.6337">11957 2517 732,'0'0'367,"-18"-101"-165,5 82-29,-4 8-77,-8 9-73,-8 2-18,-10 39-5,-1 39-25,10 58-2,18 25 5,16 18 13,43-2-1,19-22 7,12 0-2,2-5 4,-8-5 1,-13-17-31,-17-28-30,-20-35-52,-18-26-24,0-24-56,-14-11-153</inkml:trace>
  <inkml:trace contextRef="#ctx0" brushRef="#br0" timeOffset="5494.0386">11847 3447 643,'0'-106'356,"0"6"-252,0 41 67,10 23 27,2 14-113,9 5-41,9 4-44,12 9-15,11 4-46,4 16-58,15 23-46,-14-4-119,-12-8-373</inkml:trace>
  <inkml:trace contextRef="#ctx0" brushRef="#br0" timeOffset="5641.7213">12810 3199 971,'0'0'110,"0"0"-110,0 0-131,0 0-100,0 0 37</inkml:trace>
  <inkml:trace contextRef="#ctx0" brushRef="#br0" timeOffset="5957.1484">15115 3503 1109,'0'0'1,"-84"89"-1,-6-5-220,-41 28-73</inkml:trace>
  <inkml:trace contextRef="#ctx0" brushRef="#br0" timeOffset="7314.1189">13308 2869 884,'0'0'124,"0"-73"13,0 32-44,8 2 6,-2 11-2,5 10-29,-5 11-11,2 7-57,-3 11-7,6 31 6,-6 9-9,-4 12 1,-1 7 2,-3-10 5,-11 5 2,4-10 5,6-11-5,4-13-1,1-11-1,26-15-6,28-5 8,26-32 6,4-6 7,-6-3-7,-11-5-5,-15 6 5,1-6-6,1-3 3,-12 5-2,-10 13 0,-14 14 0,-5 14-1,-4 4-13,-2 24 4,-3 12 0,-2 7-1,-1 4-4,-2-1 14,1 1 1,2-4-1,4-6 0,2-4 0,3-13 0,5-5 0,4-7-1,2-7 0,7-2 1,8-2 8,3-11 0,6-4-7,1 1-1,0 1 0,1 1 0,-4 8 1,-1 2-1,-5 4-1,-5 0-1,-7 4 2,-6 7-8,-15 6-53,-6-3-175,0-9-66</inkml:trace>
  <inkml:trace contextRef="#ctx0" brushRef="#br0" timeOffset="7492.113">13391 2143 1487,'0'0'211,"53"-106"-57,-29 86-64,7 4-87,5 8-3,5 8-74,-2 38-142,-10 7-320,-9-10-309</inkml:trace>
  <inkml:trace contextRef="#ctx0" brushRef="#br0" timeOffset="8130.5709">14543 2208 1515,'0'0'198,"0"0"-150,0 0-47,88 82-1,-64 8 0,-6 45 0,-9 25 0,-4-2-1,8-18 1,6-36 0,5-29-12,0-22-4,-3-20-32,1-13 23,8-9 8,9-9 11,12-2 6,5-29 8,19-25 9,10-25-4,3-27-3,-8-9-9,-25 20-1,-23 21 1,-16 35-1,-5 13-1,-4 7 0,-2 8 1,-2 11-1,-3 10-50,0 40 11,-14 29 16,-5 0 14,5-4 10,3-11 0,8-19-2,3 2 1,3 0-15,19-11 0,6-10-1,8-13-1,3-13-2,8-4 15,-3-25 5,3-12 7,-6-11-4,-4-22 20,-6-16 2,-10 3 20,-4 13-20,-7 19 10,-3 26 10,5 7 18,6 8-24,11 14-39,27 17-13,25 36 13,0 5 1,-5 0 10,-17 0-11,-18-15 1,-2 2-1,-6 2 0,-14-8 0,-18-8 0,-16-3-87,-73-20-88,0-8-103,-8-6-558</inkml:trace>
  <inkml:trace contextRef="#ctx0" brushRef="#br0" timeOffset="8283.0971">14482 2399 1506,'100'-13'83,"31"7"-83,28 6 5,0 33-5,-25 10 0,-39-4-154,-17-17-472</inkml:trace>
  <inkml:trace contextRef="#ctx0" brushRef="#br0" timeOffset="8607.0275">16370 2584 1498,'0'0'214,"0"0"-157,115 14-43,-65 17-14,-1 29-1,-11 3 1,-2 10 0,-6 2 0,-5-17-1,-2-2-24,0-14-38,-3-19 12,-1-18 24,4-5 27,1-34 7,9-32 44,8-38 0,6-36 58,6-12-35,-7 15-33,-8 37-8,-13 43-21,-8 24 0,-4 16-12,2 10-8,0 7-26,-2 23-147,-13 51-31,-6-2-283,-8-5 83</inkml:trace>
  <inkml:trace contextRef="#ctx0" brushRef="#br0" timeOffset="9237.1212">17535 2921 1393,'0'0'166,"108"-82"-96,-79 45 7,-4-2 29,-5-3 6,-5 1-17,-15 15-50,-10 10-45,-35 15-65,-10 1-54,-11 20 33,-5 11 20,15 5 5,-2 9 9,14-1 14,14-4-26,15-5-34,15-9 20,0-9 13,29-6 21,15-7 44,13-4 9,5 0 6,2-9 11,-3-9 45,-8-1 32,-10-3-6,-8 3-29,-12 7 17,-4 7-28,-3 5-50,0 4-7,-1 18-13,6 5 13,-2 2-1,-2-2 1,0-1 0,0-6 1,8-8-1,5-4 7,13-8 8,8-2 7,25-30-3,19-34 16,17-38-3,-3-29 41,-16-13-21,-24-1-29,-23 15-8,-14 5 2,-8 16-9,-10 27 8,-7 32 19,-4 26-5,-3 13 20,0 11 1,-2 2-51,-26 38-65,-24 43 36,-23 49 16,-4 20 11,14 7 2,22-14 1,30-19-1,13-10-13,10-22 1,16-23 0,6-22-14,20 1-12,51 3-60,-7-7-122,9-12-350</inkml:trace>
  <inkml:trace contextRef="#ctx0" brushRef="#br0" timeOffset="9651.1556">20990 2332 1491,'0'0'222,"82"-18"4,-53 18-110,-10 16-113,-19 34-3,-37 31-16,-50 34 10,-34 14 1,-18-9 5,2-24 1,21-33 7,11-24-7,7-14-1,3-16-7,19-9-12,20 0 7,22-12-4,16-7 16,5-9 8,11-10-7,2-11-1,42-15-8,37 2 1,31 15-46,10 25 28,-19 22 2,-29 22 17,-13 28 4,-11 0 1,-5 0-10,11 4 11,-12-15 1,7 3 1,6-2 12,-4-7-12,-5-11 8,-1-20-10,-12-2-9,-6-14-351</inkml:trace>
  <inkml:trace contextRef="#ctx0" brushRef="#br0" timeOffset="13640.327">12092 7771 390,'0'0'49,"0"0"193,0 0-61,0 0-38,0 0 37,0 0-13,0 0-22,0 0-24,0-2-45,0 1-15,-1-1 9,1 2-38,0 0-27,0 0-5,0 0-19,0 0-67,0 0-66,11 5-74,5 5 142,10 1 50,7 0 24,8-1 10,9-2 7,6 0-6,8-4 12,1 2-12,3-4 1,-1-2 24,-3 0-7,-4 0 7,-7 0-2,-9-2 52,-7-4-46,-13 3-24,-2 0-5,-6 3-1,-4 0 0,2-3-1,-4 3 0,2 0 1,0-4 0,-1 1 0,-1-1 0,2-2 1,-3-2 74,1-1-24,1-3-42,1-2-9,-2-1 5,0 1-5,-2 0 0,0 1 0,-4 3 0,0-2 0,-2 0-1,-2 2 1,0-5 0,0 1 1,0-1 12,0-1-12,0-1 7,0 2-8,0-1 9,0-4-9,1 4 0,-1-4 0,2 1 2,-2-1-2,0 0 1,0-1 0,0 1 1,0 0-2,0 0 1,-2 0-1,-1 1 0,-1 0 0,1-4 0,-1 2 0,1 1 0,-2-2 0,-1-1 0,0 0 0,-1-1 0,-1-2 0,1 1 1,-2 1 20,-2 3 2,4-1-22,-2 3 5,-1 2-5,1 2 0,-1 0-1,2 1 1,0 2 0,1 1 0,-1 2 2,-1-1 6,0-1-8,0 1-1,-4-2 1,-1 0-1,-3-3 0,-1 1 0,-3 0 0,2 1 1,0 1 6,2-1-7,0 2 1,1-1 0,2 1-1,0 0 1,0 1 0,-2 1-1,2 1 0,-2 2 0,1-1-10,-3 2 9,-1-1 0,-1 1 1,1 3-1,1 1-2,-1-1 3,-2 2-8,0 0-18,-5 0 15,-1 3 10,-1 4-16,0 0 9,0 1-3,1 0 9,2-2-4,3 2 5,2-1 1,2-2-2,3 2 1,0 2-6,3 1 6,1 1-5,0 2 5,2 4-9,-3 3 9,3 1 1,1 3-2,1 3-7,-2 3 8,0 4-9,-2-1 10,1 3-1,-2 1-1,0 0 1,0 3-1,2-1 1,4 1 0,1 0 0,5 1 1,0-1 6,0-1 2,5 3-6,8 2 6,5-1-7,3 0-1,3 3 1,6-4-1,0-2 2,1-3-1,0-6-1,-4-3 1,-2-6-1,-1-5-9,-2-1-3,0-4 11,1-3-6,0 1 7,-1-3-10,-2-2 10,0 1-2,-11 2-65,-4 0-326,-5-7 131</inkml:trace>
  <inkml:trace contextRef="#ctx0" brushRef="#br0" timeOffset="16110.2169">12795 8120 354,'0'0'0,"0"0"-126,0 0 126,0 0 56,0 0 44,0 0-99,0 0-1,-28 16-109</inkml:trace>
  <inkml:trace contextRef="#ctx0" brushRef="#br0" timeOffset="21082.1448">5442 7897 134,'0'0'61,"0"0"-47,-87 25-14,50-12-95</inkml:trace>
  <inkml:trace contextRef="#ctx0" brushRef="#br0" timeOffset="21412.0456">4966 8153 515,'0'0'69,"0"0"443,0 0-363,0 0 2,0 0-31,0 0 1,0 0-76,9-46-17,1 41-28,10 0-3,8-2-13,6 2-9,11-5 3,7-1 5,21-7 1,29-13 3,36-14 2,10-6 10,-21 9-6,-36 11 7,-41 16-1,-14 8 1,-1 0-42,-6 4-83,-18 3-63,-11 10-180,-3 2 70</inkml:trace>
  <inkml:trace contextRef="#ctx0" brushRef="#br0" timeOffset="21954.7719">5843 7760 620,'0'0'168,"0"0"-7,0 0 8,0 0-62,0 0-62,0 0-45,0 0-19,4-3-63,8 18 58,5 6 23,0 3-2,0 0 2,8 2 1,-1-3-1,7 2 1,1 0-1,0 2 1,1 0 0,-3 1 0,-6-1-1,-9-2 1,-3-2-1,-9-5 0,-3-1 1,0-5-2,-12 0 2,-6-3 29,-3 0 38,-1-1 10,1-4 47,2-2-57,2 1-42,7-1-24,1-2 12,3 0-12,0 0 0,0 0 6,0 0 92,0-7 28,-3-8-85,-3-5 11,-3-5 31,2-6-48,-6-7-18,0-1-18,-1-2-17,-3 3 17,4 2-1,-2 7 1,4 5 0,3 5-2,0 12-124,-4 7-48,-16 9-153,1 16-20,2-6-303</inkml:trace>
  <inkml:trace contextRef="#ctx0" brushRef="#br0" timeOffset="29723.8243">9797 8297 333,'0'0'116,"0"0"-93,0 0 147,0 0 25,0 0-120,0 0-75,10 3-66,4 0 34,2 2 20,7 1 12,4 2 8,4-1 10,3 2 16,9 0-23,5-4 22,9 1-20,22-3 8,24 2-1,34 0 10,16-1 18,3-1-8,-7 4 14,-23 1-21,-8-1-18,-10-2-6,-5-5-9,-10-5-1,-13-13 1,-15-3 11,-18 1 32,-3-6 37,4-4 16,7-12-3,5-7-53,-5-6 10,5-14-11,-2-18-10,-8-18-23,-9-9 7,-14-1-7,-17 5 0,-8 7 7,-2-8-13,-9 2-6,-14 0-7,-6 4-5,-6 5 8,-5 1 3,0 4 7,-5-1 0,-3-1 0,-4 7 1,-3 3 16,-3-2 18,-5 2-9,-2 0-17,5 10 54,-18 6-45,-10 10-17,-7 13-1,-19 0-12,8 16-22,-1 9 1,0 3-1,-4 5-2,-2 6 8,4 4 9,3 5-7,23 0-8,22 8 18,17 8 6,5 10 4,-13 29-39,-15 43-55,-10 42 1,8 17-8,18-4-46,26-23 30,20-34 25,5-22 52,9-19 24,6-18 15,2-8 6,4 0 1,1 1 0,5-2 0,-3-3 16,-5-2-1,-3 8-15,-5-6-26,-5-6-261</inkml:trace>
  <inkml:trace contextRef="#ctx0" brushRef="#br0" timeOffset="30458.8053">16356 7892 409,'0'0'49,"0"0"-49,0 0-7,-93 2 7,60 1 0,0-1 0,-4 6-6,9 1-53,7-2-187</inkml:trace>
  <inkml:trace contextRef="#ctx0" brushRef="#br0" timeOffset="30645.3228">16021 7940 360,'0'0'88,"0"0"-64,0 0-16,0 0 100,0 0-36,0 0-72,0 0-62,-19 46 14,20-24 8,8-2-247</inkml:trace>
  <inkml:trace contextRef="#ctx0" brushRef="#br0" timeOffset="31621.065">16544 8163 388,'140'16'98,"26"4"142,-3-1-113,3 3-45,2-5-31,-3-2-8,-8-4 27,-7-1 22,-9-2 8,-12 2-14,-10 1-28,-9 2-39,-8-1-18,-2-3-1,-5-4-22,2-5 3,0 0 5,2-14 2,5-11 11,-1-8 0,0-10-12,-3-6 12,-6-7-28,-14 5 4,-15 8 18,-16 7 7,-6 0 16,2-6-2,5-9 2,1-10-15,-5-11 0,-5-20-1,-1-12 0,-4-13-11,-4-3 11,4-1 2,0 0 35,6 0 55,0 2-9,-5 5 30,-11 1 1,-15 6 40,-11 4-107,-27-1-31,-37-6-10,-30-1 7,-34 0-13,-30 14-27,-24 15-35,-6 15-8,-7 12-21,1 10 25,1 11 20,2 7-2,9 11 2,12 6 13,12 7 7,7 3 8,-2 0 10,-8 0-8,-9 12 8,-11 3 8,-2 4-29,-2-1-8,4 0-24,8-2 6,9 0 13,8-1 13,4 4 14,-2 3 14,0 10-5,2 7-5,3 8 11,9 9 1,-2 6-1,5 8 0,4 8-6,12-3 6,14 0 1,23-15 2,20-13 3,17-9 1,8-1 9,0 6 4,-1 8-7,1 7-4,12 3-8,10 1 0,9 12 5,8 18-5,16 17-1,17 8-1,7-3 1,11-12-7,8-13 6,13-8 1,13-3 0,9-4-1,10-2-55,2-5 36,5-5-15,-4-4-6,5-2 23,-5-5-43,4-2-13,1-5 35,1-4 9,5-7-22,10-7-35,8-6 87,12-7 75,7-5 13,7-4-31,8-4 28,2 2-30,-4-2 14,-7 0-31,-19 0-38,-21 0-14,-33 0-108,-16-2-1,-26-4-147,-19-4-398</inkml:trace>
  <inkml:trace contextRef="#ctx0" brushRef="#br0" timeOffset="31825.0724">17622 8078 871,'0'0'531,"0"0"-531,0 0-68,0 0-220,0 0 59,0 0-15,0 0-21</inkml:trace>
  <inkml:trace contextRef="#ctx0" brushRef="#br0" timeOffset="31959.8623">17622 8078 423,'22'36'346,"-19"-36"-54,2 0-128,1-4-109,-2-2-29,-4 6 20,0 0-46,-3 0-392</inkml:trace>
  <inkml:trace contextRef="#ctx0" brushRef="#br0" timeOffset="34077.1044">9562 7002 42,'0'0'310,"0"0"-232,0 0-59,0 0-13,0 0-6,0 0 0,50-16 274,-45 12-145,-1 0-87,0-2 0,-2 1 20,-2-3-25,0 2 57,0 0-52,-9-3-19,-3 0-18,0 0-5,-7 0 0,-8 1 0,-3 2-12,-10 4 1,-8-1-17,-7 3 19,-8-2 8,-3-2-1,-1 0 1,-3-3 1,0-2-1,5-1 0,2-1 1,3 1 0,5 0 0,4 3 0,0 1 0,0 1 0,1 1 0,-2 3 0,3-1 0,1 2 0,-1 0 0,-2 0 0,0 0 0,-2 0 0,-2 3 0,1 4-1,0 1 1,-1-1 0,4 2 0,-2 1-3,0-1 3,-2 1 1,-2 2-1,1-1 0,-1 0-7,2 1 7,4 0 7,-1 1-6,3 2-1,4 3 1,5-1 0,1 1 0,5 1-1,5 2 13,4 4 8,5 4-12,0 4 17,1 9-17,2 3-2,2 4 2,3 2-8,0-1 1,0-1 14,3 0-14,2-3-2,0 0 6,2 0-6,5 0 8,0 1 11,9-1-9,9 3 1,10 2-11,5 3 12,14 1-5,6 1-6,7 2 8,8-2-9,13-2-5,15-2 3,24-6-14,5-7 15,-8-11 1,-4-6 0,-10-7 0,4-6 0,11-8-23,4-1 22,10-14-27,-1-7 22,-4-9 6,-8 0 14,-10-1 7,-11-3-1,-19 7-7,-14 4 3,-16 3-9,-1 0 16,10-5 14,21-8-24,0-3 23,-3 0-13,0-3-1,-19 4 9,2-3-4,-10 1-6,-11-1-1,-11-3 24,-10-2-1,-11-7-25,-6-7-17,-2-13 15,-24-19 5,-16-22 9,-11-1 13,5 19-1,8 24 49,8 32-15,-1 10-51,-5 4-25,-13 5-9,-6 4-49,-1 13-51,0 1 16,0 10-8,7 12 9,-23 27-75,14-6-40,5-8-101</inkml:trace>
  <inkml:trace contextRef="#ctx0" brushRef="#br0" timeOffset="35168.624">6486 8821 436,'0'0'62,"0"0"-46,0 0 538,0 0-357,0 0-80,0 0-20,0 0-4,0 1-7,0-1-48,0 0-27,0 0-11,0 0-8,0 0-25,0 0-4,0 0 19,0 0 18,4 0 33,11-8 132,19-21-47,37-27-99,43-24-19,34-21-12,19-11 1,5-4-1,-22 14-4,-32 22 16,-42 29 0,-33 25 0,-23 16 0,-2 4-2,-5 0-74,-3 4-46,-9 2-59,-1 2-113,-12 10 133,-12 7 161,-6 1 0,0 2 11,6-3-10,5-4-1,8-4 0,5-3-1,2-3 1,4-5 0,0 0 0,0 0 151,0-5-17,0-9-81,0-4-8,0 0 7,0-2-8,0 3 21,-4 0-26,1 2 12,-1 4-24,2 2 22,0 3 7,-1 1 51,3 2-43,0 2-32,0-1-10,0 2 9,0 0 10,0 0-41,11 0-1,9 2-26,10 9 16,7 3 10,10 7-7,1 3-30,4 2-7,1 2-9,-3 2-2,-4 1 0,-6-1-9,-7 1-33,-9 1 47,-10-6-7,-12-2-9,-2-5 23,-12 1 35,-16-5 9,-11 2 41,-4-2-21,-3-1-9,2-2-3,6-1 8,6-3-10,10 0-5,4-4 7,10-1 52,4-3 105,2 0 37,-1-6-29,3-15-73,0-13-51,0-24-24,0-22-10,3 2-13,-3 6-1,0 14-1,-5 15-34,-7-1-48,-8 5-56,-16 15-104,5 15-88,-3 5-420</inkml:trace>
  <inkml:trace contextRef="#ctx0" brushRef="#br0" timeOffset="36459.1839">19242 4309 1134,'0'0'213,"40"-79"-46,-9 40-29,2-2-51,0 8-8,-8 3 9,-4 5 2,-4 2 25,-7 5-48,-1 7 14,-5 7-31,-4 4-50,0 8-157,-3 23-9,-25 24 130,-23 33 36,-17 27 1,-4 13 10,14-6-10,25-12-1,29-10 0,7 4-8,31 2-8,6-20-44,0-24-14,-4-23-17,-4-15-9,11-12-23,-6-4-87,-4-8-166</inkml:trace>
  <inkml:trace contextRef="#ctx0" brushRef="#br0" timeOffset="36637.9575">18763 4577 373,'0'0'1019,"0"0"-814,0 0-57,141-57-129,-8 57-19,22 0-17,-1 16-24,-36 7-39,-43-5 19,-31-5-214,-23-13-724</inkml:trace>
  <inkml:trace contextRef="#ctx0" brushRef="#br0" timeOffset="36826.2253">19943 4932 1328,'118'-24'212,"11"2"-140,-39 14-56,-25 1-3,-26 6-13,-15 1 12,-19 14-12,-5 6-189,0-4-379</inkml:trace>
  <inkml:trace contextRef="#ctx0" brushRef="#br0" timeOffset="37809.0117">21228 4983 1285,'96'-44'286,"-11"-1"-81,-48 18-33,-19 5-66,-12-7-35,-6-7-24,-37-10-47,-61-3-31,-49 6-48,-21 14 19,-2 20 4,28 9 25,41 20-11,30 5 13,28 4 18,10 15-18,12 29 1,21 23 9,6-1 3,59-15 13,32-30 3,19-35 49,30-15 56,2-22-16,-5-33-52,-15-24-9,-20-18-11,-28-10-8,-25-9 6,-24-8 4,-19-2-10,-12 3 0,0 15-9,-5 27 0,-3 27 0,2 23 0,3 14 7,2 5 47,1 11-49,0 4-5,0 41-144,0 44 96,0 43 29,0 19 11,1 1 8,6-16 0,3-22 0,2-6 0,-1-7-1,-2-22-1,1-22-4,-6-23-5,2-15 10,-2 0-48,1-8-36,0-3 33,7-7 52,6-21 125,14-25-100,1-6-25,5-10-18,0-1 1,-4 17 11,0 0-1,-4 17 1,-5 15-9,-4 11-14,-1 3-9,-2 10 13,-2 19 5,-1 22 6,-8 0-3,-3 12 4,-4 2 12,0-10-6,0 6 7,0-8-1,-2-7 1,2-9 0,0-10 0,0-10 0,0-9 0,0-8 2,12-2 186,13-21-24,17-14-122,21-26-36,23-29 0,14-21 0,-4 7-4,-19 23-2,-17 29 0,-15 21 0,4 2 0,2 3 1,1 7 0,-10 14 5,-4 7-6,0 23-9,-3 16 8,4 26-11,1 27 2,-2 17 8,-9-10 1,-11-21-5,-10-30 1,-8-16 4,-2-1-51,-26-2-81,-33-6 7,-45-14 93,-54-9 24,-23-26-4,32-7-187,37-10-394</inkml:trace>
  <inkml:trace contextRef="#ctx0" brushRef="#br0" timeOffset="37996.0697">22334 4127 1614,'0'0'274,"0"0"-162,0 0-112,0 0-483,0 0 358,0 0-51,-111 97 19,62-66-51</inkml:trace>
  <inkml:trace contextRef="#ctx0" brushRef="#br0" timeOffset="38232.0324">23164 4163 973,'0'0'998,"0"0"-806,121 33-145,-57 33-39,-4 40-8,-7 23-9,-15 12 8,-14 3-13,-6-7-8,-8-6-25,-6-14-13,-4-32-100,-14-30-2,-37-12-9,2-18-74,4-11-107</inkml:trace>
  <inkml:trace contextRef="#ctx0" brushRef="#br0" timeOffset="38381.5104">23385 4657 1480,'0'0'316,"0"0"-221,0 0-95,0 0-232,0 0 163,99 100-5,-62-36-155,3-10-280</inkml:trace>
  <inkml:trace contextRef="#ctx0" brushRef="#br0" timeOffset="38867.532">23920 5102 1030,'0'0'633,"34"-73"-400,-14 23-47,3-4-99,-5 7-44,-6 7-16,-3 12-7,-1 10-15,-2 9-5,2 9-34,1 0-191,4 13 42,1 10 136,5 8 27,-5 6 10,-1 10-5,-6 5 15,-5 2-2,-2 2-4,0 0 6,-2-7 0,-5-5 0,2-10 0,1-10 0,4-13 0,0-9 0,13-2 230,16-17-100,13-13-99,10-11-24,16-17-6,-2-1-1,0-4 6,-2-2-3,-16 14 3,-2 3-5,-12 12 45,-12 15 12,-10 15-19,-6 6-39,-4 15-131,-2 16 89,0 11 19,0 6-14,-8 3 10,2-3 5,6-3-20,0-1-18,0-4-42,6-4-61,-2-11-190,1-21-396</inkml:trace>
  <inkml:trace contextRef="#ctx0" brushRef="#br0" timeOffset="39026.1057">24279 4579 1371,'0'0'486,"43"-87"-203,-10 46-100,6 7-88,1 17-74,0 17-21,-10 22-111,-43 52-114,-23-7-273,-21-7-46</inkml:trace>
  <inkml:trace contextRef="#ctx0" brushRef="#br0" timeOffset="39650.8235">22353 6050 1324,'0'0'197,"88"-116"-14,-67 93 15,0 3-53,-3 3-70,-5 5-58,-7 12-17,-4 2-54,-2 34-149,-14 44 146,-36 41 41,-13 20 4,-9 3 11,5-22 0,23-40-6,14-23 6,13-21 0,7-12-1,4-2 1,1-7 1,5-7-15,2-10 15,38-14 201,36-34-139,33-28-62,18-5-17,-8 6 16,-32 24 1,-32 27-74,-21 15 26,-13 9 35,1 0 3,-2 17-2,-1 13-16,-11 9 13,-8 9 14,-35 6-21,-38 3 2,-28-6 20,1-12 1,14-18 11,29-14-6,18-6-5,-1-1-1,-5-1-32,9-8-80,23-11-250</inkml:trace>
  <inkml:trace contextRef="#ctx0" brushRef="#br0" timeOffset="40389.4774">22840 6500 1395,'0'0'225,"0"0"-181,0 0-21,0 0-23,0 0-6,74 75 6,-64-55 0,-2 0-44,-2 1-42,-4-3 13,3-2 18,-1-4 3,1-8 24,3-4 28,4 0 28,10-13-24,6-7-4,7-4-20,4-1 11,-1 8 9,-3 5 42,0 10-16,-5 2-26,-2 6 0,-4 17 0,-6 7-8,-3 6-7,-5 4-9,-2-2 9,-1-2 9,-2-8-2,-1-10 8,4-10 2,0-8 37,9-9 178,9-24-162,8-23-55,9-30 0,8-30 0,-2-14 0,-7-10 1,-9 7 1,-14 34-1,-8 23 0,-5 33 0,-5 22 0,1 7 20,-2 9-8,0 5-13,-9 36-152,-24 51 107,-19 46 34,-17 23 10,3-1-11,10-18 12,24-32-1,20-25-17,12-22 2,0-19-1,15-10-43,14-3-12,10-6 28,13-8 31,7-12 13,7-9 17,1-21 71,-1-4 57,-4-5-28,-10 5-48,-8 3-32,-12 12 10,-10 7 61,-6 12-94,-4 0-14,3 17-27,-3 10 21,-1 4-2,-5 3-9,-3-3-9,-3-2 11,0-7 5,0-4-2,-3-5-39,-23-13-63,0 0-93,9-12-286</inkml:trace>
  <inkml:trace contextRef="#ctx0" brushRef="#br0" timeOffset="40551.7386">24094 6363 990,'0'0'337,"0"0"-337,0 0-12,15 79-69,-9-33-66,9 31 41,-1-8-15,5-9-177</inkml:trace>
  <inkml:trace contextRef="#ctx0" brushRef="#br0" timeOffset="41142.1439">24661 6977 1098,'0'0'286,"0"0"-63,86-70 20,-58 29-90,-11-1-101,-9-2-28,-8 4-1,0 4 13,-23 11-20,-10 13-16,-15 12-75,-8 4-23,-4 24 11,1 8-9,3 9 45,10 3-3,10-1 16,12-1-19,14-8 26,10-6-15,1-10 7,23-7 39,18-12 8,9-3 20,13-17-13,1-13-8,0-9-6,-4-6 0,-8-2-1,-6 4 0,-10 7-10,-10 9 9,-9 12 1,-11 10 0,-7 5 0,0 3-141,-4 21 82,-17 8 34,-8 9 24,-3 5 0,-3 3-2,1 1 3,4-5 7,8-5-6,7-5 1,7-10-2,8-5 0,0-8 0,8-4 41,19-6 46,13-2-35,11-13-52,7-13-10,-1-12-28,-2-2 26,-8 0 11,-9 5 1,-10 7 80,-10 10 63,-8 13 85,-3 5-180,-1 9-48,-2 22-44,2 9 37,-6 23-1,0 24 8,-15 17-2,-18 4-16,-2-20-66,9-31-100,18-43-501</inkml:trace>
  <inkml:trace contextRef="#ctx0" brushRef="#br0" timeOffset="41784.2047">21749 7674 768,'0'0'142,"0"0"349,0 0-369,0 0-103,15 137-13,4 12 10,1 48-15,-4 28 16,-3 11-1,0-19 25,-3 1-2,-1 4 15,-8-13 21,-1-19-34,0-29-5,-1-38 10,-2-34-33,0-30 0,3-25-3,0-12-9,0-2-1,0-4-8,0-11-77,-6-5-14,-17-57 61,3-3-185,2-17-383</inkml:trace>
  <inkml:trace contextRef="#ctx0" brushRef="#br0" timeOffset="42290.4998">21621 7741 1375,'0'0'0,"0"-90"78,10 47 59,11 5 29,22 18 52,47 20-116,57 15-93,37 33-3,31 10-6,11 8 1,0-3-1,18-2 6,7-3-5,8-7 0,-3-10 1,-21-9 32,-39-10-11,-61-9-3,-60-7-1,-42-3-6,-21-2-11,-6 1-2,-5 3-8,1 4-14,-2 11-7,-2 10 12,-8 12 11,-5 19-1,0 18 7,12 24-2,3 14-5,1 9 7,11 14-1,-6 11 1,-6 27 0,0 12 16,0 9-15,-4 1 9,4-16 4,0-9 12,7-4 5,8-8 0,-7-14-18,-5-16 2,-3-22-9,0-32-6,-3-23 0,-3-18 0,-2-12-31,-11-1-27,-32-4-98,-68-16-61,5-5 3,3-17-544</inkml:trace>
  <inkml:trace contextRef="#ctx0" brushRef="#br0" timeOffset="42570.9965">21730 10510 631,'0'0'959,"0"0"-642,0 0-115,0 0-60,0 0 9,0 0-17,0 0-72,121-8-42,48 25-20,51 3-8,38-3 8,9-8 13,7-9-13,25 0-10,16-7 9,-7-15 1,-38-4 0,-61-6-48,-78 6-66,-68 1-31,-41 8-49,-22-4-295</inkml:trace>
  <inkml:trace contextRef="#ctx0" brushRef="#br0" timeOffset="43081.0513">21647 8381 398,'0'0'361,"0"0"-130,0 0-10,0 0 15,0 0-58,0 0-34,0 0-93,29 16-45,7-7-5,28 2 20,39 3 33,52 2 16,42-1-15,22 1 4,18-5 16,9-1-10,22 2-8,32 0-29,15 1 1,-3-4-7,-32-1 7,-61-7-10,-71-1 0,-67 0-13,-46-1-4,-25-2 5,-10 0-7,-5 1-73,-48 0-71,-65 2-218,-51 2 48,14 6-44,28-7-288</inkml:trace>
  <inkml:trace contextRef="#ctx0" brushRef="#br0" timeOffset="43725.4803">22744 7892 474,'0'0'174,"0"0"-117,109-75 74,-69 44 97,-6 5-54,-7 3-20,-9 4-28,-5 8 18,-8 4 81,-2 6-103,0 1-89,1 9-33,4 32-55,8 43 40,0 65 15,3 46 0,-10 30-1,-8 15-8,-1-5 8,0 20 1,6 7 2,18-7 40,18-19 18,7-39-10,0-30 8,-8-35 4,-15-39-31,-10-31-22,-9-28-2,-5-17-6,0-7 0,-2-3 1,0-4 18,-9-3-20,-65-13-2,2-3-330,-1-13-439</inkml:trace>
  <inkml:trace contextRef="#ctx0" brushRef="#br0" timeOffset="46401.274">22046 7979 438,'0'0'488,"0"0"-357,0 0 37,0 0 0,89-82 24,-72 63-68,-2 4-53,-3 2-30,-6 4 12,-2 7 8,-1 2-61,-2 0-10,2 10-142,-2 15 98,-1 9 41,0 14 4,0 18 9,-12 19 0,-6 15 0,3-11-7,4-24 6,7-24 1,1-24-2,1-5-12,1-4-5,1-5 19,0-3 58,0-14 157,10-28-133,22-27-48,17-22 13,0 1-21,-3 18-10,-11 23-1,-13 20-9,2 0 1,0 4-7,1 7 0,-4 12 0,2 6-21,6 23-11,4 15 16,7 24 10,-5 25-9,-7 23 15,-10-9-12,-9-22 6,-6-28-5,-3-24 9,0-2 1,0-5 0,0-3 0,0-8 0,0-5 0,0 0-44,-30 3-187,0 0-79,9-7-485</inkml:trace>
  <inkml:trace contextRef="#ctx0" brushRef="#br0" timeOffset="47564.1686">23979 8144 713,'0'0'560,"0"0"-451,84-79 6,-64 59 8,-9 7-28,-7 6 25,-4 7-107,0 0-13,-10 7-139,-20 22 100,-28 14 27,-39 27 11,-37 13 0,-12-1 1,10-16 0,34-27-1,37-22 0,22-8 1,14-7 0,2-2 0,5 0 0,1 0 9,12-4 51,7-11-8,2-6 51,11-5-26,17-7-44,10 2-33,8 3-26,2 10-32,1 8 5,-6 10 25,-1 10 15,-5 15 6,0 10-12,1 4 6,3 2 13,1-2 8,4-3 0,1-9 33,-1-4 30,-4-9-6,-8-5-17,-6-5-28,-11-4-20,-20 0-33,-17-11-162,-10-6-615</inkml:trace>
  <inkml:trace contextRef="#ctx0" brushRef="#br0" timeOffset="48068.5652">23469 8930 1547,'0'0'484,"0"0"-335,91-39-52,-54 22-38,-4 4-19,-6 7-23,-4 3-16,-3 3-1,2 0-25,-1 6-51,-18 25-102,-3-5-209,0-8-303</inkml:trace>
  <inkml:trace contextRef="#ctx0" brushRef="#br0" timeOffset="48373.0852">21934 9078 456,'0'0'759,"0"0"-612,0 0 24,0 0 81,92-75 28,-45 46-121,4 2-72,2 2-32,-4 6-34,-10 7 7,-7 7-25,-4 5-3,-5 0-51,-4 9-26,-19 27-125,0-3-178,-6-8-323</inkml:trace>
  <inkml:trace contextRef="#ctx0" brushRef="#br0" timeOffset="48809.4562">22199 9911 844,'0'0'663,"0"0"-467,0 0 90,0 0-103,0 0-60,0 0-40,0 0-19,3-36 13,14 29-22,10-3-31,7-1-15,9 5-9,-1 0-38,3 6-48,-2 0-21,15 0-21,-10 9-221,-3-6-220</inkml:trace>
  <inkml:trace contextRef="#ctx0" brushRef="#br0" timeOffset="49102.7951">23740 9866 1513,'0'0'311,"0"0"-74,0 0-105,0 0-39,0 0-27,0 0-22,0 0-31,13-51-13,-5 51-33,7 0-29,2 0-18,9 4 49,1 5-43,8-2-120,-7-3-72,-1-4-371</inkml:trace>
  <inkml:trace contextRef="#ctx0" brushRef="#br0" timeOffset="49448.4207">22174 10559 423,'0'0'549,"0"0"-455,0 0 56,57-75 26,-41 48-35,1 5 46,-5 2 27,0 3-29,-3 5-82,0 2-8,-1 3-54,0 5-11,2 1-29,6 1-1,6 0-10,8 0-15,8 0-9,5 3-52,35 5-48,-8-2-145,-3-6-289</inkml:trace>
  <inkml:trace contextRef="#ctx0" brushRef="#br0" timeOffset="49706.3921">23991 10459 1332,'0'0'808,"0"0"-576,20-73-64,-7 45-61,3 6-3,0 7-34,5 2-31,2 6-39,8 5-17,9 2-53,23 25-90,-8 1-128,-2-12-437</inkml:trace>
  <inkml:trace contextRef="#ctx0" brushRef="#br0" timeOffset="59553.0357">12257 7777 329,'0'0'46,"0"0"172,0 0-106,0 0-12,0 0 8,0-88-17,0 68-36,0 2-19,0-2 2,0 3 10,0 2 1,0 3-13,0 4-13,0 4-5,0 2-7,0 2-11,0 0-21,0 0-48,0 6 36,0 2-1,4 4 13,2-1 3,1-1-5,1 1 7,1 1 15,1-3 0,1 3 0,1-2 0,3-2 0,0 0 1,2 0 0,4-2 0,0-2 1,5 1 11,4-3 7,5-2 15,4 0 14,3 0-6,5 0-13,4-9 42,6-2-13,0-3-14,-3-2-25,0 0 31,-8 1-2,-6 2-32,-5 2-7,-10 0-7,-5 5-2,-4-2 2,-5 0 0,-1 1 8,2-5-3,-3-1-7,0-3 0,1-1 0,-2 0 0,-2 0 0,2-4 0,-4 0 0,3 0 0,-2 0 8,-2 1-8,0 2-1,-3 0-9,0-1 10,0 2 2,0-3-2,0 0-2,0-2 1,0 0-3,-3-3 4,-5 2 7,-2-4-6,-1-1-1,2 2 1,-2 1 0,0-1 0,-1 2 0,-1 1-1,-1-1 0,-2 2 1,-1-1-1,0 1 0,-2 0 1,3 0-1,-4-2 0,0 0 0,-2 0 1,-4 0 8,1 2-8,0 0-1,-2 2 0,3 3 0,-2 1-11,3 1 11,0 1 0,1 1 0,-2 1 0,0 2 1,2 1 0,-2 1-1,0 1 0,-1 2 0,-1 0-1,1 3 1,0-1 0,1 1 0,-2 0-1,1 2 1,0 0 0,-1 0-1,1 0 1,-3 7 0,1 3-6,-2 2-4,-1 5-2,-1 0 5,2 2-2,2 1 8,3 1 0,2 2-8,3-2 2,0-1-3,3 1 0,2 1 10,1-3 0,0 3-7,-1-3 7,-1 3 0,3 0 0,-1 2-6,1 1 6,1 3-1,0 2 0,3 4-8,2 2 8,3 0-12,3 2 6,0 0 6,0-1-8,3-1 3,5-3-5,4-7 5,1 2 4,2-4 2,4-1 0,2-1 0,-1 1 1,2-2-1,-1 0 0,-2 1 1,2-3-1,0 0 7,-2 1-7,4-3-2,-1-1 2,1 1 1,0-2 1,4 1 5,0-2-7,4-1 0,1-3 1,8 4 1,0-3 8,4 1-9,2 1 0,2 1-1,1-3 1,0 1 0,-3-1 5,2 1-5,-6-1 0,-2 0-1,-2 0-5,-3 2 4,-4-4-13,-4-1 8,0-2 6,-5 0-1,-1-2-9,-2-1-13,-2 1-81,-2 1-54,1 4-42,-4-4-81,-4-1-113</inkml:trace>
  <inkml:trace contextRef="#ctx0" brushRef="#br0" timeOffset="60106.151">13089 7885 342,'0'0'69,"0"0"305,0 0-76,0 0-67,0 0-104,0 0-17,3-89-30,10 68-19,1 1-8,-4 5-8,-1 2-30,-4 6-14,-1 5-1,-3 2-6,1 0-38,-2 0-49,1 0 0,0 3 13,1 3 54,0-1-18,-1 3 17,1-2-10,-1 0-41,1-1-23,-2-2 52,2-3 24,-2 0 18,0 0 7,0 0 12,0 0 59,0 0 33,0 0-11,1-8-44,2 1-21,-1-1-12,-1-1 23,1 1-17,-1 1 26,2 1-21,-2 2-15,-1 3-5,2 1-7,-2 0 0,1 0-13,0 0-9,-1 0-58,2 0-10,-2 0 51,2 0 15,-1 2 24,1 0-10,1 0-2,-3 0-41,3 1 18,-3-1 13,1-2 6,-1 0-37,0 3-21,0 0-16,0 1 19,0 3-129,-14 5 80,-3-4-4</inkml:trace>
  <inkml:trace contextRef="#ctx0" brushRef="#br0" timeOffset="60953.5822">12991 7752 117,'0'0'133,"0"0"-99,0 0-18,0 0-3,0 0 3,0 0-4,0 0 25,0 0 5,0 0-42,0 0-33,4 0 13,-4 0 20,1 0 8,-1 0 52,2 0-35,-2 0-19,0 0-6,1 0-6,-1 0-24,0 0 3,0 0-4,0 2-9,0 2-34,0-1-77</inkml:trace>
  <inkml:trace contextRef="#ctx0" brushRef="#br0" timeOffset="61675.1095">13071 7746 175,'0'0'124,"0"0"-81,0 0 179,0 0-105,0 0-53,0 0 12,0 0 24,69-22-42,-65 18-35,0 4-23,-2 0-35,-2 0-140,-10 8-50,-8-1-88</inkml:trace>
  <inkml:trace contextRef="#ctx0" brushRef="#br0" timeOffset="62095.2032">7206 8819 189,'0'0'111,"0"0"-69,0 0-32,-104-3 5,73-2-14,-13-1-1,7 0-23,2 1-85</inkml:trace>
  <inkml:trace contextRef="#ctx0" brushRef="#br0" timeOffset="63135.6833">6189 8570 1066,'0'0'236,"0"0"-30,0 0-112,0 0-63,30-80-14,-20 68-8,2 1 64,4 0-55,4-1-18,8-1 0,7-3 1,10-2 5,27-6-6,45-5 1,65-4-1,31 8-7,-31 11-110,-39 2-255</inkml:trace>
  <inkml:trace contextRef="#ctx0" brushRef="#br0" timeOffset="63654.5753">14746 8301 750,'0'0'370,"0"0"-192,0-105-75,0 66 25,5 10-32,8 2-37,4 4 16,9 6 8,13 2-37,6 6-36,8 9-10,7 0-9,12 20-25,17 11-17,24 9-47,10-3-75,-23-9-89,-20-18-266</inkml:trace>
  <inkml:trace contextRef="#ctx0" brushRef="#br0" timeOffset="65974.4834">4882 8584 172,'0'0'340,"0"0"-113,0 0-73,0 0-3,0 0-17,0 0-21,18-56-27,42 20-66,49-23-1,55-25-3,31-11 10,8 6-3,-23 24-1,-57 32-22,-41 20 0,-27 13-92,-26 2-207,-10-1-214</inkml:trace>
  <inkml:trace contextRef="#ctx0" brushRef="#br0" timeOffset="66334.812">5589 8053 811,'0'0'199,"0"0"-99,0 0 32,-49-81-71,44 70 13,5 6-13,0 5-61,5 0-16,16 6-64,7 11 61,9 7 18,5 2-43,7 3 18,5 3 6,7 2-5,1-1 11,-3 3 8,-5 0 5,-11 1-11,-13-2-12,-16-4 9,-14-5-28,-2-1 36,-40 0 7,-35 6 10,-31 16-9,-5 7 0,10-1-1,33-14-13,33-22-353</inkml:trace>
  <inkml:trace contextRef="#ctx0" brushRef="#br0" timeOffset="67627.9033">8654 6764 126,'0'0'200,"0"0"48,0 0-167,0 0-58,0 0 8,0 0 91,0 0-3,-56-40-72,39 27-2,-1 1 25,-4 0-47,-2 1-23,-4 0 0,-3 3 1,-4 0-1,-1-1 0,-4 1 0,-2 0 0,-1-1-1,-3 3 1,1 1 0,-1-1 0,1 3 0,4 0-1,2 3 1,3-2-1,0 2-8,-1 0 8,3 0 1,-2 0-1,-2 8 1,-1 3 0,-5 1-2,2 5 1,-6-1 0,-3 3 0,2 1-1,-3 0 1,-1 0 0,-3 1 1,-1 4 0,-1-1 0,0 2-1,2 0 1,2-1-2,9-1 2,1-3-6,11 2 3,1-1-1,1-1 3,4 3-5,0 1 6,-1 6-2,1 1 1,0-1-5,-1 5 5,4 1-5,-1 5 0,-1 0 5,4 0 0,1-1 0,2 2-7,5-2 2,4 4 5,5 0-9,5 3 3,2 5 7,19 4-1,10 1 1,10 2 0,15-3 1,21 5 0,28 3 6,29 1-6,17-5 5,-1-10 1,-3-9 2,-9-8-9,5-2-19,1-6-7,4-8-20,2-9-13,8-9-53,9-8 26,9-18 28,5-8 57,-3-2 1,-12-1 13,-17 2-13,-47 12-16,-28 1-152</inkml:trace>
  <inkml:trace contextRef="#ctx0" brushRef="#br0" timeOffset="67955.4949">9803 7606 386,'0'0'64,"0"0"146,-40-106-98,15 59-42,3 1-31,-3-3-37,0-1-2,-3-4 16,2-2 4,-2-1 5,-8 4-16,0 2-8,-7 6 0,-5 3-1,-3 4 0,-4 4-15,-4 1-37,-4 2-59,-4 1 29,-14 0 60,-17-1 11,-18 7 11,-5 7 9,12 11 0,22 6-1,28 0 8,13 0-9,4 8-7,-5 4 1,-27 21 2,10-3-3,7-7-199</inkml:trace>
  <inkml:trace contextRef="#ctx0" brushRef="#br0" timeOffset="68213.8045">8067 7074 897,'0'0'208,"0"0"-111,-18-71-71,6 38 34,4 2 28,4 3 2,4 3-10,0 5-36,0 9-17,9 9-27,9 2-73,3 19-68,7 38-16,-7-2-32,-3-8-197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</inkml:channelProperties>
      </inkml:inkSource>
      <inkml:timestamp xml:id="ts0" timeString="2023-06-17T10:06:15.73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2991 8054 363,'0'0'295,"82"11"-176,-45-15-114,-4 0-5,-3 4-50,-10 0-47,-10 0 38,-6 0 39,-4 4 20,0-1-6,-31 14-9,-2 2-129,-4-2-144</inkml:trace>
  <inkml:trace contextRef="#ctx0" brushRef="#br0" timeOffset="868.2004">2843 8176 443,'0'0'0,"0"0"0,0 0 273,0 0-155,0 0-76,0 0 26,0 0 3,-28-36 4,19 32-48,-4 1-19,1 2-8,-2 1-26,2 0-6,2 6 7,1 4 12,0 0-10,9 2 1,0 0-14,0-1 13,22 0 12,14-1 10,28-3 1,39-5 1,54-2 30,31-10 3,16-9 2,0 3 9,-24 6-5,-17 7-14,-25 3-7,-23 0-13,-32 3-5,-23 0-2,-18-1-2,-11-2 3,2 0 1,0-2 0,-2-9 8,-3-3-8,-7 0 31,0-3 9,-5 2-17,2-3-16,-1 3-8,2-3 1,3 1-1,2 0 1,2-2-1,-1 4 2,2-1-2,-3 4 0,-4-1 0,-3 1 0,-1 3 4,-4 1-4,-3-1 0,0 1 5,-1-3-4,-1-2-1,2-1 0,2-6 0,2-3 1,4-4-1,2-1-9,2-3 9,7 0 1,0-1 5,-1 0-6,3 3 1,-5 3 14,-5 5-14,-1 4 1,0 3-2,-2 3 0,-1 3 0,-4 1 1,-2-2 1,0 3-2,0 0 1,-1-2 0,0-1 1,-3-3-1,-2-2-1,-4-6 11,0-2-3,-4-10 0,-18-4-6,-8-7 6,-9-6-8,-12-1-7,-5 1 6,-19-3 1,5 8 8,-6 5-8,-3 4 0,1 7 0,-26 11 0,-8 17-10,-6 3-55,24 24-44,27 3-7,7 15 22,19-10 18,5 1-126</inkml:trace>
  <inkml:trace contextRef="#ctx0" brushRef="#br0" timeOffset="2137.451">6851 8249 386,'0'0'23,"0"0"-7,0 0 120,0 0 41,0 0-68,-79-42 54,70 22-8,3 3-61,2 0-39,1 5-19,0 4-11,3 4-19,0 3-5,0-1-1,0 2-9,0 0-30,0 0-77,0 0 6,0 6 68,0 0 27,0-1 1,0 1 5,0-4-2,0 1 5,4 0-5,5-2 11,7-1 6,7 0 38,11 0 26,14-5-2,25-9-10,31-5-15,44-4-14,28 1-10,12 5-7,-7 9 4,-31 8-3,-38 0-12,-36 17 12,-34 3-13,-21 15-111,-5-4-150,-13-8-605</inkml:trace>
  <inkml:trace contextRef="#ctx0" brushRef="#br0" timeOffset="3956.628">13430 8063 1046,'0'0'333,"0"0"-228,0 0-81,66-81-24,21 73-5,60 1-36,31 1 22,10 1 17,-21 3 2,-35 2-3,-20 3 3,-27 7 0,-31-3-149,-30-7-216</inkml:trace>
  <inkml:trace contextRef="#ctx0" brushRef="#br0" timeOffset="4913.9132">7009 8528 525,'0'0'43,"0"0"-33,0 0 107,0 0 85,0 0-17,0 0 54,-73-56-92,73 42-63,24-3-10,28-7-61,33-3-13,39-2 0,27 1-15,14 12-11,4 12-28,-26 4-7,-41 9-197,-31-3-315</inkml:trace>
  <inkml:trace contextRef="#ctx0" brushRef="#br0" timeOffset="6083.8338">13663 8422 439,'0'0'503,"0"0"-273,166-51-49,-38 7-69,9-1-2,-19 8-18,-39 16 3,-37 13-62,-17 8-33,-25 20-7,-2 9-235,-30-4-370</inkml:trace>
  <inkml:trace contextRef="#ctx0" brushRef="#br0" timeOffset="9921.6219">3361 15141 560,'0'0'24,"0"0"18,0 0-42,0 0-36</inkml:trace>
  <inkml:trace contextRef="#ctx0" brushRef="#br0" timeOffset="9989.0915">3555 14791 403,'0'0'1,"0"0"-1,0 0-49</inkml:trace>
  <inkml:trace contextRef="#ctx0" brushRef="#br0" timeOffset="11320.3145">3555 14791 426,'88'-83'312,"-88"83"-90,4-12-148,-4-5 39,3-3-57,2-5-30,1-1-20,-3-3-6,3 3-53,-5-1-78,-1 4 17,0 3 41,-9 3 41,-6-1 23,0 0 9,-3-1 19,-3-1 26,-2-2-31,-6 0 35,-2-3 48,-5-1-39,-4-2 13,-5-2 27,2-1 5,0 3-26,2-1 2,2 5-43,5 2-11,0 2-18,3 3-7,1 1 1,4 2 0,-2 2 7,6-1-7,1 2 0,-1 1 17,2 0 5,-3 4-16,-3-1-6,-1 3 0,-6 2 0,-4 2 1,-2 0-2,-7 0 1,1 6 5,-1 4-6,1 3-6,-1 2 6,4 2 0,-2 2 0,2-2 0,3 3 0,-3-1 0,2 3 0,-2 0-1,-3 2 1,2 5 0,0 0 0,4 0 0,2 5 0,1 4 0,0 8 0,2 3-2,3 7 2,1 5 2,7 3-2,2 0 0,5 3-2,4 1 1,5-2-1,2 1 2,5-5-1,0-3 1,0-5-1,3-1 0,3-1 0,6 0 1,2 1 0,2-2 0,3-3 0,3-1 0,3-3 0,3-2-19,5-4 18,4-1-12,-1-3 12,1-3 0,2-2 0,2 0 0,0-4 0,-2 1 1,2-4 0,1 1-1,0-4 0,4 1 1,1-2-2,4-2 2,3-2-1,3-1-6,-2-3 6,5-2 1,-3-1-1,1-4 1,-3 0 0,0-3 1,-4 0-1,3 0-1,-2-3 0,3-8 1,3-3 0,2-3 1,1 0-1,0 0-1,0 1 1,-3 1 0,-6 0 0,-5 1 0,-5-2 1,-5 0-1,-6-2 0,-1 0 20,-5 1 17,-2-3 8,2 1 16,2-3-4,1-2-28,-1-2-13,3 1-4,0-2 25,-5 1-17,-1 4 11,-3 0 12,3 1 30,-4-3-42,2-2-11,-2-1 4,1 1-12,-6 1-3,-2-2 35,-2 1 22,0-4-33,0-5-23,-3-3-8,-3-5-1,-5-4 7,0-13-2,-5-15 7,-11 3 11,2 8 5,-4 7-14,1 16 3,-4-5 3,-5-5-6,-5 5-8,-4 0 5,-5 3-11,-9 4 0,-15-5-1,-32 6-6,-47 4-13,-30 9-69,-16 7-2,-10 8-2,7 6 8,-6 4-105,47 0-55,21 0-159</inkml:trace>
  <inkml:trace contextRef="#ctx0" brushRef="#br0" timeOffset="17410.8468">3371 15799 477,'0'0'49,"0"0"181,87-58-57,-65 35-88,-13 3-44,-9 2-41,-12 4-36,-21 4-100,-11 3 39,-12 4 90,-18 3 7,-17 6 13,6 8-3,9 3-9,7 1-1,-1 6-17,-24 14 16,-28 22-31,-8 8-46,7-1-36,1-2-126,11-13 129,-3-7-27,8-8 138,23-15 221,22-6 28,19-9-53,7 0 40,1-1-96,2 1-65,3 0-11,8-4 46,12-2 16,4-1-43,5 0 13,0 0-2,0 0-31,0 0-8,0 0-8,0 0-22,0 0-12,-2 0-7,-6 0-3,-1 0-3,-7 0-12,2 0-1,-2-4 12,1-2 1,2 1 0,2-4 48,4 1 50,4-2 21,3-4-55,19-23-47,62-44 0,59-45 2,21-17 3,3 7-3,-41 41-1,-55 45-16,-25 19-1,-11 6-1,-1-1-80,2-9-152,-5 4-132,-19 4-560</inkml:trace>
  <inkml:trace contextRef="#ctx0" brushRef="#br0" timeOffset="17874.5478">2280 17585 705,'0'0'1262,"0"0"-963,0 0-135,0 0-82,0 0-36,0 0-3,25-90-32,-7 49 6,1-7 16,4 2-12,5-7-11,13-13-10,12-13-75,14-14-73,-15 14-173,-13 13-437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</inkml:channelProperties>
      </inkml:inkSource>
      <inkml:timestamp xml:id="ts0" timeString="2023-06-17T10:06:48.54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6489 14621 39,'0'0'0</inkml:trace>
  <inkml:trace contextRef="#ctx0" brushRef="#br0" timeOffset="1101.5517">6803 17386 532,'0'0'362,"0"0"-54,0 0-70,0 0-120,0 0-59,0 0 19,0 0 9,0 0 17,0 0 38,2 0-39,-2 0-57,0 0-46,0 1-10,0 3-62,0-1-7,-6 7 20,-9 2 40,-1 5 6,-1-5 1,1 1-6,5-2 5,2-1-3,2 1-31,3 1-14,1-2 3,3-2 30,0 1-4,0-4 32,11 1 4,7-1 65,12-1 4,27 1 14,41-5 28,59-10-4,40-19 6,22-14 2,2-6-3,-15 5-19,-21 3 7,-42 10-13,-46 11-21,-45 10-39,-25 5-20,-8 1-10,-7 4 0,-7 0-1,-10 0-65,-83 36-105,-1 8-198,-15-1-326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</inkml:channelProperties>
      </inkml:inkSource>
      <inkml:timestamp xml:id="ts0" timeString="2023-06-17T10:07:06.44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24170 230 224,'0'0'108,"0"0"-108,0 0-17,0 0-61,0 0 23,0 0 39,0 0 15,-23 38-88</inkml:trace>
  <inkml:trace contextRef="#ctx0" brushRef="#br0" timeOffset="1856.9848">12146 8660 734,'0'0'735,"0"0"-735,0 0-186,0 0-377</inkml:trace>
  <inkml:trace contextRef="#ctx0" brushRef="#br0" timeOffset="6497.4764">14774 6821 142,'0'0'98,"0"0"-85,0 0-13,0 0-253</inkml:trace>
  <inkml:trace contextRef="#ctx0" brushRef="#br0" timeOffset="6915.7926">14240 6788 52,'0'0'240,"0"0"-51,0 0-60,0 0-26,0 0-18,0 0-23,0 0-30,0-34 29,0 34-47,2 0-14,1 0-13,1 0-42,5 5-3,-3 5-97,3-2-19</inkml:trace>
  <inkml:trace contextRef="#ctx0" brushRef="#br0" timeOffset="7170.5541">15289 6812 218,'0'0'3,"0"0"-3</inkml:trace>
  <inkml:trace contextRef="#ctx0" brushRef="#br0" timeOffset="8124.2868">4903 7725 129,'0'0'114,"0"0"-67,0 0-25,0 0-6,0 0 7,0 0 7,3 2 188,11-7-98,-1-2-54,-1-4 21,-3 2 60,-3 0 44,-6 4-29,3 1-16,-3 1-55,0 3-41,0 0-31,0 0-19,1 0 0,7 0-9,14-3-9,39 0-5,66-8 13,80-6 10,50 0-1,15-2 1,-25 10 0,-57 9-9,-53 0 8,-51 8-92,-35 10-93,-34-3-104,-12-2-45</inkml:trace>
  <inkml:trace contextRef="#ctx0" brushRef="#br0" timeOffset="9107.5564">1513 12014 205,'0'0'123,"0"0"-84,0 0-13,0 0 112,7-78 15,-7 64 33,0-2-54,0-1 1,0 0 58,0 0 3,0 1-60,0 0-45,0 4 25,0 3-11,0 4-23,0 0-55,9 4-25,8-2-18,5 0 18,9-4 0,6 0 0,10 0-1,6-2-10,4 5-35,4 4-108,-14 0-212,-20 0-594</inkml:trace>
  <inkml:trace contextRef="#ctx0" brushRef="#br0" timeOffset="9499.5649">2892 11984 1114,'0'0'261,"0"0"-30,0 0-97,0 0-20,0 0-32,0 0-67,0 0-15,48-65-28,4 65-37,-4 0-126,-6 0-425</inkml:trace>
  <inkml:trace contextRef="#ctx0" brushRef="#br0" timeOffset="10940.1883">22077 11955 652,'0'0'59,"0"0"-50,0 0-9,0 0 117,0 0 153,0 0-35,-1-13-113,14 1-31,5 0-18,9 0 36,4 2-25,11 1-20,27 3-32,29 6-17,33 0-3,17 22-3,-14 12-9,-31 5-1,-44-15-14,-30-7-226,-17-19-1108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</inkml:channelProperties>
      </inkml:inkSource>
      <inkml:timestamp xml:id="ts0" timeString="2023-06-17T10:07:23.85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6334 5922 264,'0'0'64,"0"0"250,0 0-221,0 0-4,0 0-38,0 0 32,-2-39-67,2 33-4,0 0 18,0 4-7,0 0-10,0 1-13,0 1-10,0 3-127,0 9 14,0-2-37</inkml:trace>
  <inkml:trace contextRef="#ctx0" brushRef="#br0" timeOffset="374.9369">7305 5816 704,'0'0'138,"0"0"-116,0 0-22,0 0-78,0 0-24,0 0 34,0 0 53,46 5 14,-42-3-6,-1 3 6,3 0-12,-1 1-125</inkml:trace>
  <inkml:trace contextRef="#ctx0" brushRef="#br0" timeOffset="969.1323">8577 5762 195,'0'0'128,"0"0"118,0 0-161,0 0 0,0 0-13,0 0-20,0 0-27,-3-13-17,3 13-8,0 0-13,0 0-43,0 0-36,0 4 37,0 5-78,0-1-174</inkml:trace>
  <inkml:trace contextRef="#ctx0" brushRef="#br0" timeOffset="2059.4831">12930 5603 320,'0'0'345,"0"0"-241,0 0-79,0 0-15,0 0 30,0 0 66,0 0-9,-39-12 18,39 10-35,0 1-29,0-1-6,0 1 7,0 0 6,0 1-45,0 0-12,0 0-1,0 0-24,0-2 24,3 2 3,8-1 11,4-2-13,6-1 1,3 0-1,-1-1 5,0 1-6,0 0 0,-1-1 0,-4 3 0,-5-1 13,-4 1 11,-4 2-4,-5 0-9,0 0-11,0 0-6,0 0-68,0 0-96,0 2-1,-18 8 16,-12 4 114,-34 8 30,9 0-7,-1-8-118</inkml:trace>
  <inkml:trace contextRef="#ctx0" brushRef="#br0" timeOffset="2509.3983">12024 5591 834,'0'0'166,"0"0"6,0 0-8,0 0-42,0 0-70,0 0-20,52-74-19,-17 63-12,9 4 4,19 0-4,31-1 5,40 2 2,27-2-8,16-1-3,7-2 3,-2 2 8,4-1-8,1 2 17,-11-1-2,-21 2-8,-39 2 3,-36 0 4,-33 3-14,-19-1 0,-5 3-1,-8 0-15,-8 0-139,-7 12-166,-40 8 161,-46 12 108,2-4 7,6-1-111</inkml:trace>
  <inkml:trace contextRef="#ctx0" brushRef="#br0" timeOffset="3111.3046">12462 5678 518,'0'0'39,"0"0"49,0 0-55,135-18-23,-28 11 6,47 3 0,23 4 18,7 0-12,-16 11-21,-32 2-1,-41-4-40,-29-8-474</inkml:trace>
  <inkml:trace contextRef="#ctx0" brushRef="#br0" timeOffset="3292.4109">13275 5707 628,'0'0'232,"0"0"-232,0 0-123,0 0-466</inkml:trace>
  <inkml:trace contextRef="#ctx0" brushRef="#br0" timeOffset="5063.2059">15540 5537 430,'0'0'24,"0"0"126,0 0-60,0 0 9,0 0-34,91-45-21,-75 37 41,-5 2-40,-1 2-32,2 4-13,1 0 0,6 0-14,8 5 14,9 5-15,21 5-12,35 6-11,47 4-1,33-1 7,28 0-46,25-2-7,13-8 22,31 1 37,25-1 26,15-4 33,5-3 32,-3 0 41,-13-3-53,-22-3 38,-30-1-17,-42 0-21,-56 0-6,-51 0-15,-44-4-22,-23-1-2,-3 0 0,0-2 12,3-3-19,-3-2 6,5-5-6,6 2 0,2-2-1,3-1-6,2 1 6,0 0 0,-3-1 0,-3-1-19,-5-1-4,-4-4-26,-10-5 27,-6-3-32,-14-6 14,0-6 23,-21-4 2,-10-4 15,-19-15 2,1 6 0,-9-6-1,-9-1 0,4 10-1,-7-4 6,-3 1-6,2 8 0,-13 0 7,-19-1-7,-19 1 0,-16 7 0,-8 5 0,-9 6-1,-3 1 1,-10 0 0,-8-1 0,-2 4-1,-2 4 1,-1 3-2,3 6 1,2 2 0,4 5 0,7 3 1,8 6-1,6 2 0,3 0 1,3 5 0,4 6-9,3 1 9,4 2 3,7 3 4,4 1-7,6 3-1,4 4 1,7 2 0,0 6 0,2 1 1,-3 7 1,5 7-2,5 4-1,4 9 1,10 6-1,13 3-3,16 5 3,21-12 0,20-8 0,13-11 1,9-5 0,34 16 2,45 11 9,58 19 0,43 1-9,35-8-2,24-6-17,13-9-51,20-9 9,-61-18-129,-39-15-177</inkml:trace>
  <inkml:trace contextRef="#ctx0" brushRef="#br0" timeOffset="6386.0412">16527 2544 872,'0'0'223,"55"-72"35,-24 28-110,4-4-16,-2-1-43,-5 3 9,-4 2-2,-6 7 13,-7 7-48,-4 11-8,-7 6-11,0 6-38,-10 7-4,-19 0-46,-26 17-7,-8 8 31,-8 8 12,-5 6 9,17 0-9,1 3 3,13-3-12,15-2-75,16-5 39,14-3-32,3-8 0,28-6 33,22-10 54,6-5 0,8-7 7,5-13-7,-13-9 16,2 0-9,-10 3 20,-11 9 22,-10 9 27,-6 8-51,-2 11-25,-3 20-1,-8 13-24,-11 23 25,-6 18 6,-21-3 38,-5-11-13,-5-16-15,-1-23-7,-10-2 7,-25-5 9,4-13 10,-5-4-28,-1-7-7,-3 2-92,10-1-103,25-2-299</inkml:trace>
  <inkml:trace contextRef="#ctx0" brushRef="#br0" timeOffset="6821.3984">17800 2464 1467,'0'0'67,"98"-97"-5,-51 44 27,-5-5-26,-18 6-21,-18 3 52,-6 7-21,-30 9-73,-28 12-6,-33 19-19,-24 17-1,8 22 5,19 5 8,31-4-3,24-3 14,2 2-10,6 7 0,5 0-8,16-4-11,4-6-7,27-5-19,14-3 29,10-3 28,12-2 13,3-1 22,-2 0 0,-8 2-15,-12 0-20,-12 3-8,-15 2 6,-7 3 2,-10 1 24,-5 2 60,-23 0-22,-15 1-3,-11-3-20,-11-1-4,-5-5-25,-2-4-4,-2 1-6,3 0-24,-24 12-99,16-5-102,19-12-325</inkml:trace>
  <inkml:trace contextRef="#ctx0" brushRef="#br0" timeOffset="6999.2299">17923 3171 1483,'0'0'530,"0"0"-342,0 0-85,0 0-72,0 0-31,0 0-13,0 0-121,25-22-469,-41 22 20</inkml:trace>
  <inkml:trace contextRef="#ctx0" brushRef="#br0" timeOffset="7552.4946">19226 2118 1520,'0'0'337,"0"0"-180,79-79-75,-62 59-47,-14 10-23,-3 7-12,-33 3-21,-40 0-25,-36 8 8,-17 9 16,2 5 15,30-1-2,32-1 9,18-2-2,14 3-14,0 5-30,5 2-36,7 3-7,10-5 45,8-6 9,0-3 28,9-2 7,7-4 10,3-1 6,-4 4-14,0-2-2,-2-3-1,-3-1-32,-1-2-39,5-2 32,10-1 21,19 0 18,11 1 0,13 0 0,3 6 1,0 5 8,-4 9-8,-5 5 10,-10 7 3,-7 11 9,-18 7 27,-10 5-27,-16 4 57,-12-2 36,-25-4-53,-11-8-21,-13-16-3,-18-8-2,-18-7-15,-16-7 1,8-2-12,22-5-10,1 0-3,7-4-86,9 0-169,14-5-387</inkml:trace>
  <inkml:trace contextRef="#ctx0" brushRef="#br0" timeOffset="8322.4299">20398 2089 1500,'0'0'261,"0"0"-64,71-99-99,-56 70-34,-12 7-20,-3 8-19,-3 6-18,-31 8-7,-32 10-55,-10 16 23,2 5 13,3 5-12,22-3-7,3 3-57,6 1-12,19-8 61,18-3-57,10-8-19,40-7 94,32-11 28,1-2 16,-2-17 0,-13-11-9,-20-6-5,-2-9 6,-2-8 0,-11-1 0,-13 5 4,-8 8 45,-7 10 32,-2 9 13,0 13-33,0 6-69,2 3-4,5 5-149,6 14 101,8 3 20,12 2 32,25 4 1,36-3 28,45 0 6,17-5 47,-9-7-28,-40-5-24,-49-3-7,-31-1-21,-20-1-2,-5 3-8,-4 8-63,-45 14-69,-56 23 123,-54 34 17,-31 27 10,-10 25-9,15 22 7,32-2 22,22-6 1,35-18 0,35-24-6,31-31-8,24-21-16,4-18 0,29-11 93,33 3-7,52-3-1,51-18-29,16-10-21,-16-41-19,-42-23-6,-53 5 1,-33 3-12,-26 11-17,-11 8-3,-40-7 12,-58 2 8,-78 15-14,-46 26-6,-36 21-20,-9 33-37,27-3-171,55-12-243,48-25-672</inkml:trace>
  <inkml:trace contextRef="#ctx0" brushRef="#br0" timeOffset="9299.4912">17977 2132 388,'0'0'355,"0"0"40,0 0-252,0 0-8,0 0-52,0 0 16,0 0 29,0-64-10,0 50-46,0 3 16,1 2-42,2 2-29,-1 3-16,-2 1 11,0 3-8,0 0-4,0 0-7,0 0-14,-13 0-96,-17 11 32,-10 6 58,-11 9 13,-8 9 1,-5 2 3,3 6 10,4 2 0,5-2-11,11-1 9,9-1 1,13-4 1,7-1 0,7-5 17,5-3 0,1-5-10,15 1 0,3-8 11,5 0-5,6-8-1,4-5 26,8-3 6,6-15 1,5-15-14,2-12-5,2-10-14,-3-2-11,-6-4-1,-8 4 0,-10 7 0,-8 8 6,-6 10 19,-7 9 13,-3 7-18,-1 5-12,-2 8-8,3 0 0,0 0-25,6 14 5,5 6 18,3 9-3,1 6 4,3 9 1,-6 6 0,-6 14-10,-12 23 10,-35 27 8,-36 14-7,-34-1 10,-33-12-2,-24-16 8,-24-7-1,-20 7-1,-19 4-15,4-24-35,56-26-301,45-43-813</inkml:trace>
  <inkml:trace contextRef="#ctx0" brushRef="#br0" timeOffset="11571.8425">10179 2311 477,'0'0'29,"0"0"95,0 0 36,0 0 181,0 0-28,0 0-49,-12-51-115,52 4-30,10-14-66,0 1-35,-4-5-5,-12 9-12,-12 7 1,-12 11-1,-10 15-1,-15 14 0,-41 9-70,-45 43-31,-33 32 51,-8 22 27,20 7 7,39-4 8,36-15 7,25-18-6,20-14 6,2-14-20,29-6 4,33 3 15,53-6 2,66-17 16,27-13 16,9-37-2,-29-14-16,-51-7-6,-36 5 2,-35 8-10,-27 7 0,-14 3 0,-4-1 0,-7 1 0,-7 4 0,-7 12 50,-9 15-9,-16 4-41,-8 22-6,-6 13-15,0 13 20,-2 18-10,9-2 3,10 4-1,10-1 8,12-12-10,2 5-8,21-9 3,9-6 7,5-12 2,3-10-15,3-15 6,-2-8 16,-5-17 8,-2-30 0,-11-25 11,-16-21-19,-7 6-46,-12 16 0,-12 27-10,-3 15 28,-6 4 11,-4 1 15,-3 3 2,4 9 0,9 9 0,11 3 0,13 0-2,3 0-62,27 11 15,32-2 49,37-4 5,26-5 3,9-8 3,-20-9-2,-38-2 6,-27 5 8,-13 1 10,-5 1-9,-4 2 5,-3 3-16,-12 5-1,-6 2-12,-3 11-89,0 17 51,-12 13 36,-3 9 1,-4 8 1,2 2 0,9-1 0,3-5 1,5-9 0,0-8 0,13-13 0,6-10 12,7-9 17,5-5 18,8-14-18,1-15 1,-1-5-14,-3-2-11,-6 0 13,-2 9 2,-7 7 40,-4 10-46,-4 8-15,-1 2-34,4 7 4,-2 14 29,5 7-17,0 6 12,-2 4 5,-1 1-9,-1 0-8,-3 13-49,-5-10-64,-2-15-390</inkml:trace>
  <inkml:trace contextRef="#ctx0" brushRef="#br0" timeOffset="11890.4937">12660 1903 1309,'0'0'166,"88"-120"-43,-68 88 9,-2 3-30,-4 9-27,-8 8-69,-6 12-6,-12 37-176,-33 45 120,-25 56 42,-15 36-1,-3 21 14,11 6 1,21-19 0,12-13 6,14-23 7,9-30-1,11-33-3,3-22-2,3-21 2,-5-9-8,-6-1-1,-10-4-61,-25-22-120,4-4-180,7-24-490</inkml:trace>
  <inkml:trace contextRef="#ctx0" brushRef="#br0" timeOffset="12036.3906">12148 2742 1337,'0'0'126,"123"-118"37,-43 87 108,11 7-186,13 11-55,-22 13-17,-25 12-13,-17 15-12,-25 41-197,-6-4-106,-7-9-319</inkml:trace>
  <inkml:trace contextRef="#ctx0" brushRef="#br0" timeOffset="12175.4965">12767 2992 1534,'0'0'531,"0"0"-376,0 0-68,0 0-51,0 0-28,0 0-8,100 6-111,-81 22-273,-8-6-354</inkml:trace>
  <inkml:trace contextRef="#ctx0" brushRef="#br0" timeOffset="12759.5101">13184 2421 1377,'0'0'353,"0"0"-66,111-49-130,-64 46-121,1 10-36,-6 26-9,-2 25-29,-9 27-31,-11 23 0,-11-6-38,-9-22 12,0-30-5,-5-21-2,-4-6 28,2-4-15,-1-4 21,7-13 68,1-2 28,1-27 62,19-26-13,4-3-36,3-8-12,5-4-15,-4 16-14,2 6-1,-1 16-1,-8 14-11,-1 13-16,0 3 3,-2 17 17,1 13-24,0 6 11,-2 8-11,1 2 24,0-2 9,0-1 0,-3-9 29,0-5-9,-5-9-4,-1-9-14,1-4 6,-5-4 4,4-1 10,0-2 38,1 0 42,2-2-34,5-10-38,-2-5-20,1-2-10,-1 0-28,2 1-14,0 6 29,4 5 4,2 7 3,5 0 3,3 14-19,2 6 21,0 4-1,-2 1-15,-7-2 17,-6 1-35,-18-2-91,-3-4-132,-17-12-226</inkml:trace>
  <inkml:trace contextRef="#ctx0" brushRef="#br0" timeOffset="12941.492">13410 2109 1433,'0'0'322,"34"-73"-77,-7 46-109,1 11-136,-4 16-49,-6 9-159,-30 51-79,-19-6-241,-10-3 343</inkml:trace>
  <inkml:trace contextRef="#ctx0" brushRef="#br0" timeOffset="13453.2934">14434 2582 1128,'0'0'301,"68"-76"-74,-26 39 12,3 6-91,0 16-93,-6 12-48,-4 3-7,-3 21-7,-5 10-17,-6 9-16,-9 7-71,-6 8 53,-6 4 30,0 1 18,0-4-1,-3-7 10,-2-12 0,2-12 0,0-11-13,2-11 14,1-3 23,0-22 178,0-26-140,13-27-42,10-22-10,-1 4 41,-4 17-38,-6 26-10,-2 20-1,-2 0-1,-1 7-12,2 10-29,-9 13-186,-10 37-266,-11 9 197,-6 4 10</inkml:trace>
  <inkml:trace contextRef="#ctx0" brushRef="#br0" timeOffset="13962.1307">14515 1864 1242,'0'0'120,"59"-75"-15,-29 44 79,0 12 63,-7 19-175,10 34-72,-2 53-17,-10 46 9,-15 29 7,-6 9 0,-22-8 1,6-18 1,9-12-1,7-30-6,0-32 6,1-29 0,5-19-1,-1-1-116,-2-7-29,-5-15-43,-13-5 112,-6-18-241</inkml:trace>
  <inkml:trace contextRef="#ctx0" brushRef="#br0" timeOffset="14105.7349">14453 2539 1084,'0'0'351,"0"0"-145,0 0-3,0 0-203,0 0-26,0 0-8,83-17 21,-46 42-51,2 26-54,-8-5-173,-4-10-272</inkml:trace>
  <inkml:trace contextRef="#ctx0" brushRef="#br0" timeOffset="14700.1163">14746 2697 1418,'0'0'342,"0"0"-49,0 0-153,0 0-63,0 0-55,0 0-22,0 0 1,97 79-2,-58-32-57,-7 3-25,0-4-68,-4-6 37,-1-11 36,0-5 12,0-11 5,1-7-13,1-6-2,-2-14 40,-1-18 15,-4-22 19,-8-4-6,-5-7 0,-9 1 8,0 17 8,0 7 56,0 17 29,-7 13-23,-1 10-70,-4 20-9,-9 30-7,0 5 6,2 9 8,-2 4 1,9-11 0,2-1 1,8-10-1,2-9 0,9-10 0,14-7-7,12-7 8,8-9 17,2-4-1,3-7-6,-6-17 9,-6-5-11,-8-9 7,-4-5-15,-6-6-1,-8 3 1,-2-2-16,-4 11 16,-1 13 0,0 12 44,0 12-41,4 4-3,7 21-92,7 14 69,6 7 12,4 4 11,0 5 0,0-2 0,-5 0 0,-4-6-1,-7-1 0,-2-10 0,-13 0-50,0-13-181,0-13-162</inkml:trace>
  <inkml:trace contextRef="#ctx0" brushRef="#br0" timeOffset="15095.3937">15755 2875 423,'0'0'557,"0"0"-249,0 0-64,0 0-33,0 0-119,107-33-92,-77 60 0,5 11-10,-2 5 1,-4 8 8,-6 3-12,0 1 0,-5 3 13,7-4-2,-1-2 2,1-10 0,-1-10 0,-4-13 0,-3-8-7,0-11 7,1-4 46,1-22-22,1-8-7,0-11 0,-5-5 34,0-6-21,-6 2-30,-3 4 0,-3 11-1,0 13 0,-3 15 0,0 11-167,-12 17-205,-16 42 144,3-5-28,8-1-229</inkml:trace>
  <inkml:trace contextRef="#ctx0" brushRef="#br0" timeOffset="15668.8247">16500 3468 933,'0'0'539,"0"0"-314,0 0-22,94-69-91,-73 42 17,-6 0-27,-6 3-46,-9 4-41,0 3-15,-15 5-44,-15 6-66,-12 6 3,-10 3 2,-4 14 18,-1 6-8,4 2 37,7 2-3,10 0 14,11-2-8,12-2-50,7-5-4,6-2-20,9-6 90,10-5 39,8-5 51,3 0 52,3-1 48,3-10-31,1 4 0,-2 4 8,4 3-91,2 5-37,2 15-10,-5 5-12,0 4 16,-6-1 6,-3-3-2,-3-5 2,-4-6-1,-3-5 1,-2-9 2,1 0 30,1-10-10,2-17-1,1-11 46,2-20-13,-6-22-39,-3 5-8,-6 9-7,-5 13 1,-2 21 44,-2 6 47,1 5-30,-1 14-8,0 7-54,0 9-22,0 19 4,0 12 13,0 12 5,5 5 1,6 6-1,8-1 0,18 13 7,18 22-7,27 29-73,-8-17-148,0-27-296</inkml:trace>
  <inkml:trace contextRef="#ctx0" brushRef="#br0" timeOffset="29670.095">21139 6967 517,'0'0'231,"85"-42"-72,0 5-28,3-2-3,-4 0 12,-13 3-38,-19 4-15,1 0-19,0-2-39,-12 6-20,-13 4-9,-22 17-28,-6 4-63,0 3-528</inkml:trace>
  <inkml:trace contextRef="#ctx0" brushRef="#br0" timeOffset="35171.7178">7539 14394 436,'-112'-56'0,"-21"0"-64,8 10 38,-2 3 16,5-1 10,11 3 77,8 2 18,13 0-39,16 4-33,16 4 61,13 5-49,-23-20-35,15 6-6,0-2-245</inkml:trace>
  <inkml:trace contextRef="#ctx0" brushRef="#br0" timeOffset="36599.1053">6141 12666 67,'0'0'903,"0"0"-735,0 0-64,0 0-66,3-76-13,5 57-18,2-1 26,5 1-20,3-1 18,6 3-25,3 2 1,2 3 4,3 6 7,-2 6-1,-2 0-15,-1 8-1,-2 7 0,2 8 15,-2 5-2,1 6 5,2 6 9,2 7-18,-2 5-4,1-1-5,-3 3 9,-2-2-9,-3 0 1,-3 14 4,-9 18 4,-6 16 0,-3-5 2,-5-19-5,-8-21 7,-6-11-13,-14 18 18,-24 23 19,-22 26 3,-3-8-8,9-22-8,-8-10-18,-7-16-5,-22 1-1,-23 4 8,-4-11-3,-2-6 0,-11-2 16,-4-2-11,-4-5-5,-9-4-4,0-8 6,-6-6-7,-3-7 7,-4-3 15,8-6 18,5 0-3,13 0-4,15-3-7,13-8-2,8 2-11,15-2-4,4 1-10,22 1 0,16 1 0,13-2 0,6-3 1,-4-4-1,-7-7 2,-1-10 5,7-6 1,3-21 15,8-21-10,9-32-12,9-16 0,6 4-1,5 11-22,-1 21-2,5 5-11,0 5 9,3 3 19,8 4-4,15 8 3,0 15-4,23-10 6,21-17 5,23-14 1,16-9 0,4 13 0,-6 26 0,2 14 0,6 12-1,2 7 1,-1 6-1,6 6 1,5 7-2,3 5 2,4 0 0,5 4-1,0 2 1,4 2 0,-2 3-1,-5 16 0,-4 11 1,-1 4-6,-5 5 5,-3-3 0,-5 0 0,1 1 0,5-3 1,7-3-1,7-4 0,6-7 1,-5-9 1,-6-9-1,-15-2-2,-26 0-15,-29-8 15,-24 1-14,-13 1 0,-5-2 1,-4-4 1,-4-2 14,-10-1-2,0 1-37,0-1 7,-7 5 23,-2 3 9,-3 1 1,4 2-1,2 2 0,-1 0 0,4 2 1,0 0 7,3 0-2,0 0-5,0 0-1,-3 0 0,1 0-29,-2 0-114,-7 5 31,-26 26 34,3-2-114,-8-2-90</inkml:trace>
  <inkml:trace contextRef="#ctx0" brushRef="#br0" timeOffset="42578.0871">9086 13618 542,'0'0'70,"0"0"-19,0 0-31,0 0-11,0 0 7,0 0-5,44-47 11,-39 42 7,-1 3-16,-4 0-12,0 2 25,0 0-26,0 0-56,0 0 14,-6 0 14,-11 6 2,2 4-35,-1-3-216</inkml:trace>
  <inkml:trace contextRef="#ctx0" brushRef="#br0" timeOffset="42981.8588">9107 13583 603,'0'0'137,"0"0"19,0 0-17,0 0 8,0 0-34,0 0-58,78-72-24,-65 66 6,-3-1-3,-4 7-31,-2 0-3,-2 5-148,-2 21-100,-4-1 5,-4-8-60</inkml:trace>
  <inkml:trace contextRef="#ctx0" brushRef="#br0" timeOffset="43230.7833">9546 13526 897,'0'0'77,"0"0"-32,0 0-34,0 0-10,0 0 0,0 0 1,0 0-2,48 0-50,-47 11-77,-1 0-94</inkml:trace>
  <inkml:trace contextRef="#ctx0" brushRef="#br0" timeOffset="43495.4599">9969 13528 605,'0'0'114,"0"0"-87,0 0-27,0 0-11,0 0 11,0 0 2,0 0-2,53 1-19,-53 4-50,0 2 33,-7 1 14,-8 1-5,2-2-47,0-1-194</inkml:trace>
  <inkml:trace contextRef="#ctx0" brushRef="#br0" timeOffset="43816.3974">9773 13554 517,'0'0'160,"0"0"-15,0 0-60,0 0-20,0 0-65,0 0-39,0 0-100,-13-3 79,8 16 29,1-2-45</inkml:trace>
  <inkml:trace contextRef="#ctx0" brushRef="#br0" timeOffset="45266.0584">19149 6025 633,'0'0'229,"76"-78"-64,-32 34 45,0 1-23,-6 8-23,-9 6-49,-5 8-29,-10 8-3,-7 8 14,-4 5-97,-3 9-7,-6 21-50,-40 28 8,-51 38 13,-72 27 33,-37 4 2,-11-13 1,12-26-23,41-28 7,17-11-3,36-17 0,35-15 6,30-12 13,22-5 0,5-4 16,8-14 80,11-10-20,11-4-20,45-12-56,38-6-10,2 9-33,-8 10 23,-16 18 14,-29 13 4,2 0 1,2 20-17,-6 16 2,2 21 6,5 26-8,16 18 8,3-7 9,17-6 1,5-22-1,-4-27 5,9-7-4,-21-19 0,-13-10-6,-14-3 6,-11-9 1,3-14 0,-6-9 0,-1-12-1,-18-10-26,-13-4-104,-19-22-76,-13 14-296,1 7-339</inkml:trace>
  <inkml:trace contextRef="#ctx0" brushRef="#br0" timeOffset="45566.1198">20250 5954 1741,'0'0'1,"0"0"75,0 0-76,0 0-18,6 91 2,-70 5 16,-57 45 12,-34 26 36,-18 5 2,9-9-16,34-14-18,18 2 3,15-7-19,11-8-1,13-11 1,11-22-14,18-26-49,14-21-18,13-21-74,17-26-29,0-6-139,17-10-590</inkml:trace>
  <inkml:trace contextRef="#ctx0" brushRef="#br0" timeOffset="46213.4384">20523 6461 335,'0'0'1045,"106"-7"-929,-81 7-74,-3 13-42,-3 8-1,-6 4-35,-10 7 18,-3 1 5,-16 4-3,-14 0 16,-8-1-8,-5-1 8,-3-8 1,2-3 0,6-10-1,7-5 2,8-7 14,4-2 16,4-5 51,7-12-47,4-6-4,4-6 13,0-5-32,13-4-13,13-1-19,5-4-30,9 3 21,4 1 6,2 4-8,-3 3 9,3 7 15,-2 4 6,3 5 13,3 3 7,5 10-11,1 3 8,-2 3 2,-9 21-4,-12 13-15,-19 22-13,-25 29-6,-70 30 19,-47 18 3,-34 5 38,-2-9 27,26-21-9,38-28-40,36-26 10,24-26-17,19-12-5,1-5 2,8 1-3,11-6 4,19-8 13,74-4 45,72-25 49,38-12-79,23-6-25,-21 3-12,-37 11-1,-27 9 0,-46 8-10,-36 8-12,-35 6-21,-21 1-46,-40 23-174,-15 5-102,-13-1 22</inkml:trace>
  <inkml:trace contextRef="#ctx0" brushRef="#br0" timeOffset="52299.3583">5489 13911 348,'0'0'264,"0"0"-79,0 0-105,0 0-44,0 0-13,0 0 17,-10 3 4,10-3 0,0 0-5,-2 0 44,1 0 20,-1 0-13,0 0-37,1 0-8,0 0 3,-1 0 8,1 0-16,1 0-22,-3-2-7,3-1 17,0 0 0,0 2-23,0-4-5,7 0-16,10-4 10,4-2 6,7 0 0,3-3-4,5 3 1,10-6-39,-7 3-197,-11 2-491</inkml:trace>
  <inkml:trace contextRef="#ctx0" brushRef="#br0" timeOffset="52480.9521">5537 14255 643,'0'0'511,"0"0"-391,0 0-120,0 0-14,105-68-150,-75 44-97</inkml:trace>
  <inkml:trace contextRef="#ctx0" brushRef="#br0" timeOffset="54098.337">5340 13764 337,'0'0'69,"0"0"25,0 0-54,94 1-40,-48-5-1,5-5-54,0 0 30,19-4-71,-16 4 22,-10 1-95</inkml:trace>
  <inkml:trace contextRef="#ctx0" brushRef="#br0" timeOffset="55567.9994">10149 13694 355,'0'0'401,"0"0"-165,0 0-106,0 0-49,0 0-23,0 0-3,0 0 52,30-82-17,-26 68-52,-1 1 22,-1 6-17,-1 0-18,-1 1-2,0 5-8,0-1-6,0 2 7,0 0-7,0 0-8,0 0-1,0 0-31,3 0-30,3 6 1,5 1 19,0-2 18,9 2-12,5-4-35,6-1 21,8-2 27,6 0 21,6-8-11,6-3 12,-3-1 1,2-1-1,-8-1 1,-5 5 17,-9-2-1,-9 2 6,-8 0-10,-4 2 5,-5-1 46,-4 4-19,-2 0-32,1 3-12,-2-1 7,-1 1-7,0 1 8,0-3-1,0 1 5,2 0-4,-2-1-8,0-1 12,0-1-12,0-2 0,0-3 5,0-4-4,-3-3 9,-6-2-4,-1-4 6,-2 1-13,-2-4 2,-1 2-1,0-1 0,-3 1 0,-2 2 0,3 1 5,-2-1 0,-3 2 5,0 1-2,-1 2-3,-3 0 1,-2 5 3,0-2-4,-2 1-4,0 1 6,2 1-7,-1-2 5,5 3 1,-1-2 1,3 3-7,-2 0 0,-1 3 5,-5 1-6,0 2 0,-1 3-1,-4 0 1,4 0-1,0 0 1,1 8 0,1 2-1,1 6 0,-2 2 1,3 4-1,5 4 0,1 1-6,4 6 0,4 3 1,7 4-4,5 3 4,1 1-41,23 5-29,7-10-146,3-14-410</inkml:trace>
  <inkml:trace contextRef="#ctx0" brushRef="#br0" timeOffset="56344.2315">11806 13433 337,'0'0'56,"0"0"337,0 0-252,0 0-106,0 0-35,0 0-27,0 0-73,54 0 45,-48 0 41,10 0 13,-2 0-61,0 0-78</inkml:trace>
  <inkml:trace contextRef="#ctx0" brushRef="#br0" timeOffset="56660.8498">13322 13464 426,'0'0'20,"0"0"221,0 0-73,0 0-32,0 0-21,0 0 3,0 0-8,-8-5-23,8 5-25,0 0-27,0 0-9,0 0-13,0 0-13,0 0 0,0 0-10,0 0-25,0 0-29,8 0-23,2 0-142,-1 0-292</inkml:trace>
  <inkml:trace contextRef="#ctx0" brushRef="#br0" timeOffset="56837.6612">13322 13464 320,'28'15'675,"-29"-15"-435,-1 0-91,2 0-44,0 0-89,0 0-16,0 0-102,0 0-83,2 5-63,-1-3-166</inkml:trace>
  <inkml:trace contextRef="#ctx0" brushRef="#br0" timeOffset="57044.7301">13369 13509 506,'0'0'329,"0"0"-108,0 0-104,0 0-77,0 0-40,0 0-101,0 0-140,32-4-590</inkml:trace>
  <inkml:trace contextRef="#ctx0" brushRef="#br0" timeOffset="57220.0506">13369 13509 345,'15'39'655,"-12"-45"-515,1 1-41,0 2-49,-1 1-35,1 2-15,-1 0-59,-1 0-234</inkml:trace>
  <inkml:trace contextRef="#ctx0" brushRef="#br0" timeOffset="57401.7114">13372 13614 808,'0'0'229,"0"0"-120,0 0-80,0 0-29,0 0-46,0 0-320</inkml:trace>
  <inkml:trace contextRef="#ctx0" brushRef="#br0" timeOffset="57536.1935">13372 13614 345,'40'10'565,"-35"-14"-375,-5-11-135,0 5-55,0-2-388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</inkml:channelProperties>
      </inkml:inkSource>
      <inkml:timestamp xml:id="ts0" timeString="2023-06-17T10:08:34.14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8834 13561 456,'0'0'62,"0"0"-49,0 0 91,0 0-58,0 0 2,0 0-22,-51 79-2,30-59-22,-23 21-2,0-4-34,3-6-125</inkml:trace>
  <inkml:trace contextRef="#ctx0" brushRef="#br0" timeOffset="1642.542">5006 14118 159,'0'0'114,"0"0"-114,0 0-265</inkml:trace>
  <inkml:trace contextRef="#ctx0" brushRef="#br0" timeOffset="18078.6326">5574 15098 935,'0'0'365,"0"0"-365,0 0-78,-85-3-236,66-2 313,6 1 1,5-2 190,5 1-30,3-1-15,0 0-145,3 2-8,9 2-197,-2-1-137</inkml:trace>
  <inkml:trace contextRef="#ctx0" brushRef="#br0" timeOffset="18962.5424">6930 14369 126,'0'0'1116,"0"0"-887,0 0-140,0 0-25,0 0-15,-25-72-6,22 59 0,1 1 17,1-2-16,-1 2-20,-1 1-7,-1 0 4,-2 1 20,-1 3-9,0 0 0,0 2-12,0 2 7,2 1-14,1 0-12,4 2-1,0 0 0,0 0-9,0 0-19,6 0-5,16 0 15,30 4 10,51-4 8,64-30 8,42-17 6,22-11 3,-17 5 8,-43 21 66,-51 15-20,-51 10-47,-36 7-16,-21 0-8,-5 0-9,-7 0-1,0 0 10,-11 0 54,-16 0-12,-3 0-32,4 3 2,6-1-6,8-2-5,6 0-1,6 0 0,0 0-27,0 0-23,0 0 7,0 0-5,6 2 16,-3-2 8,-2 3-55,-14 19-62,-8-1-106,-16-1-441</inkml:trace>
  <inkml:trace contextRef="#ctx0" brushRef="#br0" timeOffset="19334.8947">15019 10926 517,'0'0'98,"0"0"-98</inkml:trace>
  <inkml:trace contextRef="#ctx0" brushRef="#br0" timeOffset="21874.9354">14395 11937 477,'0'0'88,"0"0"-68,0 0 219,0 0 15,0 0-56,0 0-56,0 0-18,-40-50-69,40 49 0,7-1-36,7 2-10,5 0-9,4 0 0,2 0 0,4 0 0,1 0-1,2 7-2,8 2 3,7 0 9,8 3-8,24 0-1,27 2 1,32-1-1,18-3-2,-1-4 2,-4-6 1,-19 0 0,-13 0 0,-26-4 15,-26 1 1,-21 0-16,-2 1 5,5 0 9,6-3-8,5 1 9,-4-2-7,-5-1 10,0 0 1,5-4-8,15-2 7,20-3-3,22-5-16,3-2 1,-17 2 1,-29 5 6,-27 5 9,-10 0-10,-2-2 16,2-3-5,0-5-2,-5-4 0,-6-4 3,-3-5-18,-5-3 0,-5 0 13,-3-2 1,-4-3-14,-2 0-1,0 0 2,0 1-1,0 1-1,0 1-5,-8 1-4,-1 1-7,-4 1 1,-1 2 13,-5 3 2,-4-2-12,-2-1 11,-9-1-6,-8-2 4,-8-2 2,-6-3-1,-9-2 2,-5 1-1,-2 0 0,2 3 1,5 2 0,6 6 0,8 1 0,5 6 0,10 6 0,10 5 0,5 2-1,6 5 1,0 1-1,0 5 1,-4-2 0,-8-1-2,-6 3 1,-9 1-12,-8 0 12,-8 0 0,-17 0 0,-19 0 1,-15 5-1,7 5 0,22 2 0,23-1 0,14-1 0,-5 4 1,-4 1-1,-8 2 1,2 2-1,-3 1-3,1 2 2,-1 2-3,4 1 3,4 1 1,1-2-6,1 0-3,-3 0 8,-2 0 2,-4 1-1,0 0 0,1 3 1,-1-2 0,2 2-1,4 1 1,2-3 8,6 0-8,7 1-1,7-2-1,6 1 1,3 0-1,5 3-6,2 3 8,3 2 0,6 4-1,3 2 0,4-1-1,0 0-8,4 1 9,7-1 1,0 0-2,0-5-7,0-1 2,-1-3-5,2-2 11,-1-1-6,3-3 7,0 0 0,2 1 0,0-2 0,4 1 0,0-1-6,4 0-6,2 2 12,3-3-1,0 2-6,4-2-2,3 0 8,3 0 1,1-1 0,4-1-3,6-1 10,7-1-13,4-3 6,5 0 0,1-3 1,-3-2 6,0-3-7,-3-2 0,1 0 0,0-3 6,-4-2 0,-4 0 5,-7 0-10,-8-3 0,-9-1 5,-7-1-6,-4 1 1,-3 1-1,-2-2 6,-4 2-5,-2 1-1,-5-1 1,0 2 16,-2 1-5,-1 0 1,0 0 2,0 0 8,0 0 11,0 0-10,0 0-11,0 0-12,0 0-1,0 0-22,0 0-16,0 0 7,0 0 18,0 0 1,0 0 5,0 0 5,0 0 2,0 0 0,0 0-1,0 0 1,0 0 0,0 0 0,0 0-1,0 0 1,0 0 0,0 0-1,0 0 1,0 0-1,0 0 1,0 0 0,0 0 0,0 0 0,0 0 0,0 0 0,0 0 13,0 0 14,0 0-11,0 0 0,0 0-3,0 0 9,2-2-1,-1 2-4,1-1-11,-1-1-6,-1 2 0,0 0 1,0 0-1,0 0 1,3 0-1,-3 0 0,0 0 0,1 0 0,-1 0-1,0 0-18,0 0-4,2 0-8,-1 0-1,2 0 1,0 0 15,2 0-9,-3 3 6,4 2-15,-3-3-8,0 2-3,1 0-3,-3-3 21,1 0 20,-2 1 6,1-2 1,-1 0 0,0 0 10,0 0-9,0 0 5,0 0-5,0 0 0,0 0 1,0 0 11,0 0-12,0 0-2,0 0-4,0 0 4,0 0 2,0 0-1,0 0 1,0 0 9,0 0 9,0 0-3,0 0-10,0 0-1,0 0-5,0 0-1,0 0 0,0 0-15,0 0-10,0 0-18,0 0-15,0 0-50,0 1-142,0 4-69,-3-2 144,-5 2-140</inkml:trace>
  <inkml:trace contextRef="#ctx0" brushRef="#br0" timeOffset="27077.6409">7091 14522 375,'0'0'329,"0"0"-71,0 0-80,0 0-32,0 0-85,0 0-38,76-89-23,-53 70-50,4 2-69,10-1-8,-3 3-65,-4 3-35</inkml:trace>
  <inkml:trace contextRef="#ctx0" brushRef="#br0" timeOffset="27311.6658">7664 14287 529,'0'0'783,"0"0"-440,0 0-61,0 0-3,0 0-88,82-68-77,-81 64-59,-1 1-35,2 0-20,-1 3-9,4 0-44,4 0-47,8 0-33,6 0 18,3 0-37,2 0-21,-3 0-11,-4-2-65,-7-4-48,-7 0-70</inkml:trace>
  <inkml:trace contextRef="#ctx0" brushRef="#br0" timeOffset="28250.8419">9355 14364 497,'0'0'312,"0"0"-44,0 0-97,0 0 53,0 0-133,0 0-18,0 0-37,29-54-2,-28 52-6,1 1-20,-2 1-7,0 0-1,3 0-10,0 0-2,1 0 4,1 1-11,-1 5-12,3-2 21,1 2 9,1-2-1,7 1 2,4-5-1,18 0 1,25 0 15,37-6-7,45-20 4,14-3 3,-8 8 24,-39 5-3,-51 15-25,-27 1-11,-15 0-8,-6 0-11,0 0 10,-7 0 8,-6 0 1,0 0 17,-9 0 4,-4 0-21,-2 0 0,3 1-43,4 3-86,3 3-110,2 2-29,3 2 34,0-2 58,0-1-381</inkml:trace>
  <inkml:trace contextRef="#ctx0" brushRef="#br0" timeOffset="28772.6607">9233 14701 537,'0'0'491,"0"0"-297,0 0-10,0 0-63,94-36-18,-60 22-29,-1 1-15,5 1-26,3 1-22,4 0-3,7-2 3,8 0-10,4-2 1,14-5 0,18-3 0,17-5-1,4-1 9,-6 2 18,-11 2-6,-23 7 10,-17 5-7,-20 7-15,-12 1-5,-7 3-5,-5 2-50,-6 0-16,-10 0-22,0 0-1,-10 0 14,-8 0 48,-4 7 13,-3 1 8,-14 11-33,4 0-251,7-3-278</inkml:trace>
  <inkml:trace contextRef="#ctx0" brushRef="#br0" timeOffset="29181.7499">9443 14362 595,'0'0'111,"0"0"-51,0 0 69,0 0 89,0 0 2,0 0-121,0 0-72,0-8-20,0 8-7,0 0-154,0 0-573</inkml:trace>
  <inkml:trace contextRef="#ctx0" brushRef="#br0" timeOffset="29645.3361">10139 14071 165,'0'0'215,"0"0"4,0 0-20,0 0-101,0 0-98,0 0-104,0 0-137</inkml:trace>
  <inkml:trace contextRef="#ctx0" brushRef="#br0" timeOffset="29839.2469">10842 14083 431,'0'0'14,"0"0"-14,0 0-88,0 0-155</inkml:trace>
  <inkml:trace contextRef="#ctx0" brushRef="#br0" timeOffset="30183.6836">10842 14083 162,'83'46'329,"-75"-46"-117,0 0-13,-2 0-34,0-2-38,-3 1-12,-1 0 31,0-1-14,0 1-27,-2-1-36,1 2-47,-1 0-15,0 0-7,0 0 0,0 0 0,2 0 0,-2 0 0,0 0-1,0 0-15,0 0-15,0 0-1,0 0-1,0 0-4,0 0-11,0 0-1,3 0 21,-2 0-4,1 3-7,-1-1 11,-1-2 21,0 0 7,1 0-1,-1 0 1,0 0 1,0 0 18,0 0-13,0 0-6,0 1 0,0 10-62,-7-2-254,-6 1-72</inkml:trace>
  <inkml:trace contextRef="#ctx0" brushRef="#br0" timeOffset="42892.4101">7027 14021 329,'0'0'85,"-97"65"-59,37-28-26,-7 5 1,0-6-1,2-3 9,-4-2 8,2-2 58,-3 1-43,-21 12-12,19-7-20,11-6-172</inkml:trace>
  <inkml:trace contextRef="#ctx0" brushRef="#br0" timeOffset="43206.3351">7934 14439 370,'0'0'352,"0"0"-212,0 0-130,0 0-10,0 0-79,0 0 21,109 56 58,-41-48 3,-8-2 50,-7-1-53</inkml:trace>
  <inkml:trace contextRef="#ctx0" brushRef="#br0" timeOffset="43375.421">11212 13939 833,'0'0'244,"0"0"-244,0 0-580</inkml:trace>
  <inkml:trace contextRef="#ctx0" brushRef="#br0" timeOffset="43711.084">12730 14195 352,'0'0'235,"0"0"-151,-98-5-73,27 5-11,-18 17 0,-19 7-2,15-3-21,20-4-105</inkml:trace>
  <inkml:trace contextRef="#ctx0" brushRef="#br0" timeOffset="44215.2103">11913 14382 367,'0'0'414,"0"0"-294,0 0-106,0 0-14,0 0-32,0 0 21,0 0 11,-17 0 43,15 0 47,-2-2 47,-4-3 35,-1-3-54,-1 0-12,1-1-14,0 1 7,2 1 22,2 0 1,4 3 12,-1 1-55,2 2-34,0 1-24,0 0-21,0 0-3,0 0-13,12 0-17,15 0-15,31 1 34,39 2 14,36-3-61,14 0-12,-6-4 32,-33-3 40,-42 2 1,-27 4-16,-18-1-27,-8 2 18,-7-1 18,-6 1 7,-3-3 25,-25 2 32,-9-2-43,-5 3-14,-2 0-9,-11 16 2,12 4-99,9-6-401</inkml:trace>
  <inkml:trace contextRef="#ctx0" brushRef="#br0" timeOffset="47156.7873">7309 14516 199,'0'0'159,"0"0"-120,0 0-26,0 0-13,0 0 2,0 0 92,0 0-53,0-30 20,0 19 11,0 0 13,-7 2 25,-3 0-56,2 0-37,0 3 2,4 0-5,-1 1-7,2 2-6,2-1 33,-3 1 35,3 1-14,-3-2-10,1 1 13,0-1 0,-2-2-26,1-1 26,-1 0 29,0 1 7,0-1-30,4 4 12,-2 0-23,3 2-24,0 1-9,0 0-15,0 0-5,0 0-29,9 0-5,10 4 26,9 6 7,10 2 1,9 2 12,10 5-11,16 4-1,21 6 1,21 8-1,6 1 0,-2 1-1,-4-3 1,-12-3 0,4 0 0,4-5-1,5-3 1,11-8-13,11-5 4,14-5 0,10-3 9,6-1 0,0 0 0,0 2-1,-3 2-1,1-2 1,-3 2 1,-2 0 0,-7-2 8,-10 1-2,-4-4 0,-1 0-6,-1-2 0,-3 0 0,2 0 0,-3-4 15,2 0-4,1-1-2,8-2 0,12-2 0,9-8 26,10 0 7,5-3 4,-2 0 9,3 2-19,-4 3-18,-9 4-3,-6-4-14,-17 3 5,-16 0-6,-18 2 6,-17 0-6,-19 2 0,-15 0 0,-11-1 2,-3-2-1,13-6 0,22-7-1,25-10 6,18-10-5,3 1 11,-10 1-11,-10 6-1,-15 10 0,-2-1 0,-5 3 1,-15 3-1,-17 3 0,-14 5 0,-11 2 1,1-1-1,1-3 0,-1-2 6,-4-1 18,-6-5 4,-3-1 20,1 0-6,-5 0-22,1 2-14,-5 3-5,-2 7 5,-2 2-5,-1 4-1,-3 3 0,-1 2-1,0 1 1,0 0-1,0 0-6,0 0-18,0 0-18,0 0 3,0 0 16,0 0 5,0 0 5,0 0-1,0 0-6,0 0-4,0 0 4,0 0 21,0 0 7,0 0 13,0 0-2,-1 0-8,-5-2-10,3-2 2,-1 3-1,1-1 10,0 2 3,0 0-13,3 0 0,0 0-1,0 0 0,0 0 0,0 0 0,0 0-8,12 0 8,10 0 1,11 0 40,9 0 0,5 0-16,-3 3-13,0 1-12,-5 2 0,-4 0 0,-3 1 1,-3 0-1,-7 1-1,-3 4 1,-8-3-1,-2 3-11,-5-1-6,-1-2 8,-3 2 9,0-1 1,0 0 0,-4-2 0,-5 3 0,-5 0 0,-7 5 9,-7 2 2,-8 5-10,-10 4 7,-6 4-7,-6 3 0,-2 2-1,3 1 0,5-2 6,12-5-5,8-7 6,10-8-7,10-5 0,3-4 0,6-6 0,2 0 29,-2-7 64,1-19 24,-2-14-83,-1-21-23,-8-26-4,-14-19-6,-9-10-1,-9 11-4,1 26-20,4 30-54,1 20-69,-54 8-178,8 6-275,-4-4-348</inkml:trace>
  <inkml:trace contextRef="#ctx0" brushRef="#br0" timeOffset="48080.9213">7931 14620 458,'0'0'50,"0"0"43,0 0 60,0 0 9,0 0-57,0 0 1,0 0 8,4 8-20,-5-8 2,-2 0 6,0-8-34,-4 1-59,4-2 4,-4 1-7,0-1 11,-2 1 9,-1-1-7,-1 2-11,-3 1 13,-2 2-10,-3-3 0,3 4 0,-2 0-3,3 0 14,0 2-1,5-1-13,3 1-2,0 1 2,4 0 3,2 0-2,-4 6-8,-4 12-1,-6 12-1,-1 12 1,-5 8 0,3 4 6,3 4-6,6-5 0,2-1-1,5-10-2,2-7 2,0-10-1,0-9-4,8-5-4,-5-8 10,0-3 2,-3 0 8,0-3 3,3-19 152,1-22-64,9-28-76,13-24-25,2 6-5,1 17-21,-7 24-8,0 21 15,5 0 17,6 0-12,7 1 5,4 6 3,5 8-4,-2 6-2,0 7 2,-3 1-5,0 18-10,3 6 17,-5 8 7,-3 2 1,-7 4 1,-6 0 9,-8-2 11,-9-1 1,-9-2-4,-3-2 27,-27 1 58,-29 6-6,-25 11-1,-23 7-42,5-2-41,20-6-13,2 6-7,29-16-174,12-12-431</inkml:trace>
  <inkml:trace contextRef="#ctx0" brushRef="#br0" timeOffset="49036.246">19252 14983 232,'0'0'273,"0"0"-58,0 0 42,0 0-18,30-96-83,-30 55-15,-7-3-17,-1-1-21,-1-4-11,-4 3-51,3-1 12,-4 2 29,-7 1-20,-6 4-34,-6 4-12,-7 4-9,-8 8-6,-14 7 0,-25 14 6,-17 3-6,4 15-1,21 9 1,22 0 0,20 5 0,-5 8-1,3 5-2,5 5-6,15-2-1,17-3 0,7-6 0,33-7 8,29-7-7,32-15-1,28-10-11,-9-20-8,-21-5 0,-33 2 5,-27 8 8,-4 1 14,-7 2 1,-6 5 6,-10 10 20,-7 1-26,-2 27-37,-1 21 37,0 27 22,-8 21 47,-9-4 6,0-19-19,3-25 3,-2-20 14,1 0-47,-6-3-11,-4 0-3,-3-10 9,-7-9-9,-2-7 1,-7 0-13,-2-3-33,6-35-158,10 3-304,22-13-783</inkml:trace>
  <inkml:trace contextRef="#ctx0" brushRef="#br0" timeOffset="49470.9698">19974 14645 1152,'0'0'585,"87"-64"-403,-83 45-6,-4 0-41,-10-2-86,-25-1-49,-29 1-11,-27 12-7,-24 9 1,9 10 3,21 13 13,29 0-17,20-1 8,1 5 1,4 6 2,6 2-8,15-2-7,10-2 3,13-9-46,18-7-15,14-9 49,10-6 6,8-11 16,3-13 9,-4-6 0,-6 0 0,-11 4 14,-12 5 5,-10 6 48,-13 13 33,-4 2-68,-3 21-32,-2 17 0,-1 13 10,0 9 62,-4 5 6,-9 1 14,-5-5-24,3-6-13,0-12-32,0-7-14,2-7-8,-7-5-1,-31 9-59,4-5-150,3-10-369</inkml:trace>
  <inkml:trace contextRef="#ctx0" brushRef="#br0" timeOffset="49659.9063">20126 15313 1987,'0'0'527,"0"0"-338,0 0-16,0 0-52,0 0-66,0 0-40,0 0-15,73-68-25,-67 63-100,9-14-109,0 2-121,4-7-821</inkml:trace>
  <inkml:trace contextRef="#ctx0" brushRef="#br0" timeOffset="50223.2068">21133 14291 1644,'0'0'304,"0"0"-304,0 0-6,0 0-72,-131 20 43,78-11 15,-4 1 18,6-3 1,0 0 0,5-1 0,1 1 0,5 0 0,4 6 1,4 1 0,6 3 0,6-3 0,6 3 1,9 3 9,2 1 4,3 5 54,0 4 6,6 2 3,7 1-30,4-1-16,1-1 7,6-4 8,6-5-16,10-5 5,24-6-8,-2-6 4,8-5-4,1 0-7,-18 0-9,-1-3-5,-13 3-6,-12 0-1,-9 14-6,-6 12 1,-8 8-2,-4 13 8,-6 5 12,-18 5 40,-7-5 34,-5-7-1,0-8-11,1-9-41,1-8-12,2-7 0,3-6-6,2-6-7,1-1-8,4-1-16,1-16-44,9-12-55,30-63-125,15 5-331,22-17-1042</inkml:trace>
  <inkml:trace contextRef="#ctx0" brushRef="#br0" timeOffset="50994.7639">21961 14268 1352,'0'0'591,"0"0"-359,94-56-31,-81 42-73,-13 11-93,-9 3-35,-24 0-25,-17 17-3,-7 10 8,-8 13 11,2 6-2,7 4 10,15-5 0,14-7-17,15-7-3,12-8-5,0-6-14,22-7 10,7-9 15,10-1 2,8-14 6,3-12-4,-3-15 11,-7-7-1,-10-1-9,-13 0-5,-5 5 15,-11 9 6,-1 8 11,-1 10 1,-13 7-17,4 7-1,-2 3 0,-1 11-11,2 15 1,3 6 0,4 6 8,4 2-7,3-3 8,18-4 1,10-2 9,23-8-8,31-7 15,36-14-7,10-2 3,-13-12 0,-32-9-12,-39 4 9,-12-1-2,-5 0-6,-9 2-2,-8 2 2,-13 8-2,-39 6-4,-42 23-47,-36 37 30,-17 19 22,-2 19-1,11 6 1,15 9 27,4 4 19,10 3 4,17-1-7,18-5 25,22 0 1,17-8-19,17-9-17,5-21 24,7-19-17,12-16-16,8-12-9,13 0-14,30-3 10,34-13 2,25-22 9,-10-25-11,-13-37-2,-35-8-9,-39 11-17,-14 4-48,-18 25 16,-18 8 49,-21 2 1,-26 6 2,-35 11-3,-24 16 1,9 22 0,24 8-1,31 4-10,12 11 3,-11 28 1,7-9-177,17-11-678</inkml:trace>
  <inkml:trace contextRef="#ctx0" brushRef="#br0" timeOffset="58576.7145">12425 16549 424,'0'0'295,"0"0"-167,0 0-22,0 0-33,0 0-25,0 0-19,0 0-20,27-60-9,-27 64 0,-19 38-2,-11-1-43,-8 1-339</inkml:trace>
  <inkml:trace contextRef="#ctx0" brushRef="#br0" timeOffset="59042.6502">11843 17519 409,'0'0'39,"0"0"553,0 0-411,0 0 2,0 0-57,6-77 93,3 58-42,2-1-57,4 4-39,-3 6-33,5 2-21,0 4-15,4 4-11,3 0 0,2 0-1,4 0-1,6 5 1,4-1 1,20 1 1,30-4-2,29 2 0,19-3 1,0 3-1,-13-3-55,-32 0-84,-29-9-160,-30-5-516</inkml:trace>
  <inkml:trace contextRef="#ctx0" brushRef="#br0" timeOffset="59224.1426">11766 17998 740,'0'0'232,"157"-24"-71,-3-9-55,20-9-66,-34 12-40,-49 0-191</inkml:trace>
  <inkml:trace contextRef="#ctx0" brushRef="#br0" timeOffset="63659.7278">9060 17670 725,'0'0'383,"0"0"-111,0 0-156,0 0-61,0 0 2,124-44-3,-64 19-20,-1 2-2,-5-1-9,-4 6 31,-5 4-3,-3 2-16,0 7-27,-2 2-8,-1 3-11,-3 13-98,-9 6-121,-13 1-321</inkml:trace>
  <inkml:trace contextRef="#ctx0" brushRef="#br0" timeOffset="63835.2794">9190 18084 591,'0'0'546,"103"-33"-459,-39 10-87,0-4-288</inkml:trace>
  <inkml:trace contextRef="#ctx0" brushRef="#br0" timeOffset="74419.9956">12318 16345 29,'0'0'294,"0"0"-211,0 0-62,0 0-19,0 0 138,0 0 44,33-13-106,-26 8-14,2-2 72,1-1-35,2 1-37,-2 2-11,-2 0 18,-5 3-40,-1 2-24,-1 0-7,-1 0 0,0 0-5,0 0 3,0 0-4,0 0-15,0 0-26,0 0 17,0 0-18,-1 0-13,-2 0-24,0 0 31,-4 0 27,-1 0 17,-7 0 3,-6 0 7,-1 0 2,-7 0-1,-1 4-1,1-1 0,-1 2 0,0 1 1,2-2-1,2 1 0,2 0 0,5-3 1,0 1-1,1 0 0,1 0 0,0-2 0,3 3 0,-2-1 0,1-2 1,-2 0-1,-1 0 0,-2 1 0,-3 1 0,2 1 0,-3 1-1,-3 1 0,1 2 1,-1 2 0,-1-1 0,2 2 1,4 0 0,-1 2-1,4-1-1,2 0 1,1 0 0,3 3-1,-2 0 0,0 1 0,2 1 1,-1 0 1,1 0-1,3 2 0,2-2 0,2 0 0,-1 0-1,2 5-3,-1 0-2,0 1 5,-2 5 1,0 0 0,0 2-1,2 3 1,3 1 6,1-3-5,2 3 0,0 0-1,2-1 0,7-3 0,2-2 0,0 0 1,-2-2-1,1 1 0,-2-4-1,-2 0 1,0-1 0,2 2 0,0-4-1,0 0 2,1 2-2,3-5 1,0 3 0,2-3 2,2-1 11,1 0-3,1-2 20,2-2-18,-4 2-11,1 0-1,-4-1 1,1-1 1,-2 0-2,-2 0 0,2 1 0,-2 0 0,4 0 0,-2-3 5,2 4-4,2-4 13,4-4 38,0 0-3,1-1-18,2-3-2,0-2-9,-4 0 3,1 0-1,-2 0-5,-1 0-9,1 0-8,0 0 0,2-2 9,-2-3-8,4 2 0,0-1 24,1-1-2,5 0-14,-4 0-8,1-1 12,-2 2 7,0-5 12,-1 1-12,0-1 4,0 2 10,0-3-12,-4 3 1,-1 2-15,-5-3 8,1 1 19,1 0 7,-1-2-27,2-1-14,-3 0 11,0 0 16,-3 1-21,-2-2-6,-1 2-1,3 0 0,-3 1-1,1-1 2,1-1-1,2 0 1,-2 1 1,0-2-1,-1 2-1,2-3 1,-2-1-1,-1-3 14,0-1 7,0-2 23,-3-4-16,-3 2 6,0-5 35,0 3-9,0 2-43,0 2-5,-2 2 5,-1-1-9,1 3-7,-1 0-1,1 3 1,1-1-1,-1 1 2,-1-2-2,2-1-2,-2 1 2,0-3 2,0 1-1,-2 2 0,1-2-1,0 1 0,-3 1-1,1-2 1,0 2-4,-1 0 4,1 0 0,-1 2-7,1-1 7,-2 1-1,1 0 1,-1 0 0,1 0 5,1 1-3,0 0-2,-1-1 1,2 2-9,0 1 8,2-1 0,-1 3 0,1-1 1,0 2 5,-1 0-5,1-1-1,0 1 0,-2 0 0,2-3 0,-3 1 0,0 0 0,-1 0 0,-1-1 0,2 1 0,-1 0 0,-2 1-1,1 0 1,2 1 0,2 2 0,-1-1 0,4 3 0,-3-1 0,2 1 0,-2 1 0,4-1-3,-2-1 3,-1 2 1,0-2-1,0-1 0,0 0 0,-2-2 0,0 1-1,-1-3 1,0 0 0,0 0 0,-3-1 0,0-2 0,-1 4 0,1-2-1,1 2 0,2 1 1,-1-1 0,4 2 1,-2 0-1,0-2 1,0 3-1,0-1 0,-2-1-1,2 2 1,-1-3 0,-3 2 0,-1-3 0,4 1 1,-4 0-1,1 1-1,0 0 1,1 1 0,-1 0 0,2 3 0,-2-1 0,0 1-1,-1-1-5,-1 1 5,-1 2-1,0 0-6,2 0-1,-4 0 0,2 0-36,-7 7-61,-8 10-73,-29 26-2,4-6-48,4-3-98</inkml:trace>
  <inkml:trace contextRef="#ctx0" brushRef="#br0" timeOffset="83063.1978">5889 16143 339,'0'0'124,"0"0"52,0 0 26,0 0 61,0 0 34,0 0-56,18 0 27,-20 0-78,-1 0-53,0 0-47,2 0-15,-1 0-19,2 0-31,0 0-20,0 0-5,0 0-17,3 0-33,14 0-20,10 0 48,14 0 20,7 0 1,12 0 0,4-7 0,0-1 1,-4-2-17,-15 1-10,-7 4 0,-16 0 5,-12 4-6,-10 1-22,-3 0-163,-48 23-82,3 1-19,1-2-53</inkml:trace>
  <inkml:trace contextRef="#ctx0" brushRef="#br0" timeOffset="83789.2832">7018 15800 677,'0'0'334,"0"0"-204,0 0-71,0 0 17,0 0 54,0 0-41,3-78 2,-3 56 1,0 0 80,-3 0-32,-4 6-44,-6 4-9,-4 9-48,-10 3-39,-25 31-36,-23 34 10,-7 34 12,-1 17 3,20-6 9,24-22-8,20-31 4,13-18 6,6-8 2,1 2-2,19-3 0,15-2 7,7-14-6,9-11 7,3-3-8,3-28 25,-2-13-13,-11-10-12,-11-23 12,-19-17-12,-13 7 5,-1 11-4,-15 21 0,-1 24 37,-2 5 3,-8 10-41,1 13-14,-10 32-159,4 38-153,6-4-159,16-9-569</inkml:trace>
  <inkml:trace contextRef="#ctx0" brushRef="#br0" timeOffset="83949.1373">7315 16456 789,'0'0'783,"0"0"-384,0 0-185,0 0-106,0 0-74,0 0-34,0 0-55,-13-4-138,13 0-195,0-5-293</inkml:trace>
  <inkml:trace contextRef="#ctx0" brushRef="#br0" timeOffset="84168.9335">7509 15857 1685,'0'0'504,"0"0"-358,0 0-57,0 0-46,0 0-43,0 0-6,7 93 5,1-43 1,-2 9-6,1 3 5,-1 2 1,-1-2-70,-1-2-38,-1-4-73,-3 7-158,0-13-16,0-18-276</inkml:trace>
  <inkml:trace contextRef="#ctx0" brushRef="#br0" timeOffset="84545.5072">8426 15729 1716,'0'0'403,"0"0"-170,0 0-74,0 0-71,0 0-51,42-71-19,-42 71-17,0 0-1,0 0-38,-6 12-68,-15 13 26,-17 12 46,-9 13 25,-7 8 9,-1-1-1,9-3 1,10-5-1,17-8 1,13-7-1,6-7-7,12-6 8,25-7 11,29-6-1,38-8 21,32-19-4,-7-6-12,-27 0-8,-41 10 10,-33 10-16,-5 2-1,-11 3-45,-11 0-91,-43 11-334,-16 9-14,-6-5-116</inkml:trace>
  <inkml:trace contextRef="#ctx0" brushRef="#br0" timeOffset="84768.7916">8559 15837 1483,'0'0'701,"0"0"-446,0 0-74,0 0-53,0 0-61,0 0-67,0 0-22,0 83 19,0-25-3,-1 9 6,-2 7-15,1-9-7,2 7-8,0-8-49,10-2-48,14-11-61,46-7-82,-6-15-206,13-24-214</inkml:trace>
  <inkml:trace contextRef="#ctx0" brushRef="#br0" timeOffset="85401.0674">11987 15349 215,'0'0'185,"0"0"-136,0 0-29,0 0-17,101-13 127,-71 6-64,6-3-10,2-4 12,5 0 39,0-3 48,5-3 21,0-1 32,5-2-24,-4 0 7,-1-1 3,-9 4-75,-11 1-25,-9 3-22,-8 3-2,-5 2 9,-5 3 20,-1 2-27,0 4-47,-12 2-25,-16 0-1,-27 18-46,-32 21 23,-25 20 2,3 4 8,23-7 2,29-15-8,28-13-10,6 0-4,5 2 10,10-2 9,8-3-12,24-6 17,30 1 10,37-6 33,35-7-4,17-7 2,-6 0-13,-34-3 28,-45-1-17,-25 1-20,-22 3-9,-11 0-53,-14 4-120,-68 16-386,-2-1 192,2-8-837</inkml:trace>
  <inkml:trace contextRef="#ctx0" brushRef="#br0" timeOffset="85768.8033">13151 15352 1380,'0'0'511,"0"0"-268,0-76-99,-13 52-59,-5 9-53,-6 5-31,-6 10 0,-5 0-1,-1 18-7,-6 12 6,3 8 1,5 6-1,9 3 1,13-3-19,12-2-23,3-8-5,21-6 29,16-10 13,6-12 5,9-6 20,7-17 11,-3-14 19,-7-10 5,-14-5-12,-15-1 12,-16-2-18,-7 3-24,-5 6-13,-20 14-22,-7 17-71,-36 36-128,6 17-171,10 3-115</inkml:trace>
  <inkml:trace contextRef="#ctx0" brushRef="#br0" timeOffset="85945.7474">13845 15804 1227,'0'0'637,"0"0"-320,0 0-88,0 0-120,0 0-108,0 0-1,0 0-130,-42-38-189,11 42-195,3-1-79</inkml:trace>
  <inkml:trace contextRef="#ctx0" brushRef="#br0" timeOffset="86420.6148">13797 15419 1119,'0'0'406,"41"-72"-9,-4 25-137,8-3-99,20-3-47,-2 13-10,7 6-70,-2 9-23,-12 14-11,-4 4 0,-10 7-17,-12 4-20,-12 20-33,-18 22-24,-18 24-14,-27 2 28,-6-2 58,-6-9 13,13-15 8,3-3 0,4 0 1,15-11 0,11-10 0,11-6 0,6-5 8,24-3 27,14-4 2,23-4-16,28 0-11,-9 0-8,-6 0 8,-19 0-9,-19 6 33,1 6-10,-3 8-2,-10 2-16,-8 2-6,-11 2 1,-8-4 17,-3-2-5,-2-5-7,-17-3 5,-23 1 1,-30 0 7,-28 0-10,-11 0-1,-3 0-8,16-1-43,23-4-57,14-8-86,24 0-372,28-19-415</inkml:trace>
  <inkml:trace contextRef="#ctx0" brushRef="#br0" timeOffset="86603.2372">14849 15473 1785,'0'0'591,"0"0"-322,0 0-5,0 0-147,0 0-89,0 0-13,81 97-15,-80-13-44,-23 37-62,-50 15-79,0-28-76,7-35-482</inkml:trace>
  <inkml:trace contextRef="#ctx0" brushRef="#br0" timeOffset="94679.5503">12343 14096 415,'0'0'11,"0"0"3,0 0-14,-125 0-1,53 0 0,-40 0-21,14 0-69,5 0-124</inkml:trace>
  <inkml:trace contextRef="#ctx0" brushRef="#br0" timeOffset="95623.5894">10817 15545 506,'0'0'37,"0"0"-37,0 0 46,-101 39-28,70-30 16,1-6-11,4-1 0,-1-2 34,2-2 39,-1-7 29,1-5 18,-1 0-16,-4 5-43,-3 1-30,-1 6-3,-8 2-38,0 13-12,2 11-1,4 7 0,9 4 0,8 8 0,12 5 1,7 13 31,15 1-11,18 1-20,11 3 18,20-11-10,21-2-6,24-26-3,1-25-1,-19-12 0,-25-25-11,-17-20-22,-16-17 7,-12-10-11,-18-10 28,-6 20-9,-27 21 3,-5 12-1,-6 10-1,-12 5 10,-39 14-8,7 3-232,9 7-298</inkml:trace>
  <inkml:trace contextRef="#ctx0" brushRef="#br0" timeOffset="95914.8733">9570 15468 973,'0'0'297,"0"0"-136,0 0-52,0 0 0,0 0-73,0 0-36,0 0-1,72-27-15,-28 47 9,-3 9 7,-7 5-67,-7 7-11,-12 1-81,-15 13-17,-6-12-40,-12-12-106</inkml:trace>
  <inkml:trace contextRef="#ctx0" brushRef="#br0" timeOffset="96085.8923">9529 15649 453,'0'0'1001,"0"0"-788,0 0-131,0 0-82,0 0-220,0 0 56,11 120-16,0-73-12,6-13-509</inkml:trace>
  <inkml:trace contextRef="#ctx0" brushRef="#br0" timeOffset="96289.9072">11178 15180 1356,'0'0'307,"0"0"-233,0 0-74,-112 33-112,70 11 18,4 7-73,20 3-72,10-12 23,8-20-517</inkml:trace>
  <inkml:trace contextRef="#ctx0" brushRef="#br0" timeOffset="96446.0693">11420 15291 722,'0'0'1124,"0"0"-911,0 0-65,0 0-116,0 0-32,-6 81-241,-3-20-22,-3-2-229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</inkml:channelProperties>
      </inkml:inkSource>
      <inkml:timestamp xml:id="ts0" timeString="2023-06-17T10:15:15.91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7007 11022 215,'93'32'133,"10"18"-88,-12 8-32,-2 6-13,7 6 0,14-5-32,-20-13-153,-14-21-4</inkml:trace>
  <inkml:trace contextRef="#ctx0" brushRef="#br0" timeOffset="6090.1209">9432 6018 1030,'0'0'107,"46"-101"13,-42 87 16,-4 5-17,0 6-74,-11 3-39,-28 36-6,-36 44-1,-48 54-6,-33 39 7,-20 25 2,3 3 11,28-5-3,26-2 22,35-20-13,32-18-16,31-29-2,21-22 1,18-28-2,15-23 0,4-20 0,48-33-58,-7-1-213,9-21-570</inkml:trace>
  <inkml:trace contextRef="#ctx0" brushRef="#br0" timeOffset="6495.4363">8772 6970 1071,'0'0'551,"0"0"-368,0 0-183,0 0-73,0 0-21,0 0 67,12 97 19,18-51 7,7 2 1,9-7 0,4-11 9,5-16 5,5-14 8,-1-13 20,1-24-4,1-22-10,-14-1-15,-9-8-6,-13 0 7,-16 15-14,-3 3 10,-6 15 1,0 16 40,-12 17-51,-16 6-9,-18 42-4,-21 31 5,-14 38 6,10 10 2,22-21 2,26-29-1,21-39-1,2-10 0,17-1 1,16 2-1,25-2 1,25-8 8,22-12-9,-2-5-10,-29-16-193,-25-11-409</inkml:trace>
  <inkml:trace contextRef="#ctx0" brushRef="#br0" timeOffset="6867.5313">9682 7431 842,'0'0'394,"0"0"-290,0 0-20,0 0 123,0 0 118,0 0-174,0 0-108,54-45-25,-39 17-5,-3-6-4,-5-11-9,-4-6-33,-1-7-34,-2 0-37,4 3-9,11 9 31,9 12 21,13 6 10,12 15 11,9 11 14,2 2 16,-2 28 10,-4 27-1,-11 31 1,-15-1 0,-14-5-1,-14-12-4,0-26 5,-6-3 0,-3-2 0,-1-10 0,2-13 9,1-3-9,-3-11-1,4 0-171,2-6-155</inkml:trace>
  <inkml:trace contextRef="#ctx0" brushRef="#br0" timeOffset="7263.0733">10295 7634 1020,'0'0'669,"0"0"-406,0 0-74,0 0-85,0 0-29,0 0-39,72-86-8,-48 59-2,4-5-11,-3-4-7,-2-4-8,-2-7 0,-1-8-7,-3-3-11,4-5-24,1 5-11,8 5 15,7 12-2,10 12-37,8 14-4,3 12 38,-2 4 37,-5 27-17,-10 23 15,-13 24-3,-16 3 5,-12-10-4,0-8 4,-11-21 5,-3 2 1,-1 0 0,7-6-1,3-7-5,1-4-98,4-7-63,2-15-33,12-2-148,7-12-64</inkml:trace>
  <inkml:trace contextRef="#ctx0" brushRef="#br0" timeOffset="7929.0109">11478 7185 1378,'0'0'234,"0"0"-11,0 0-133,0 0-71,0 0-19,0 0 0,0 0-21,15 50 14,-30-8-5,-8 5 11,-3 0-15,-1-1 15,2-2 0,6-8-8,5-5-19,5-3 6,9-9-17,0-5-15,18-7 11,16-4 29,11-3 13,7-17-12,4-9-18,-5-15 6,-6-5 6,-9-8 12,-12-3 7,-9-2-1,-12-2 1,-3 6 38,0 9 4,-6 9-23,-2 11 15,4 14-7,4 7-27,0 5-12,3 4-106,17 16 76,7 9 29,12 10 11,2 5-11,6 6 12,-3-1 1,-1-2 0,-5-5 17,-6-3-1,-11-6-15,-5-5 0,-8-5 1,-7-6-1,-1-7 0,0-5-1,0-5 1,0 0 0,-6-8 78,2-14 27,4-11-52,0-12-32,19-20-22,7 1-9,9-2-47,2 3 1,-2 17 24,4 7 23,-6 11 8,-5 16 26,-4 7-12,-2 5-8,-2 17-6,-5 8-1,-2 8-1,-6 1-5,-7-1 7,0-2-1,-12-1 0,-7-3-23,-29 2-63,6-6-131,8-14-313</inkml:trace>
  <inkml:trace contextRef="#ctx0" brushRef="#br0" timeOffset="8898.9216">13803 7304 973,'0'0'226,"24"-85"-46,-13 34-3,-4-4-69,-1 9-40,-5 10-26,-1 9-12,0 12-13,-10 10-17,-12 5-7,-17 20-6,-22 33-2,-18 27 15,4 3 0,12-7 0,20-14-1,19-22 0,5-1 1,5-2 0,10-10 0,4-9-1,11-13 0,19-5 1,25-17 144,6-15-61,9-15-35,12-25-27,-12-21-21,-6-2 0,-12 12-26,-19 15-35,-10 28-8,-1 2 25,-3 8 36,-1 16 8,-3 14-2,3 7-51,7 27 7,7 29 27,4 27 17,-2 0-4,-7-7 5,-8-12 0,-8-21 0,6 3 0,0 1 1,1-12 0,-3-9 0,-2-12 0,2-12 12,3-9 85,1-6 96,9-23-90,7-11-72,5-26-11,4-24-5,-2-21-13,-6 7-1,-12 26 1,-10 30 6,-8 27-7,1 6-1,-4 10-10,-3 23-217,-16 19-352,-5 5 210</inkml:trace>
  <inkml:trace contextRef="#ctx0" brushRef="#br0" timeOffset="9546.1917">14721 7374 1302,'0'0'245,"0"0"12,0 0-49,0 0-123,70-75-6,-66 75-79,-1 0-78,2 22-39,-2 6 66,-2 6 21,-1 5-3,0 0-7,0-1-7,0-9 17,0-8-5,0-7 5,0-10 16,13-4 14,10-7 38,10-20-18,4-9-18,2-14 4,-5-8-5,-2-6-2,-9 2 2,-5 6 0,-9 12 43,-6 18 35,-3 15-46,-2 11-33,-18 13-82,-11 30 42,-11 28 27,3 1 0,5-3 13,14-9-2,13-14 1,3 0 0,4 3 1,13-10-1,23-7 1,26-9 0,31-16 0,26-10 14,-4-24-13,-24-10 17,-15-20 16,-22-16-8,1-18-9,-5-12-11,-18 22-5,-17 23-1,-7 21 2,0 17-2,-2 4 21,-3 7 37,1 9-36,1 6-22,4 43-98,1 30 75,1 2 15,-1-6 7,-2-13 1,-2-23-3,1 3 3,2-3 8,-5-9-8,1-9-1,-2-8 1,0-10-54,-1-3-117,1-2-140</inkml:trace>
  <inkml:trace contextRef="#ctx0" brushRef="#br0" timeOffset="9933.1846">16388 7299 854,'0'0'646,"0"0"-281,60-75-56,-29 44-136,-1 13-69,-1 16-73,0 2-31,4 26-12,0 15-26,-2 10-8,-4 7-5,-5 3-17,-5-2 2,-5-3 17,-2-9-7,0-9 9,-2-13 0,0-12 23,3-13 24,3-3 147,7-28-60,11-21-58,8-27-17,10-27-5,-4-8 32,-10 17-18,-10 26-11,-13 33-10,-3 18 11,-2 4-11,2 13-2,-8 25-227,-2 20-402,0 8 230</inkml:trace>
  <inkml:trace contextRef="#ctx0" brushRef="#br0" timeOffset="10803.9873">17517 7595 1267,'0'0'222,"0"0"-18,86-103-16,-63 60-100,-12 1 7,-8 6-27,-3 8-59,-18 9-9,-18 8-58,-13 11-51,-11 0 37,-5 20-1,0 8 24,3 6-15,8 6 4,11-2-17,13-3 6,11-4-18,16-10-15,3-6 44,17-8 44,18-7 16,10 0 69,8-17-40,4-5 41,-1-2 12,-7-5 3,-5 6-2,-8 3-35,-11 5 15,-9 5 39,-6 5-11,-3 5-91,-4 0-95,6 18-15,3 5 71,3 9 24,0 2 8,6 1-1,2-2 7,3-9 1,2-4 0,2-8 9,2-12 56,6 0 101,3-23-11,5-13-74,4-25-21,3-30-37,-1-40-12,-3-15 3,-13-3-7,-9 16 17,-6 29 28,-7 26 7,-6 23-42,-4 21-16,-2 14-1,0 4 0,-1 10 5,-1 6-5,0 36-180,-20 42 108,-17 46 51,-11 21 21,-2 10-7,8-17 7,17-27 0,14-26-1,9-27-7,2-21 8,0-10 0,14-4-1,7-3 0,12-8 1,20-12 21,4-8 8,10-19-23,5-12 3,-8-1-9,2-6-1,-10 6-12,-11 7 13,-15 12 8,-14 10 42,-6 7-3,-6 4-47,-4 0-34,0 11-34,0 8 49,0 9 18,0 4-5,-5 0 5,-1 0 1,3-7 0,3-4 6,0-3-5,0-4-1,5 1 1,7-4-1,-2-4-86,8-7-91,-3-3-48,0-18-181</inkml:trace>
  <inkml:trace contextRef="#ctx0" brushRef="#br0" timeOffset="10959.0675">18687 7020 1094,'0'0'543,"0"0"-327,0 0-63,0 0-153,0 0-6,0 0-282,0 0 113,73 44-235</inkml:trace>
  <inkml:trace contextRef="#ctx0" brushRef="#br0" timeOffset="12610.1971">19212 7515 859,'0'0'619,"0"0"-447,0 0 50,97-46 2,-76 26-107,-5 0-29,-6 1-31,-8 2-41,-2 1-16,-6 2-32,-21 4-39,-10 4-25,-14 6-32,-11 2-16,-3 16 34,-2 9 55,3 4 13,9 5 15,9 0 7,12-1-12,14-2-13,11-3-3,9-10 7,3-4 11,23-9 30,11-7 13,12 0 48,9-13-25,5-10 9,1-9 57,-4-6 25,-5-4 17,-10-3-25,-4-3-61,-11-2-34,-5 2-12,-7 2-3,-1 3-2,-7 3 2,0 2-8,-1 6 9,1 2-8,-1 0 2,2 3-3,0-2 0,8-2 0,1-5-1,4-3 1,2-7 0,1-3-1,3-4 2,-2 2 5,-1 3 6,-4 7 1,-4 9-4,-7 10-4,-5 12 25,-5 10-31,-2 10-52,-9 36-59,-27 37 80,-19 29 30,-3 15 1,2 0-2,16-12-4,21-31 6,8-15-2,7-21 2,4-9-1,0 2-7,12 5 7,10 2-20,11-6-14,13-6 2,20 0 5,0-9-25,10-8-85,1-11 7,-11-8 26,2-10 57,-6-18 20,-13-9 14,-9-7 14,-12 1 6,-12 0 64,-9 9 17,-7 8 24,-7 8-70,-13 7-41,-16 10-7,-4 1-39,-9 12 16,-1 10 14,-2 4 1,3 6-18,7-3 17,6-1-18,10-4-1,6-4-16,11-4 6,5-5-29,4-4 24,0-3 23,11-4 27,11 0 1,0 0 22,-1-9 31,1-1 20,-2-1-31,-7 2-12,-2 5-15,-3 4-16,-1 0-6,-2 17 0,-1 7-5,0 4 5,-1 2 5,0-5-12,1-6 11,1-4 2,4-10 0,6-5 33,7 0 110,8-13-41,7-12 3,7-11 37,5-12-71,9-22-28,6-26-5,2-33 14,-5-11-6,-14 3 36,-15 17-58,-14 38-16,-7 21-8,-5 20 9,-1 14-9,0 2-1,-1 9 1,-2 10-1,-2 6-125,0 40-173,-3 33 207,-16 41 72,-3 17 8,0-2 10,5-27 1,9-39-1,3-19 0,5-13 0,0 2 2,0 0-1,0 1 1,5-10-1,3-6 1,-1-7-1,1-2 1,0-1 0,-1-5 1,0 3 2,1 4-3,3 0-1,0 6-8,-1 1-35,-3 2-14,-1 1 36,-3-3 13,-3-1 8,1-2 0,-1-4-1,0-3 1,0-2 1,0-4 0,2-1 115,-1 0 75,2 0-12,4-6-66,7-14-86,3-4-19,6-5-7,6-5 1,2-2-1,2-3 1,1 1 0,-2 4-1,-4 3 0,-7 9 0,-5 8-1,-7 10 1,-4 4-18,-2 1-82,0 17 51,-2 6 24,-1 4 17,0 2 6,0-2 1,0-8 0,0-3-5,0-4-18,3-3 8,0-3-64,-1-2-4,-1-2-30,1-3 33,1 0 52,10-19 2,-1-6-331,9-5-744</inkml:trace>
  <inkml:trace contextRef="#ctx0" brushRef="#br0" timeOffset="13462.4831">21272 7654 755,'0'0'494,"0"0"-281,0 0 14,101-89 42,-80 56-120,-3 0-45,-6 0-47,-6 6-27,-3 5-23,-3 8-5,0 6-2,-3 7 0,-15 1-142,-10 9 5,-10 12 85,-6 7 27,0 6 4,3 2 15,6 1-36,6-1-21,12-4-16,4-2 7,7-6 21,6-3-18,0-8 21,16-4 10,7-8 38,8-1 17,6-5 34,2-13-3,-2-6 21,-4-5 12,-6 0-14,-10-1-4,-10 5-25,-7 2-24,-5 6-14,-20 4-8,-10 4-54,-1 5 4,0 0 26,6 4 2,9 0-37,7 0 0,8 0-21,6 0-17,0 0 41,18 4 35,9-2 29,9-2 9,3 0 4,3 0 65,1 0-17,-5 0-13,-3 2-36,-5 6-11,-5 5 0,-7 3-1,-8 6 0,-7 2-20,-3 1 20,0 2-1,-10-1 1,-4-2-1,4-5 0,1-2-8,2-6-30,4-4-12,3-4 35,0-3 16,3 0 98,19-3-29,9-10-48,8-3-16,6-6-4,0 0 51,-2 1-12,-6 1 13,-4 6-40,-3 6-12,-5 6 22,-3 2-1,1 9-21,1 13 0,-1 8-1,1 7 0,-4 2 0,-2 3-1,-2 2 1,-7 14-70,-5-11-32,-4-15-236</inkml:trace>
  <inkml:trace contextRef="#ctx0" brushRef="#br0" timeOffset="14896.5472">20675 8713 876,'0'0'564,"0"0"-411,82-48-53,-43 15-17,-6-7 15,-8-9-10,-9-16-29,-11 2-37,-5-1-22,-18 2-9,-16 18-58,-8 6 4,-10 17-23,-6 13 1,1 8 41,-4 21 24,-2 18 7,4 8 11,6 7-6,7 0 7,12-6-1,13-11 1,20-12-6,5-11 7,44-11 14,37-3 49,31-33-19,11-15-24,-11-19 49,-21-8 23,-30-3-18,-19 13-47,-19 15-19,-11 17-1,-10 13 2,-1 5-3,-5 5 2,0 9-8,-8 1-202,-20 29 75,-17 27 94,-14 33 21,-1 23 10,14-3 2,19-23-2,21-30-5,6-19-6,19 0 1,14-2 10,12-4 1,11-14 1,7-14 1,3-3 7,-4-24-2,-8-10-6,-14-10 1,-18-2-1,-11 0 0,-11 7-16,-2 11 6,-18 9 3,-7 13-11,-8 6-10,-4 9 7,-5 13 20,4 8-12,2 1 11,7 2 1,9-2 1,7-3 3,9-6-3,6-7-6,0-4 5,10-3-11,13-5 12,7-3 1,2 0 0,7-6 0,-3-13 1,-3-5-1,-5 0-1,-7 2 1,-5 3 0,-4 10-1,-3 7 0,-3 2-16,-1 11-26,-2 12 26,0 4 2,-1 1 6,3-2-2,1-2 10,1-7-1,5-9-1,8-7 2,5-1 22,5-12 5,6-16 8,4-11 16,9-24-6,6-28-1,6-34 10,-2-13-28,-13 5 2,-13 29 8,-15 41-9,-9 25-8,-6 16 1,0 5 21,-3 7-17,0 10-24,-18 11-246,-22 36 175,-23 34 54,-21 37 16,-2 12-4,13-8 3,25-18 2,27-32-1,15-18-2,6-11 2,5-7 1,20 0-1,12-2-1,17-7-7,18-18 9,2-9 6,3-12-6,3-20-4,-15-8-3,3-10-11,-12 0 1,-14 5-2,-12 11 8,-12 10 11,-16 15 30,-2 9-30,-20 1-37,-13 21 16,-10 9 6,-5 7 15,2-1 0,4 0 2,11-6 0,10-6-1,10-6-1,8-6-1,3-7 0,8-4 1,14-2 1,7-2 15,2-12-10,2-6-4,-3-4 21,-5 2-14,-5 2-8,-4 5 0,-6 5-1,-6 7 0,1 3 0,-4 7-52,3 14 37,-1 9 14,1 2 0,2 4 0,0-2 0,1-5 1,2-7-1,-4-8-39,1-13-318</inkml:trace>
  <inkml:trace contextRef="#ctx0" brushRef="#br0" timeOffset="15070.0827">21525 8124 757,'0'0'368,"0"0"-323,0 0-45,0 0-95,99 66 27,-31-25 31,-6-6-35,-1-4-85</inkml:trace>
  <inkml:trace contextRef="#ctx0" brushRef="#br0" timeOffset="15386.302">22614 8459 760,'0'0'266,"0"0"48,0 0-117,0 0-133,24-73-36,-57 52-26,-15 5-2,-10 8-8,-5 8 8,2 4-1,8 17-6,10 5-7,13 1-31,13 1-11,12 2 2,5 0 2,14 1 17,16 3 17,6 0-2,5-1-3,-3-3-2,-6-4 12,-4-3 12,-12-6 1,-6-4-9,-10-8 2,0-4-6,-22-1 13,-11-1 4,-4-8 5,-3 1-8,-3 1-1,11 2-49,13 0-251</inkml:trace>
  <inkml:trace contextRef="#ctx0" brushRef="#br0" timeOffset="16017.0553">22759 8495 1237,'0'0'270,"0"0"-270,0 0-25,0 0-62,0 0 64,0 0 14,-2 77 8,-4-53 1,3-2 0,2-4 0,1-5 0,0-3-1,12-4 1,10-5 0,6-1 16,5-1-9,2-17 6,-2-7-6,-4-9-4,-6-4-3,-7-1 0,-4 0 10,-8 8 27,-4 9 40,0 9-38,-19 12-39,-9 1-34,-9 19 21,-4 13 12,-2 6-14,4 4 8,8 1 7,7 0 0,11-6-1,13-6 0,0-3-11,25-7 12,26-9-9,29-12 9,27-13 1,10-29 30,-5-14 49,-26-3 10,-12-22 25,-10-14-62,-9-16-37,-3-13-14,-15 18-2,-11 25 1,-12 29 14,-5 20 1,-4 15 126,-5 7-17,0 8-63,0 2-62,-11 38-259,-27 40 187,-24 46 52,-5 15 11,3-5 8,17-18-5,25-30 6,18-19-1,4-12 1,2-12 0,13-8-7,7-4-87,24-14-82,0-6-156,-1-11-326</inkml:trace>
  <inkml:trace contextRef="#ctx0" brushRef="#br0" timeOffset="16170.0392">23361 8433 751,'0'0'729,"0"0"-533,0 0-132,0 0-64,0 0-30,0 0-21,0 0 4,49 29 11,-13-9-237,6-8-408</inkml:trace>
  <inkml:trace contextRef="#ctx0" brushRef="#br0" timeOffset="16352.55">23871 8221 1420,'0'0'607,"0"0"-442,121 101-114,-49-6 11,-8 16 4,-22 10-51,-37-5-13,-19-4 7,-53 5-8,-55-2 2,-68-3-3,-71-3-110,37-28-163,26-31-239</inkml:trace>
  <inkml:trace contextRef="#ctx0" brushRef="#br0" timeOffset="29496.1927">2060 9919 443,'0'0'36,"-82"0"-35,30 0 112,-3 0-29,1 0-54,5 0-21,-2 0-9,2 0 0,-2 3 0,-1 3 0,-23 8-9,10 0-53,9-2-52</inkml:trace>
  <inkml:trace contextRef="#ctx0" brushRef="#br0" timeOffset="29720.1539">924 10068 421,'0'0'56,"0"0"-41,0 0 31,0 0 91,0 0-42,0 0 16,0 0 19,19 3 56,-3-3-50,7-7-72,5 0-46,8-3-2,7 0-16,11-1-42,23-6-42,58-11-56,-14 3 2,1-6-112</inkml:trace>
  <inkml:trace contextRef="#ctx0" brushRef="#br0" timeOffset="29873.4988">1972 9886 681,'0'0'728,"0"0"-630,-82-10-76,66 8-22,26 2-33,17 0-457,13 0 305</inkml:trace>
  <inkml:trace contextRef="#ctx0" brushRef="#br0" timeOffset="36944.1817">15514 15613 1220,'0'0'366,"0"0"-231,0 0-75,0 0-42,0 0 1,0 0-18,-125 94 7,37 54 18,-10 31 65,10 19 42,28-9-56,33-26 21,18-6 18,14-15-42,40-19-15,30-21-33,30-22-17,26-24 1,24-23-10,20-33-55,-39 0-220,-23-28-584</inkml:trace>
  <inkml:trace contextRef="#ctx0" brushRef="#br0" timeOffset="41579.1526">15766 16254 146,'0'0'141,"0"0"-47,0 0-51,0 0-31,0 0-6,0 0-6,5 0-1,-5 0-54,0 0-105,-6-2 22,0 2 87</inkml:trace>
  <inkml:trace contextRef="#ctx0" brushRef="#br0" timeOffset="42632.1169">15781 16283 157,'0'0'117,"0"0"-75,0 0-42,0 0-95</inkml:trace>
  <inkml:trace contextRef="#ctx0" brushRef="#br0" timeOffset="43664.1047">15993 16264 567,'0'0'137,"0"0"260,0 0-141,0 0-103,0 0-14,0 0-20,57-82-21,-57 65-6,0-3-54,-7-2 13,-10 1-35,-9 6-14,-12 7-2,-6 8-9,-12 16-7,-5 20 16,-4 15-11,7 8-7,11 5 18,14 1 0,21-2-6,12-9-6,15-6 0,25-10-1,26-11-44,28-19-10,17-9 4,-6-25-15,-25-7-24,-32 0-65,-24 0 37,-3-4-40,-9-3 120,-6-4 50,-6 5 113,-12 7 62,-11 5-40,-5 5 3,2 6 23,0 4-38,3 5-37,6 2-41,6 3-12,7 1-33,4 1-2,0 0-152,22 4-8,14 7 104,13-1 44,12 2-35,7-1 33,2 2-22,-2 4 23,-7 7 14,-7 5-2,-11 8-13,-10 1 16,-9-1 5,-9-5-5,-8-5-1,-4-9 1,-3-6 1,0-7 5,0-3 10,-3-2 82,-7 0 7,-4-17-3,2-5 4,4-9-27,3-11-66,5-8-13,0-1-36,2 0-21,11 5-42,-1 10 55,1 13 44,-2 10 91,1 9-33,3 4-58,1 0-4,6 11-6,-2 6-2,-1 3-35,-5 6-29,-7 1 6,-1 0 37,3 5-88,-4-8-79,5-12-397</inkml:trace>
  <inkml:trace contextRef="#ctx0" brushRef="#br0" timeOffset="44576.3041">17892 16347 1497,'0'0'566,"0"0"-423,0 0-72,-97-34-13,27 19-9,-24 3-24,4 7-25,10 4 0,7 1-11,22 6 10,-6 11 1,2 9 0,15 6-6,13 4-3,22 3-44,7 2-3,29-3 14,27-4 4,26-13-11,26-21-8,10-8 11,-9-39 24,-14-18 22,-25-10 53,-17-12-5,-22-13-32,-25-10-16,-10-5-34,-30 5-35,-3 26 40,2 27 29,6 24 82,2 13 16,0 6-39,-2 9-11,1 5-33,1 33-15,7 49-15,15 47-1,3 19 8,22-1 8,13-26 0,-1-43-6,1-20 6,-7-21 5,5-9-4,8 1-1,5-5 28,11-5 30,15-11 6,19-10-6,18-30-30,-9-7-19,-20-7-2,-28 9-7,-22-1-53,-2-5-38,-2-4-15,-5-1-17,-14 10 51,-7 11 72,-6 11 3,-19 13 4,-5 3-6,-6 19-1,0 17 0,4 14 0,6 7 20,13 6 4,13-3-12,0-2 1,23-10 5,16-9 14,9-7-10,9-13-2,6-11 14,1-8-26,2-6-8,-7-18-4,-5-12 3,-8-7 1,-12-9-71,-7-5-30,-13 1-85,-10 6 84,-4 13 83,0 10 19,-1 13 19,-2 9 26,3 5-45,0 12-18,17 15 18,8 12 30,7 9 27,4 1 45,0 1 1,0-5-36,3-8 15,-4-4 13,-4-8-47,-6-8-32,1-5 0,-1-7-16,28-13-41,-10-15-118,5-11-489</inkml:trace>
  <inkml:trace contextRef="#ctx0" brushRef="#br0" timeOffset="45237.4545">20368 16286 2150,'0'0'556,"0"0"-450,0 0 1,0 0-33,0 0-47,0 0-27,0 0-45,12-16-45,-33 16-40,-15 7-96,-10 13 89,-2 5 79,2 5-5,12 1 14,10-3 22,13-3 17,11-3 9,2-6-14,21-6-16,10-8 31,11-2 19,3-16 14,2-13-21,-5-10-12,-14-5 12,-14-6-11,-16-2-1,0 0 0,-22-1 0,-5 6 21,-3 5 10,3 11-18,5 12-6,7 13-7,6 6-11,5 19-2,4 17-14,4 9 20,20 3 7,10-1-1,15-11-33,20-9-18,22-20 17,21-12 19,-10-24 8,-21-9 8,-31 1 3,-25-2 28,-7-9-6,-5-7 3,-9-6-20,-4 10-7,-4 9-1,-9 17 29,-1 17-2,0 8-26,-6 47-1,-1 45 0,0 38 27,6 22 17,4 3-4,6-10 3,2-20-15,3-13-1,0-29-3,0-30-23,0-22-2,0-16-50,0-4-102,-31-22-134,-2-14-62,1-20-561</inkml:trace>
  <inkml:trace contextRef="#ctx0" brushRef="#br0" timeOffset="45387.0963">20644 16557 1134,'0'0'736,"0"0"-653,0 0-17,0 0 104,0 0-40,137 43-63,-46-36-38,39-7-29,13-6-114,-30-12-229,-23-9-686</inkml:trace>
  <inkml:trace contextRef="#ctx0" brushRef="#br0" timeOffset="46304.2469">21815 16337 825,'0'0'869,"0"0"-667,0 0 78,0 0-28,0 0-113,0 0-51,0 0-25,-9-13-3,9-11-60,0-7-15,0-9-14,0-7 13,3-4-15,0-2-29,-2 4 26,-1 9-23,0 13 51,0 12 0,0 9 5,0 6-8,0 11-19,-3 29-30,-13 24 35,-5 28 16,-3 12 6,-3-3 1,3-6 1,9-23 20,4-16-8,4-17-13,7-11 11,0-3-11,0-3 0,14-3-1,8-12 1,12-7 16,29-26 21,24-38-27,29-38-10,4-17-80,-25 11-173,-35 29-305,-33 36-27,-23 16 585,-4 5 177,0 0 82,-14 5-38,-6 15 16,-6 2-130,-5 22-88,-11 28 9,-8 23 35,-1 21-30,9-4 20,15-17-15,17-20-13,5-14-2,5 3-7,0 0-15,0-3 5,5-12-6,7-13-26,8-13-26,9-2 52,7-26-1,8-14-52,1-5-114,-3 1 2,-11 10 67,-13 13 72,-6 10 26,-7 11 32,2 1-25,1 11-6,1 12 59,4 8 36,-1 5-28,3 2 33,0-4-17,1 0-38,2-6-17,6-6-14,3-7 3,7-7 5,9-8 11,8 0-4,6-20-16,1-10-14,-4-10-37,-8-6-36,-11-2-179,-12 6-8,-10 11 197,-9 9 63,-4 15 61,0 7 31,0 0-73,0 19-7,0 11 107,0 8 35,-1 4-47,1 0-17,0-2-26,12-4-17,9-5-2,6-9-17,12-6-10,10-12-18,39-19 0,-14-16-116,-8-15-486</inkml:trace>
  <inkml:trace contextRef="#ctx0" brushRef="#br0" timeOffset="46463.8237">21712 16414 1066,'91'0'1180,"34"0"-1010,38-2-130,13-2-40,-17-13-99,-38 1-177,-40-6-730</inkml:trace>
  <inkml:trace contextRef="#ctx0" brushRef="#br0" timeOffset="47308.8134">16067 17162 1345,'0'0'495,"0"0"-347,0 0-32,0 0-94,0 0-22,0 0-19,72-25 4,-43 25-4,0 12 9,3 10-4,2 8-5,-1 8-12,1 10 10,0 15 21,-10 23 3,-4 19 65,-10 14 2,-7 1-23,1-10-21,-2-16-12,-2-21-4,0-20-8,0-22-1,0-12 0,0-2 4,0-4-5,0-7 0,-2-6 0,-3-23 148,-4-30-78,0-44-34,-2-32-36,8-9-55,3 23-36,0 35-27,12 39 6,2 13 60,7 2 45,7 4 7,6 6-1,4 11-8,4 5-39,-4 19-47,-1 11 22,-8 10 35,-10 10 25,-13 3 12,-6-3 1,-3-6 0,-24-10 11,-9-11 17,-11-8 128,-11-10-36,-1-5-65,1-3-27,7-11-28,11-11-97,16 4-146,20-6-246</inkml:trace>
  <inkml:trace contextRef="#ctx0" brushRef="#br0" timeOffset="47928.5139">17314 17581 1154,'0'0'613,"0"0"-401,0 0-9,0 0 57,0 0-71,0 0-132,0 0-50,-62-33-7,28 30-66,-1 3-7,-3 9-5,2 10 21,6 6-18,8 0-2,11 0 32,11 4-58,0-2 18,14-2 22,8-5 16,5-3 0,-2-3 6,-1-11 16,-8-3 6,-4 0 19,-10-7 3,-2-12 12,0-3-9,-12-4 0,-8 1 26,-2 2 7,-2 3 7,6 7-27,3 2 66,8 6 1,4 2-38,3 3-48,0 0-25,4 0-113,15 3 70,8 0 52,14-3 16,8-3 57,11-19 13,8-10-45,-4-11 17,-11-6-42,-16-4-2,-19-10-66,-18 0-38,-8 0 56,-24 2 50,-11 11 73,-1 14 21,4 16-2,3 20-50,6 29-42,11 44 0,15 36-12,5 12 12,23 2 8,15-7 7,7-17-7,0-16 6,-6-20-7,-9-21-6,-4-18 5,3-3-6,-2-7-6,3-12-20,13-30-60,-9-15-169,-2-13-590</inkml:trace>
  <inkml:trace contextRef="#ctx0" brushRef="#br0" timeOffset="48308.5664">17758 17549 1054,'0'0'209,"0"0"-122,0 0 65,5 85-68,6-49 15,3 2-50,2-3-13,-1-4-8,3-8-27,-4-8 12,-2-8-7,1-7 7,3-8 56,2-20-69,7-14-74,2-3-78,-2 3 21,-6 8 65,-6 15 66,-6 10 79,-4 9-38,3 7-41,-3 20 0,0 14 40,1 21 23,-4 22-10,0 19-15,-10-8 17,-6-20-7,0-25-11,2-23 6,-5 0-27,-3-1 0,-7-4-6,-6-11-10,-5-8-38,-19-19-120,9-13-73,9-13-597</inkml:trace>
  <inkml:trace contextRef="#ctx0" brushRef="#br0" timeOffset="50019.0931">18282 17540 484,'0'0'642,"0"0"-336,0 0-97,0 0-38,0 0-58,0 0-87,0 0-26,29-59-13,-8 76 11,3 7-8,0 3 10,-8 5 0,-1 1 0,-8-2-1,-1-8 1,-1-6-6,-5-6-16,0-3 3,0-8 13,0 0 6,0 0 27,0-16-20,4-7-7,5-8-79,5-2-80,4-3-91,1 7-14,0 8 200,-4 8 64,-3 9 48,-2 4-28,-2 11-8,1 9 105,0 5 5,-1 6-35,-1 1-32,0 1-33,-1-6 12,2 0 1,-4-8 10,2-7-23,-1-4-9,1-5-1,4-3 45,7-3 146,7-17-34,11-12-95,7-9-58,2-5-16,2-2-30,-6 2-88,-8 9 62,-6 13 56,-13 8 0,-4 6 54,-5 10-34,1 0-20,0 14-36,1 11 31,0 8 5,0 4 15,-1 6-3,0 2 4,2 0 0,1-1-10,4-1-5,0-5-1,4-9 5,1-7-5,3-7 0,3-10 0,-1-5 9,4-12 28,0-18-6,3-12-31,-6-8-33,-4-3-34,-6-2-92,-10 4 5,-3 3 52,-2 9 53,-19 9 16,-4 12 8,-10 5 19,-5 12 6,-10 1 0,0 9-1,0 10 1,4 3-1,11 1-2,13-3 2,12-3 0,8-2-8,2-6-3,9-4-1,16-5 13,10 0 47,11-13-11,10-8-11,7-5-18,1-3-5,1 2 5,-4 1-6,-9 6 63,-7 7-33,-12 7 48,-11 6-31,-1 2-38,-8 19-10,-1 12 1,-7 3 9,0 7 19,-3 3-4,-2-5-1,0-4-8,0-8 1,0-7-15,0-10 6,0-6 0,0-5 1,0-1 75,5 0 41,2-12 7,6-11-126,4-7-6,4-4-71,2 0-5,-3 2-27,-4 10-34,-5 3 79,-1 12 58,-7 6 0,-1 1-9,-2 13-22,0 11 18,1 9 13,1 6 18,0 0-9,3 2 7,0-4 3,2-3 0,-1-6-10,-2-8-8,3-7 0,-3-4 0,-2-7 0,2-2 23,3 0 112,4-14-25,5-16-92,5-6-19,3-3-34,1-1-42,-4 9-34,-4 6 34,-4 8 74,-7 9 2,-2 6 29,-2 2-29,3 0-16,0 13 9,4 4 7,-1 5 1,1 2 41,0 5-5,3 0 18,-3 2-12,1-1-18,2-5-8,-3-5-6,-1-6-11,-3-6 8,1-6-1,0-2 18,6-6 73,8-15-43,5-12-55,5-1-42,0-2-25,-5 7-1,-8 7-22,-4 11 37,-6 8 39,-2 3-10,-1 6 2,2 14 7,3 8 15,2 7 53,1 8 32,2 3-15,6-2-4,1-2-4,3-5-22,-1-9-16,-4-7-24,-2-8 0,-3-13-22,-4-14-129,-5-12-222</inkml:trace>
  <inkml:trace contextRef="#ctx0" brushRef="#br0" timeOffset="50190.7123">19984 17353 1390,'0'0'856,"0"0"-615,0 0-181,0 0-60,0 0-36,85 4-70,-16 13-121,-9-4-282,-5 0-291</inkml:trace>
  <inkml:trace contextRef="#ctx0" brushRef="#br0" timeOffset="50873.4459">21029 17674 1335,'0'0'739,"0"0"-463,0 0-74,68-75-119,-59 49-83,-6 1-3,-3-3-51,-1 3 10,-19 3-40,-8 3-28,-8 3 16,-6 6-33,-4 5 5,2 5 12,6 0 49,7 10 30,10 6 17,6 5 4,6 4 12,7 0 0,2 0 0,2 0 29,11-1 66,5-4 8,3-3-4,2-3-9,2-2 37,2-4-27,-2 1-25,0-9-18,-1 3-32,-4 4 0,-1-6-23,-1 8-1,1-4 3,1 7-4,-1 3-10,0 3 10,1 2 1,-2-1-1,-2 0 0,-4-5-1,0-6 1,-3-8 0,2 0 12,6-14 91,7-20-29,6-12-60,4-17-6,4-22 12,1-25-20,-8-12-17,-12 3-41,-13 23-43,-6 33 43,0 24 33,0 17 19,-5 8 6,0 7 7,-7 7-7,-5 33-76,-11 47 43,-5 27 24,0 14-2,8-7 11,9-30 6,10-26 0,3-21 6,3-6 12,0-2-5,0-2 2,9-2-5,9-9-10,8-8 2,13-7-8,46-18-39,-7-12-170,2-12-856</inkml:trace>
  <inkml:trace contextRef="#ctx0" brushRef="#br0" timeOffset="51052.4405">22006 17445 1483,'0'0'609,"0"0"-376,0 0-68,0 0-58,7 99-26,-1-39-44,-6 30-16,-37 29-6,-56 23-15,-62 3-93,13-35-111,10-43-444</inkml:trace>
  <inkml:trace contextRef="#ctx0" brushRef="#br0" timeOffset="52069.5708">18636 18163 1382,'137'-69'343,"44"-5"-218,46-4-125,17 5-43,-68 23-90,-22 4-359</inkml:trace>
  <inkml:trace contextRef="#ctx0" brushRef="#br0" timeOffset="83146.1134">206 7593 332,'0'0'250,"0"0"-250,58-87 86,-29 42-19,-1-18 6,-1 4-2,-8-6-18,-5-2 20,-11 9 293,0-6-275,-3 12-31,0 10 14,0 12 8,0 11 121,0 11-117,0 7-49,0 1-37,-6 16-196,-12 34 67,-9 39 101,-22 35 28,-5 7 3,12-20-2,11-37 0,18-35-1,5-10 8,2-4-8,0-3 0,3-4 2,-1-14 4,4-4 43,0-19 307,0-28-226,21-32-106,13-35-24,2-15-1,2 8 0,-11 26-21,-6 37-63,-6 22 4,-6 13 39,1 4 36,1 5 6,-1 7 6,-2 7-6,10 12-192,-2 19 136,5 25 31,-4 30-8,-7 0 27,-4-4 5,-6-11 0,0-24 0,0 5 1,0-4-2,6-9-14,1-8-93,-4-11-89,-3-6-130,0-14-175</inkml:trace>
  <inkml:trace contextRef="#ctx0" brushRef="#br0" timeOffset="83316.9888">397 7336 766,'0'0'662,"0"0"-539,0 0-82,0 0-20,0 0-21,0 0-12,0 0-234,39 31 97,-6-12-65,0-7-452</inkml:trace>
  <inkml:trace contextRef="#ctx0" brushRef="#br0" timeOffset="84112.3818">937 7296 1340,'0'0'129,"0"0"-61,-88-80-5,51 51 11,1 7-33,6 10-16,2 12-25,1 3-16,3 23-42,0 16 35,4 6 5,-1 8 17,8-1-5,4-2 5,1-8-1,6-11-5,2-10 1,0-14-17,0-10 23,15-4 67,21-35 168,23-35-235,14-33-26,-2-11-44,-11 0 46,-22 16 8,-13 32-16,-8 19-22,-7 17 21,-5 15 30,-2 3 3,-2 7 71,0 5-71,-1 4-39,0 19-104,-4 27 97,-20 26 34,-8 27 11,2-4 0,6-17 1,13-25-1,10-25 0,1 0 0,0-6-1,0-4 2,6-8-1,3-8-9,6-2 10,4 0 25,10-16 78,5-11-69,3-2-32,-3 1 5,-7 7-1,-9 8 6,-3 12-12,-6 1-8,3 11-16,0 11-1,-3 4 12,0 2 0,-2 2 13,1-5-1,-2-5 1,0-6 1,-2-6 10,3-4-10,-2-4 0,4 0 16,7-16 101,4-9-118,1-10 0,-1-7-17,-3-1 11,-5 4 6,-6 7 15,-3 10 5,-2 10 135,-1 10-26,0 2-129,3 4-63,-1 19-164,4 14 167,1 8 46,-4 2 7,5-3 7,-2-8 2,1-8-1,3-11-1,4-5-24,25-12-36,-4-7-75,1-18-273</inkml:trace>
  <inkml:trace contextRef="#ctx0" brushRef="#br0" timeOffset="84289.4208">1195 6920 1360,'0'0'216,"0"0"39,0 0-53,0 0-71,0 0-85,0 0-46,0 0-304,30-57-84,0 62-263</inkml:trace>
  <inkml:trace contextRef="#ctx0" brushRef="#br0" timeOffset="84652.057">1526 7196 1075,'0'0'325,"0"0"-98,0 0-39,0 0-72,9-74-68,-4 67 9,1 7-57,10 0-139,3 21 38,4 11 37,1 12 28,-1 9-1,-4 3 4,-5-3 14,-2-10 13,-3-10 2,-3-12-4,-1-8 13,-4-10-5,1-3 91,1-9 202,1-16-195,3-11-74,2-7-16,-4-9-7,1-5-1,-3 2-15,-3 2-13,0 8-24,0 12-22,0 13-68,0 20-15,0 0-511,0 11 267</inkml:trace>
  <inkml:trace contextRef="#ctx0" brushRef="#br0" timeOffset="85030.5682">1938 7183 1061,'0'0'246,"0"0"-30,0 0-83,0 0-49,-6-73-40,6 67-44,-2 6-1,2 0-195,-3 2-78,-1 14 190,-1 5 51,-3 9 25,2 4 8,0 5-1,1-3 0,5-5 0,0-5-6,0-11 7,0-5 0,0-5 0,0-4 63,0-1 103,0 0-30,11-9 13,9-12-92,12-11-57,2-9-37,-3-5 7,-2 4 3,-10 6-16,-7 8 2,-6 8-38,-6 11-90,-6 8-53,-6 1-295</inkml:trace>
  <inkml:trace contextRef="#ctx0" brushRef="#br0" timeOffset="85493.6575">1890 7229 120,'0'0'248,"0"0"-161,0 0-61,0 0 124,0 0-39,0 0-10,0 0-22,-52-22 1,52 19 96,0-3-18,-2-4-43,2-3-6,0 1-55,-1 2 30,-1 1 1,-1 5 36,1 3-61,1 1-60,-2 0-70,-4 14-97,-3 12 109,-1 8 42,1 9 14,1 0 1,7 0 0,2-4-13,0-3 13,8-4-9,7-3 9,7-7 1,5-3-25,10-6-10,5-6-4,28-7-96,-9-3-151,-6-12-88</inkml:trace>
  <inkml:trace contextRef="#ctx0" brushRef="#br0" timeOffset="86319.348">2257 7275 1023,'0'0'208,"0"0"-6,0 0-90,0 0-32,0 0-35,0 0-42,0 0-3,-79-54-101,55 82 24,-3 8 28,-1 4 31,1 5 11,5-1 0,0-5 0,11-5-3,2-6 4,6-7 5,3-7 0,0-6-6,0-6-8,1-2 15,8 0 70,4-15 40,10-6-81,1-6 3,3-3-19,-6 2-11,1 6-1,-6 3 9,-8 7-10,0 7 1,-4 4-1,1 1-7,3 0-41,1 10 23,2 6 3,2 3 12,-1 2 9,1-1 0,-2-5-9,0-6 10,-1-4 0,0-5 14,1-11 123,11-17-26,1-14-72,9-22-20,-4-19 15,-5 3 0,-8 8-8,-9 11 12,-6 18-22,0-1-15,0 6 9,0 12-8,0 13 35,-4 12-37,2 1-128,-4 25-151,-9 28 202,-4 27 58,-7 22 13,1-6-4,13-22 9,3-27-6,9-20 5,0 0-21,0 0-8,7-3-30,7-9-23,7-11 22,1-4 62,5-12 96,5-13-18,0-8-5,1-1-33,-3-2-14,-6 4-20,-5 8-6,-8 9 1,-6 11-1,-3 4-13,-2 13-77,0 15 49,-7 8 21,-10 6 19,-7 3 0,-1-1 1,-3-6-1,-1-6 1,3-10 0,0-10 12,-4-4-5,-1-8 6,-5 0 22,2-16-23,-9-18-12,11 1-90,7-4-314</inkml:trace>
  <inkml:trace contextRef="#ctx0" brushRef="#br0" timeOffset="86717.2753">2524 7139 1315,'0'0'215,"0"0"-164,0 0-51,0 0 0,0 0-12,18 107 11,-13-54 1,-5 2-1,3 4-1,4-5 2,5-1 0,7-8-1,6-4 0,7-11 0,2-9 0,8-13 1,4-8 14,2-13 5,4-18-7,0-13-12,-7-6-18,-9-3-40,-11 8-12,-12 10 70,-8 12 29,-5 12 62,0 9-10,-5 2-68,-12 16-13,-10 13-7,0 12 6,-3 5-9,4 4 10,9 2-1,7-4 0,10-6-1,0-3 1,16 5-22,3-12-66,-8-15-400</inkml:trace>
  <inkml:trace contextRef="#ctx0" brushRef="#br0" timeOffset="87463.0539">494 7745 1160,'0'0'264,"0"0"-129,-12-76-24,2 53-47,2 8-22,-2 5-11,-2 9-31,1 1-3,-8 20-77,-14 28 27,-10 32 33,-17 35 9,0 15 10,10 0 1,12-13 0,18-33 1,6-23-1,10-19 1,4-11-1,0-1 0,4 2 0,13 2-1,11-12-60,26-19-43,-6-3-119,-2-14-441</inkml:trace>
  <inkml:trace contextRef="#ctx0" brushRef="#br0" timeOffset="88571.1058">333 8088 1348,'0'0'221,"0"0"-102,0 0-72,0 0-47,0 0 0,0 0-85,0 0-107,-12-10 49,12 10 99,3 4 29,-3-1 14,0-1 2,0-2 8,0 0 144,0 0 33,0 0-5,0-6-100,0-7-58,0-1-23,0 2-4,0 1 4,0 3 0,0 5 58,0 1-3,0 2-50,-3 0-5,3 4-108,0 14-47,-3 10 113,3 8 28,-6 8 3,4-1 11,-1-2-1,3-3 1,0-8-1,0-7 1,0-5-1,0-8 1,0-5 0,0-5 7,0 0 99,0-7 127,0-19-60,3-8-125,2-10-35,1-7-12,0 1 5,-2 3-6,1 7-15,-2 8 2,-2 7 7,-1 11 6,2 6 1,-2 4 14,0 2-15,0 2-17,4 0-80,2 0-89,0 7 101,3 5 57,-4 3 18,4-1 3,-2 3 6,-2 0 0,2 0 0,-1 0 1,0-1-1,0 4 0,0-5 1,0 2-10,0-2 10,-2 0 0,-2-2 6,4-1-7,-3-2 2,0 0-1,-3-3 1,4 0-1,-4-2 0,3 2-1,-3-4 1,3 2-1,-3-4 1,0-1 0,0 0 0,0 0 7,0 0 49,0 0 10,0 0 26,0-6-14,0-14-42,0-10-27,11-12-9,-1-4-23,5-5-24,6 2-35,0 2-49,6 5 30,-3 8 34,2 9 18,-5 8 32,-3 9 17,-3 6 0,0 2 1,3 13-1,-5 10-1,-1 9-5,-3 3 5,-1 4-11,-4-2 12,-1 0 0,0-5 0,0-5 0,0-6 0,0-6 4,-2-5-4,1-4-1,-1-2 0,1 0 0,-2 0 1,3 0 6,0 0-5,3 1-1,-3 0 0,3-1-1,0 2 1,-2-1 1,2 5 1,0 4-2,0 5-2,0 4-98,0 0-102,-1-4-80,1-14-749</inkml:trace>
  <inkml:trace contextRef="#ctx0" brushRef="#br0" timeOffset="88814.768">1019 7986 1375,'0'0'524,"0"0"-338,0 0-87,0 0-89,0 0-10,0 0-78,0 0 56,-15 104 21,15-50-14,0 1-83,1-2-34,7-8-18,1-9 32,-3-8-55,3-23-117,-5-5 67,-1-8 102</inkml:trace>
  <inkml:trace contextRef="#ctx0" brushRef="#br0" timeOffset="88938.1042">991 7989 709,'0'0'101,"-24"-84"175,13 39 15,-1-1-9,1 13-60,6 12-60,1 13-162,4 8-57,0 25-529,9 9 434,-3 1-134</inkml:trace>
  <inkml:trace contextRef="#ctx0" brushRef="#br0" timeOffset="89346.3581">1173 8049 1104,'0'0'333,"0"0"-141,0 0-68,0 0-86,0 0-38,0 0-114,0 0 78,28 82 20,-17-45 14,0 3 1,0-3 1,-5-5-34,4-6 1,-1-6-21,-3-7-17,-1-5 14,-1-8 57,2 0 61,-2-17 79,4-13-102,5-7-25,2-5-12,-1 1 9,-2 7-1,-3 11 54,-2 10 4,0 7-42,0 6-25,3 0-7,6 6-6,2 8 3,0 4 9,-3 1 0,0 2-36,-3 1 4,-2-4 6,-1 3-8,-2-1-33,7-3-83,-3-1-169,1-15-472</inkml:trace>
  <inkml:trace contextRef="#ctx0" brushRef="#br0" timeOffset="90252.5881">1662 7754 1292,'0'0'296,"0"0"34,0 0-213,0 0-117,0 0-61,155 79 50,-48 8 11,1 21 1,-20 12-1,-36 6 0,-41 0 0,-22 8-1,-44 3 1,-26-16-180,8-32-100,6-39-402</inkml:trace>
  <inkml:trace contextRef="#ctx0" brushRef="#br0" timeOffset="91021.0863">10541 15936 309,'0'0'268,"-92"76"-193,-11-1-60,9-4-15,5-9-72</inkml:trace>
  <inkml:trace contextRef="#ctx0" brushRef="#br0" timeOffset="116900.9071">18591 13609 476,'0'0'62,"0"0"-7,0 0 20,0 0-27,0 0-18,-40-72-17,33 44 43,1-2 34,-2 1 5,-1-5 54,-3 1-34,2 2 25,-5 1-35,-2 2-30,0 2-47,-3 1-19,-4 4 8,-1 3-1,0 3-16,3 5 1,3 2-2,5 5 0,5 3 1,6 0-9,-1 0-7,3 4 7,1 6 0,0 1 9,15 0 0,28 0 10,45-5 40,70-6 21,51-9-6,43-19-5,25-8-2,7-2-33,19 0 9,13-3 3,8 2-10,1 0-12,0 2-6,-4 0-9,-5-1 8,-16-3-8,-27 0-6,-43 1 6,-51 6 0,-59 11-1,-44 7 1,-29 4-17,-16 4-41,-3 2-23,-4-2-28,-3 1 30,-9 3 31,-6 1 14,-4 1-18,-2 2-88,-3 0-51,-32 0-100,1 0 45,-2 0-143</inkml:trace>
  <inkml:trace contextRef="#ctx0" brushRef="#br0" timeOffset="117328.1004">22851 12542 202,'0'0'605,"0"0"-471,0 0-5,0 0 20,0 0-25,0 0 8,-9-74-36,6 68-42,0 4-10,3 0-9,0 2-18,0 0-17,0 0-45,15 10-57,15 7 79,13 7 21,23 5 1,25 9 0,-2-5 1,-12 0 0,-16-4 10,-28-2 3,-5 4-13,-7 3-3,-20-3 1,-5-1 0,-42-4-17,-34 2 7,-30-3 12,-8-3 0,18-8 9,30-8-9,32-4 1,9-2 6,3 0-5,1-2-1,5-10 20,10-10 1,10-9-3,0-10 14,8-8-33,1-27-23,-3 9-126,-6 7-503</inkml:trace>
  <inkml:trace contextRef="#ctx0" brushRef="#br0" timeOffset="119053.0831">21254 14260 400,'0'0'47,"0"0"207,0 0-166,0 0-47,110-51-18,-71 35-3,6-1 3,1-2 61,-1-1 1,-6 1 50,-10 2 3,-6 2-6,-10 0-66,-3 3-45,-3-1-20,-4-3-1,-2 1-5,-1-5-24,0-3 0,-4-2 16,-7-6-1,-1-5 2,-1-3 12,0-6-7,-3-1 7,-1 0 6,-2 0-6,-3 2 7,-5 3 3,-4 2 12,-6 2-21,-6 2 0,-7-1 6,-5 4-5,-2 1-2,-1 2-2,3 4 2,6 6 0,4 3 0,6 5-5,5 3 5,3 4 0,1-1 0,0 5 0,-1 0 0,-2 0-5,-3 5 5,-1 8 1,-3 3-1,-4 6 0,-5 6-7,-7 8 7,0 7-1,-5 7 1,-9 20-9,-7 24 7,-4 21 1,3 5 1,16-6 12,14-10 10,12-17-21,13 1 18,6-2 6,8-3-13,3 0 1,2 1-5,4 5 1,0 8-8,0 5 1,10-5-2,2-6 0,2-8-1,2-17-7,-1-13-2,1-13-24,2-5 7,7 3-20,8 3-7,10 1 34,6-2 8,5-5 12,9-1 7,16 0 11,20-4 0,23-1 7,13-8 42,-5-7-13,-6-10-25,-10-4 1,3 0 5,-3-9 22,-18-6-7,-22-3-12,-21 1 13,-8-3 74,7-8-77,2-10-7,2-10 5,-5-17-13,-1-20-21,-4-20 2,-6-9 3,-7-4-8,-6 7-8,-7 11 0,-3 1 0,-4 7-1,-4 1 1,-7-1 1,-2-5-1,-5-5 8,-20-2-8,-17-5 8,-23-11-8,-21-6 8,-22-7-2,-22 4-7,-25 4 1,-18 6 5,-5 5 0,5 9-6,8 16-7,-2 21 5,-7 21 2,-18 25-14,-13 22-38,-6 10-118,46 11-139,29-4-350</inkml:trace>
  <inkml:trace contextRef="#ctx0" brushRef="#br0" timeOffset="121572.083">12951 13159 390,'0'0'304,"0"0"-136,0 0-44,0 0 68,0 0-51,0 0-2,-40-47-10,39 44-40,1 0-1,0 1-11,0-1-37,0 1-8,0-1-6,1 0 18,1 2 7,-1-1-5,-1 2-2,2 0-26,-2 0-17,0 0-1,1 0-1,2 0-25,5 14-4,2 8 20,3 14 1,7 24 9,0 32 1,3 44 0,-2 29-1,-5 16 0,4 3-1,1-8 1,4-4 0,2 3 15,0 4 33,-3-7-9,-3-12-19,-6-16-2,-5-23-8,-7-17 5,-3-26-14,0-20 1,0-20 7,-5-9-8,0-2 6,2 0-7,0-2 1,1-9-1,2-2 0,0-7-10,0 0-14,0-1-48,0 0-63,0 0-40,0 1 13,-1 0 2,-34 3-68,2-3-5,-2-4-258</inkml:trace>
  <inkml:trace contextRef="#ctx0" brushRef="#br0" timeOffset="122298.6482">12776 15515 403,'0'0'509,"0"0"-386,0 0-25,0 0 27,0 0 31,0 0-28,0 0-39,-14 0-13,14 0-75,8 13-1,14 7-11,5 8 5,5 7 6,5 6 0,1 5 9,2 2 3,-5 3-5,-1-1-7,-6-3 0,-5-1-2,-8-8 1,-6-6 1,-6-8-1,-3-7 1,0-9-1,0-6-10,-5-2 11,-8-10 92,-8-15-39,-6-15-5,-7-21-21,-8-24-16,-1-20-11,7 10-3,14 21-15,11 26-6,10 20 24,1-1 16,0 2-15,0 2 46,0 10 15,10 7-22,5 5-35,9 3-5,9 0-19,7 4 10,9 9-19,9 4 18,3 3-3,3 1 0,-2-4 5,-11 2 0,-11-1-25,-18-1-21,-11 2-15,-11 0-33,-14 5 63,-18 5 39,-12 5 4,-5 5 21,-2 4-15,0 4-1,5 1 8,8 1-16,2-1-1,3-1 0,0-2 0,3-3 0,-25 5-52,7-11-110,8-13-220</inkml:trace>
  <inkml:trace contextRef="#ctx0" brushRef="#br0" timeOffset="123514.251">12853 13046 447,'0'0'220,"0"0"-161,0 0-43,0 0 83,0 0 60,0 0-89,0 0-70,-36-10-10,29 25 9,0 4 0,-2 1 1,-6 6 8,-4 4 19,-4 3 7,-5 5 9,-2-1 9,0 2-16,5-3-14,1-2-19,7-5 9,4-3-12,-1-6 2,7-6-2,1-7 0,3-2-3,-1-5 3,2 0 51,1-5 164,1-14-148,0-8-21,3-11-46,17-7-13,7-5-44,6 2-34,3 1-49,5 5 55,0 5-27,-2 4 14,-2 8 68,-1 3 30,-4 5 68,-2 5-18,2 4-35,2 2 8,2 1 9,1 3 2,3 2-12,-2 0 9,-4 0 2,-3 7-13,-4 5-11,-5 2-3,-2 1-6,-1 4 0,-2 0-1,0 3 1,0 3-1,-2 1 1,-3 4 0,1 1 7,-1 0-7,0 0-2,-4-1 1,-2-4 1,-3 1 0,-3-5 0,0-1 0,-7-3 11,-9-1 24,-3-3-1,-7-4-5,-5-1-18,-6-3-2,-11-2 3,-8-4 20,-22 0-12,-19 0-8,-23 0-11,-7 4 18,4 2-18,12 6-1,10 5 0,27-1-97,12-8-258</inkml:trace>
  <inkml:trace contextRef="#ctx0" brushRef="#br0" timeOffset="137891.325">13228 14012 415,'0'0'89,"0"0"-57,0 0-26,0 0 17,0 0 91,0 0-32,0 0 52,1 67 43,4-60-89,2 3-45,-3 1-31,3 0-12,5 3-12,2-1-29,4-2-12,6-1-44,3 1-3,1-3 25,0-1 46,-4-4 16,-5-1 13,-6-1 42,-6 1 166,-4-2 32,-3 0-34,0 0-72,0 0-16,0 0-7,0 0 27,-1-2-78,-4-1-44,-1 1-14,2 1-1,2-1-1,1 2-60,1 0-36,0 0 38,0 0-17,10 0 27,17 0 39,13 0 9,31 0 10,31 0 13,32-14-15,13-5 5,-13 1 18,-33 4-2,-39 4-28,-28 4 4,-20 2-5,-14-8-134,-20-2-157,-11-3-878</inkml:trace>
  <inkml:trace contextRef="#ctx0" brushRef="#br0" timeOffset="138406.0596">13820 13863 1234,'0'0'177,"0"0"-67,0 0 8,12-72-42,-12 60 38,0 2 23,-3 6-54,-9 4-43,-12 0-38,-9 15-2,-10 13 0,-7 6-1,-2 7 0,-1 2 0,3-2 0,4 0 1,6-2-1,4 0 1,6-2-1,6 2 1,5-6-1,7 1 1,7-8 0,5-1-44,0-3 7,10-2 24,13-1 13,9-2-1,6-4 0,9-5 0,2-4 1,3-4 19,-4 0 47,-5 0 12,-11-8-6,-7-3 5,-12-1-3,-5-7 33,-4-7-34,-4-9-16,0-6-10,0-7-4,-13-3-23,-1-2-19,-3 2-1,0-2-33,-2 3-53,0 3-72,-11 3-79,4 15-292,7 3-308</inkml:trace>
  <inkml:trace contextRef="#ctx0" brushRef="#br0" timeOffset="185371.0943">10274 10582 65,'110'44'92,"-39"-10"-92,-12-5-47</inkml:trace>
  <inkml:trace contextRef="#ctx0" brushRef="#br0" timeOffset="185616.1576">11872 13338 720,'-14'88'22,"-9"15"63,-12-3 78,-4 8-14,-3 1-3,-2-4-67,0-3-53,0-1-25,-1 3 0,-10 9-1,10-25-144,5-18-203</inkml:trace>
  <inkml:trace contextRef="#ctx0" brushRef="#br0" timeOffset="186097.9472">11060 15397 798,'0'0'383,"0"0"-206,0 0-19,0 0-14,57-84-52,-40 66-13,0 2-29,1-1 22,-3 5 45,-5 5 15,-1 2-76,-6 5-53,-3 0-3,0 0-31,0 0-6,0 9 6,-3 2 11,-10 5 19,-3 1 1,-1 0 9,4 0-9,1-1-24,7-3 6,5-4-10,2-3-11,37-6 19,50-7 20,59-30 13,42-18-13,28-11 0,5-6-43,-7 1 21,-3-4 11,-25 5 11,-46 15 12,-54 16 1,-48 17-2,-22 12 6,-8-2-11,-10 4-1,-1-2-5,-44 7-151,-10 0-84,-40 3 23,10 0-43,23 0-97</inkml:trace>
  <inkml:trace contextRef="#ctx0" brushRef="#br0" timeOffset="186530.9756">12726 14516 557,'0'0'352,"0"0"-122,88-62 30,-53 42-78,-7 4-25,-10 6 7,-5 5 0,-7 3-73,-3 2-60,-1 0-26,0 4-5,3 9-7,3 5 1,-1 3-6,3 1 11,4 1-32,2 1 20,4 0-18,5-1 3,5 0 11,3-1 6,3-2 10,-2 1-1,-3 2 1,-5-3-27,-11 3-2,-11 2 30,-4 3 10,-15 3 69,-19 3-1,-9 2 9,-8-2-31,2 0-19,4-4-21,3-4-2,11-9-8,11-6 5,7-8-10,5-3 8,5 0 91,3-25 10,0-26-64,17-43-24,14-33-22,-4-19-9,-24 2-56,-3 41-146,-30 24-388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</inkml:channelProperties>
      </inkml:inkSource>
      <inkml:timestamp xml:id="ts0" timeString="2023-06-17T10:19:21.68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10370 8223 494,'0'0'107,"0"0"-39,0 0-19,0 0 0,0 0 26,0 0-30,-9-60 30,9 51-25,0-1-28,3 1-22,0 0 0,0 1 0,0 1-6,-2-2-10,1 2 15,-1 0 1,2 1 26,1-1-13,-1 0 5,1 0 5,2 0 54,-2 0-34,-1 3-1,-1 3 13,-1-1 9,-1 2-64,0 0 0,0 0-129,0 6-43,-1 9 30,-8 2-82,-1-7-409</inkml:trace>
  <inkml:trace contextRef="#ctx0" brushRef="#br0" timeOffset="602.2665">10729 7954 590,'0'0'202,"0"0"-36,0 0-32,0 0 26,0 0-36,0 0-3,0 0-56,9-35-30,-7 32-15,-1 1-8,-1-1 6,0 3-5,0 0-12,0 0-1,-9 0-85,-12 6-173,-5 2-283</inkml:trace>
  <inkml:trace contextRef="#ctx0" brushRef="#br0" timeOffset="1270.7592">10152 7952 548,'0'0'153,"0"0"-47,0 0-37,0 0-1,0 0 53,0 0-9,0 0-51,0-2-32,0 2 10,1 0 19,-1 0-12,0 0-31,0 0-14,0 0-1,0 0-19,0 0-81,0 0-156,-3 2 15,-8 0-252</inkml:trace>
  <inkml:trace contextRef="#ctx0" brushRef="#br0" timeOffset="2043.5743">9948 8265 502,'0'0'202,"0"0"-76,0 0 4,0 0-36,0 0 37,0 0-60,0 0 9,14-33-12,-9 29-4,-3 0-38,2 1-18,-3 3-8,-1 0-125,0 8-111,0-1-111</inkml:trace>
  <inkml:trace contextRef="#ctx0" brushRef="#br0" timeOffset="2484.8914">10215 8364 380,'0'0'244,"0"0"-101,0 0-52,0 0-44,0 0 29,0 0-62,0 0-14,20-19-101,-20 19-38,0 0-191</inkml:trace>
  <inkml:trace contextRef="#ctx0" brushRef="#br0" timeOffset="2719.4187">10638 8279 687,'0'0'163,"0"0"-125,0 0-38,0 0-19,0 0-36,0 0-53,0 0-70</inkml:trace>
  <inkml:trace contextRef="#ctx0" brushRef="#br0" timeOffset="3059.8507">10323 8585 517,'0'0'349,"0"0"-198,0 0-60,0 0-54,0 0-37,0 0-1,0 0-318</inkml:trace>
  <inkml:trace contextRef="#ctx0" brushRef="#br0" timeOffset="3974.7509">809 6469 750,'0'0'176,"22"-73"54,-8 27-45,0-8 38,0 4-91,-4 7-44,-2 9-43,-5 13 24,-3 11-25,0 10-44,0 10-104,-3 33-11,-29 41 80,-27 54 25,-18 39 10,-6 23 46,9 10-14,20-28 2,21-19-19,24-27-8,9-44-6,15-25 8,12-22-2,10-8-7,14 2-4,37 7-43,-9-9-217,-12-21-438</inkml:trace>
  <inkml:trace contextRef="#ctx0" brushRef="#br0" timeOffset="4556.7395">1050 7461 1433,'0'0'242,"0"0"-86,-16-81-49,10 40-43,6-6 46,0-4-42,0-3-50,3-4-12,7 1-6,1-1 0,-2 0-32,4-3-20,-3 2-39,4 5 41,-2 1 21,7 8-5,1 6 2,5 9 0,-1 10 6,6 9 10,0 9-11,1 2-15,-4 22-86,-5 12 13,-5 14 25,-10 6 27,-7 2 36,0-3 11,0-7 14,-3-10 1,2-11-6,1-11 7,0-5 1,0-6 13,0-3 35,3 0 94,5-8-49,3-8-63,4-3-24,6 2 3,3 2-10,1 7-12,3 6 2,-1 2-8,-1 6-8,-1 12-6,-1 6 13,-5 3 6,-5 3 12,-6 1 0,-3 0 0,-5-3-5,-12 0 6,-16-2 23,-11 1 56,-10-2-28,-4 1-34,-5 2-17,-3-1-1,-19 15-110,14-10-112,17-8-305</inkml:trace>
  <inkml:trace contextRef="#ctx0" brushRef="#br0" timeOffset="4871.6246">1819 7545 1318,'0'0'329,"0"0"-156,0 0-15,0 0-30,0 0-23,0 0-63,-29-76-42,20 73 0,-3 3-39,-4 1-84,-1 19 34,-3 7 16,0 7 24,7 3 5,5-4-7,7-5-4,1-8 17,3-9 1,12-10 8,4-1 29,-1-16 41,0-14-5,-2-6-1,-8-4-2,-8-2-33,-3 2-2,-54 2-69,5 9-193,-5 3-378</inkml:trace>
  <inkml:trace contextRef="#ctx0" brushRef="#br0" timeOffset="5251.4199">1341 6587 1352,'0'0'88,"17"-72"4,-3 32 25,6-3-57,4 3 7,10 3-33,5 6-12,-2 3-22,5 7 1,-5 4 0,-1 5-1,-5 3 1,-4 4-1,-3 5-7,-5 2-4,-2 16-21,-4 8-25,-2 6 15,-5 8 23,-2 1 16,-1 1 3,3-3-1,-1 0 1,5-7-10,3-2-47,1-4-29,7-6-105,-6-7-83,1-11-117</inkml:trace>
  <inkml:trace contextRef="#ctx0" brushRef="#br0" timeOffset="5525.7524">2363 7427 1086,'0'0'327,"0"0"-133,0 0-91,0 0-6,0 0-13,0 0-57,0 0-27,63 25-19,-56 1-22,-7 7-29,-9 9-34,-27 9-21,-35 16-52,5-10-144,8-19-377</inkml:trace>
  <inkml:trace contextRef="#ctx0" brushRef="#br0" timeOffset="6299.5118">2916 7450 626,'0'0'310,"0"0"-41,0 0-21,0 0-2,0 0-3,0 0-32,0 0-99,30-64-41,-21 11-19,3-26-28,0-26-18,-3-7 1,-3 6-7,-6 14 0,0 12-12,0 12-51,0 12-25,0 13-22,0 11 11,6 0 51,4 2 21,4 2 10,5 11-14,8 9-3,1 8-2,5 0-5,-2 24-45,-4 7-25,-4 11 22,-10 4 22,-7 4 21,-6-4-2,0-3 10,-6-8 9,-6-9-6,-1-4 1,-5-8-21,4-6 10,0-4 32,3-2 12,5-2 1,6 0 32,0-2 7,6-5-4,19 0-22,8 2-13,8 2 0,5 3 12,-3 0-4,-7 10-8,-5 7 0,-10 1-13,-10 1-6,-7 0-7,-4 1 26,-12 2 0,-19 3 31,-13 5 5,-14 1-36,-31 16-17,13-9-180,14-11-577</inkml:trace>
  <inkml:trace contextRef="#ctx0" brushRef="#br0" timeOffset="6505.0392">3547 7506 960,'0'0'620,"0"0"-620,0 0-17,0 0-12,38 73-3,-36-44 14,-2 1-14,-19 6-133,-8-6-61,-1-12-60</inkml:trace>
  <inkml:trace contextRef="#ctx0" brushRef="#br0" timeOffset="6942.7354">2503 6300 1048,'0'0'240,"0"0"-150,0 0-68,102-18-13,-67 16-8,1 2 19,-3-2 10,-2 1 11,-1-4-2,-2-1-4,2-6 23,0-4 12,-2-6-27,-3-8-26,3-4-11,-5-2 6,0-1 0,1 3-11,-2 3-1,2 5 0,1 6 0,-2 8-3,1 7 2,1 5-7,0 0-3,1 15-49,-1 6 12,3 8 23,1 5-1,0 8 11,1 3 6,0 3-14,-2-1-5,-7 17-105,-6-14-86,-4-14-118</inkml:trace>
  <inkml:trace contextRef="#ctx0" brushRef="#br0" timeOffset="7154.0609">4120 6210 1568,'0'0'276,"0"0"-217,130 44-59,-70 12-51,-11 36-13,-27 48-15,-25 31 0,-28-28-17,-11-21-175</inkml:trace>
  <inkml:trace contextRef="#ctx0" brushRef="#br0" timeOffset="13108.045">1568 7442 492,'0'0'92,"0"0"24,0 0-47,0 0-5,66-78-1,-64 68-35,0 1-11,-2 4 52,0 4-41,0 1-28,0 13-136,-2 6-59,1 1 0</inkml:trace>
  <inkml:trace contextRef="#ctx0" brushRef="#br0" timeOffset="14363.8895">9636 8022 393,'0'0'52,"0"0"202,0 0-118,0 0-12,76-79-13,-58 64 21,-6 2-57,0 4-49,-6 6-24,-5 3-2,-1 0-63,0 2-48,-12 10 18,-18 6-16,3-3-127,8-8-439</inkml:trace>
  <inkml:trace contextRef="#ctx0" brushRef="#br0" timeOffset="14603.8502">10088 7836 176,'0'0'722,"0"0"-596,0 0 6,0 0-41,0 0-51,0 0-27,0 0-13,59-57-37,-59 73-143,0 3 75,-3-2-167</inkml:trace>
  <inkml:trace contextRef="#ctx0" brushRef="#br0" timeOffset="14772.8418">10290 7870 760,'0'0'201,"0"0"-148,0 0 67,0 0-15,0 0-42,0 0-30,0 0-33,28-43-203,-28 56-2</inkml:trace>
  <inkml:trace contextRef="#ctx0" brushRef="#br0" timeOffset="14940.0487">10440 7797 618,'0'0'196,"0"0"-157,0 0-39,0 0-68,0 0-101,0 0-132</inkml:trace>
  <inkml:trace contextRef="#ctx0" brushRef="#br0" timeOffset="15141.2271">10720 7950 322,'0'0'69,"0"0"83,0 0-4,0 0-22,0 0-80,0 0-34,0 0-11,66 58 16,-65-44-17,-1 3 0,0 5 0,-11 2-1,-34 15-8,3-5-124,-1-6-149</inkml:trace>
  <inkml:trace contextRef="#ctx0" brushRef="#br0" timeOffset="15315.8757">10401 8417 337,'0'0'59,"0"0"-43,0 0-2,0 0 1,0 0 11,0 0-26,36 78-2,-42-67-204</inkml:trace>
  <inkml:trace contextRef="#ctx0" brushRef="#br0" timeOffset="15492.4741">10255 8626 157,'0'0'819,"0"0"-698,0 0-56,0 0-17,0 0-25,0 0-23,0 0-50,-31-14-136,-3 25 95,0-2-88</inkml:trace>
  <inkml:trace contextRef="#ctx0" brushRef="#br0" timeOffset="15651.7744">9989 8441 348,'0'0'384,"0"0"-306,0 0-78,0 0-235,0 0-29</inkml:trace>
  <inkml:trace contextRef="#ctx0" brushRef="#br0" timeOffset="15858.0915">9989 8124 445,'0'0'0,"0"0"-18,0 0 8,0 0-37,0 0-224</inkml:trace>
  <inkml:trace contextRef="#ctx0" brushRef="#br0" timeOffset="16041.6086">9989 8124 329,'78'-56'265,"-78"59"-265,8 1-81,0-1-217</inkml:trace>
  <inkml:trace contextRef="#ctx0" brushRef="#br0" timeOffset="16271.9813">10373 8065 760,'0'0'283,"0"0"-186,0 0-97,0 0-94,0 0-19,0 0 30,0 0-73,-2 25-237</inkml:trace>
  <inkml:trace contextRef="#ctx0" brushRef="#br0" timeOffset="16433.279">10373 8065 396,'80'-8'28,"-82"9"-23,1-1-5</inkml:trace>
  <inkml:trace contextRef="#ctx0" brushRef="#br0" timeOffset="16718.004">10731 7856 373,'0'0'72,"0"0"-37,0 0-6,0 0-9,37 86 2,-24-66-8,-2 0 11,-1 1-17,-2-2-7,-8 1-1,-8 9 5,-11-3-5,-4-5-44</inkml:trace>
  <inkml:trace contextRef="#ctx0" brushRef="#br0" timeOffset="16911.1966">10617 8531 400,'0'0'148,"0"0"-103,0 0-28,0 0-8,0 0-6,-42 81 4,16-61-7,-3-3-89</inkml:trace>
  <inkml:trace contextRef="#ctx0" brushRef="#br0" timeOffset="17114.844">10274 8678 468,'0'0'24,"0"0"273,0 0-181,0 0-110,0 0-6,0 0-139,0 0 3,-85-17 5</inkml:trace>
  <inkml:trace contextRef="#ctx0" brushRef="#br0" timeOffset="21441.8873">10159 8104 464,'0'0'0,"0"0"-6,0 0-194,0 0 200,0 0 123,0 0-18,-35-31-50,-24 9-54,6 6-1,1-1-401</inkml:trace>
  <inkml:trace contextRef="#ctx0" brushRef="#br0" timeOffset="22866.9107">10163 8084 375,'0'0'488,"0"0"-429,0 0-45,0 0-13,0 0 15,0 0 78,0 0-42,34-21-33,-33 19 13,-1 2 47,0 0 5,0 0-44,0 0-40,2 0-2,-2 2-4,4 5 6,-3 1 0,1 1 0,1-1-1,2 1-8,0 5 9,2-1 1,1 0 0,-2 3-1,0 0 0,-3 2-1,-3 4 0,0 7 1,-13 9 6,-36 17-5,-45 19 17,-76 25 73,-59 16-8,-57 5 10,-41 3-43,-26-9-2,-36 2 12,-36 0-8,-31-4-18,-16-8-11,-7-17 4,18-24 11,20-18 33,32-12 25,38-7 28,45-2-19,55-4-17,53-2-25,54 1-12,58-3-17,42-5-20,30 0-5,20 0-9,2 6-6,-1 12-6,1 13 6,2 11 5,1 7 1,-5 5-11,-1 0-8,-3-4-27,-7-3 13,0-9 15,-1-8-2,6-10-23,3-7-6,8-11 23,2-4 0,5-5-17,2-3-15,0-1 13,0 0-1,-2-2 30,-3-14-2,-4-5-131,-7-8 78,5-1 16,-5-4 31,-1 0 4,4 3 20,-1 1 7,2 2 42,2 2 78,3 2-54,5-1-36,2 4-18,0-3-5,4 2-7,7 2-7,6 1-1,-1 4-3,-3 4 4,-4 3 0,-4 3 2,-2 3-1,-3 2 1,0 0-2,0 0 0,0 0-13,-2 8-2,-10 14 14,-10 14 1,-1 10 6,-9 9 18,4 0-11,1-1-3,5-5-9,5-4 5,3-1-5,6-3 0,3-3 0,5-2 0,0-3-1,0-6 0,13-4 0,8-3-7,7-5 6,11-1-5,6-3-1,7 0-21,0-3-19,-6 1-19,-5 0 26,-4 1 18,-10-2 12,-8-2 10,-7-3 0,-7-3 0,-5-7 122,0-31 10,-5-40-89,-16-38 13,-4-15-13,-2 3-13,2 31-10,11 36-8,1 20-12,2 11-13,-2 3-94,-17 10-172,2 6-273,-5 8-301</inkml:trace>
  <inkml:trace contextRef="#ctx0" brushRef="#br0" timeOffset="23556.6701">2223 12122 857,'0'0'404,"0"0"-168,0 0-19,0 0-15,0 0-1,0 0-49,95-91-35,-63 49 10,2-5-61,-9-2-16,-4-4-12,-9-19-22,-6-24-16,-6-25 1,-12-8-2,-16 7 1,-5 14-36,4 13-29,7 6-48,10 17 7,5 16 10,7 20 8,0 11 51,18 0 25,7 6-3,11 5-1,7 10-5,8 4 2,1 12-64,-4 15-47,-5 9 49,-9 4 62,-13 6 5,-16 1 8,-5 3 5,-5-4 1,-17-2 0,-5-9 1,6-7-1,3-7 0,8-10 2,7-4-2,3-3-7,0 2-16,18-2 1,5 4 20,9-1 1,1 5-1,4 5 1,-4 5 0,0 6 1,-8 4-1,-6 0 1,-8-3 12,-9-3 13,-2-6 1,-5-2 19,-25-3 7,-16 2 12,-14 0-30,-10 1-17,-2-2-17,-1 0-61,-16-3-105,19-7-204,15-6-567</inkml:trace>
  <inkml:trace contextRef="#ctx0" brushRef="#br0" timeOffset="23970.7344">2855 11975 1071,'0'0'548,"0"0"-410,0 0 44,0 0-83,0 0-49,6-72-23,-3 55-13,-3 3-7,0 2-7,0 5-1,-9 7-18,-7 0-46,-5 7-51,6 12 65,0 7 26,11 2 11,4 3 0,14-1 6,18-5-22,7-5 4,3-5-25,5-8-31,-8-7-72,-11 0 38,-10-19 36,-15-8 56,-3-7 24,-21-4 42,-13-1 132,-5 1 14,5 6-40,2 12-54,10 13-94,4 7-3,13 23-194,5 7-39,0-9-537</inkml:trace>
  <inkml:trace contextRef="#ctx0" brushRef="#br0" timeOffset="24174.0068">3341 12227 654,'0'0'1264,"0"0"-1089,0 0-93,0 0-63,0 0-13,0 0 25,63 93-4,-33-47-9,-8 5-18,-14 17-8,-8-6-76,-36 4-212,-9-15-182,1-33-463</inkml:trace>
  <inkml:trace contextRef="#ctx0" brushRef="#br0" timeOffset="24730.9138">3701 11764 1818,'0'0'289,"0"0"-91,0 0-84,-12-104-15,8 52-42,2-9-42,-3-15-9,-2-15-1,-2 9-4,2 10-2,-5 8 0,6 12-49,-2-4-54,4-3-11,1 10 4,3 11 60,0 12 23,3 12 1,13 10-26,7 4-4,5 8 28,-1 13 11,-2 9-17,-8 5 6,-6 6 10,-8 2 18,-3-4 0,0-6 1,-13-8 0,-2-7 2,0-7 13,0-3 4,1-2-8,3-1-11,6 0-25,5-3-85,0 1-52,8 0 1,14-3 65,5 0 38,6 0-98,-3 0 88,-8 4 51,-1 7 17,-6 4 42,-6 5 87,-3 2 1,-6 3 8,0-3-17,0 1 3,-15-1-47,-7 3-27,-8 4-22,-9 8-28,-28 12-69,7-5-256,14-19-1111</inkml:trace>
  <inkml:trace contextRef="#ctx0" brushRef="#br0" timeOffset="24916.699">4031 11817 945,'0'0'961,"0"0"-818,0 0-87,0 0-39,0 0-16,0 0 1,0 0-1,25 67-1,-25-47-179,-3-8-134,-6-12-488</inkml:trace>
  <inkml:trace contextRef="#ctx0" brushRef="#br0" timeOffset="25129.7813">4523 10746 1551,'0'0'611,"0"0"-582,49 157-27,-24-13 4,-8 31-6,-13 22 8,-11-4 5,-26-13-13,-15-8 0,-12-32-30,-11-31-200,13-43-157,7-35-498</inkml:trace>
  <inkml:trace contextRef="#ctx0" brushRef="#br0" timeOffset="25509.0843">2060 10726 778,'0'0'529,"0"0"-470,28-97 12,-21 72 35,-3 13 27,-4 7 111,0 5-127,0 36-111,0 51-6,-27 72 100,0 52 48,2 46-65,13 7-42,16-16-32,44-9-1,46-24-8,51-17 0,50-37-6,-29-51-128,-11-52-371</inkml:trace>
  <inkml:trace contextRef="#ctx0" brushRef="#br0" timeOffset="52945.6244">10771 7558 225,'0'0'149,"0"0"-100,0 0-38,0 0-5,0 0 7,0 0-13,-9-18 1,7 14 119,1-4-81,-2 1 21,0-2-22,0 3 7,-3-1-41,-1-2-4,-1 5-17,-1-4-73,-1 1 90,-1 0 23,1-1-8,-2 1 6,0-1-3,-3 0-6,0 3-12,-4-3-7,-3 3 6,-1-2 0,-2-1 1,-2 1 11,-1 0 1,-4 1-12,-1 0 7,-2 3-7,2 2-2,1 1-7,2 0 1,4 0 7,2 0 0,0 0 1,0 0-1,0 1 0,-1 3 0,-2 4 0,0-1-10,-1 3-1,-3 4-1,-1 1-1,-1 3 6,-1 4 8,0-1 0,-1 3-10,1 2 10,5 1 7,3 2-7,1 3-2,2 0 1,3-1 1,0 5 0,-3-2-1,3 4 1,-1-1 6,0 2 2,2 0-8,7-1 1,-1-1-1,3 5-1,3 0 1,2 3 0,1 2 0,-2 2-1,5 2 1,-1-2-2,2 1 2,0-4 0,0-3-1,0 1 1,0-4-1,7-2 1,4 0 1,4 0-1,3-1 0,4-1 0,1-4-1,2-3-5,2 0 5,-2-7 2,-1-1 3,1-1-4,-1-3 0,3 0-6,1-3 6,2-2 0,3 0 1,0-4-1,0-1-1,0-4 1,-1 0 5,-1 0-4,1-2-2,-1-1 2,3 0 24,1 0 10,2 0-3,5 0-18,0-5-5,1 0-9,2-2-2,-5 0 2,3-1 1,-3-3 25,2-3-10,1-3 15,-3 1-6,-3-1-24,-5 0 12,-3 0-12,-4-1 5,-1-3 5,-3-2 17,-5-4-1,-3-1-14,-7-6-1,-4-1 41,-2-6-15,-6-5-24,-15-7 9,-7-1 6,-5-4-8,-10 4-14,-7 4-7,-8 8-91,-8 7 0,-6 7 28,-45 12 26,16 9-35,4 5-168</inkml:trace>
  <inkml:trace contextRef="#ctx0" brushRef="#br0" timeOffset="83493.5382">17476 8104 454,'0'0'191,"0"0"-124,0 0-7,0 0-20,0 0-10,0 0 14,7-46-28,-12 44 40,0-1 16,-4 0-41,-7 2-7,2-1-2,-4 2-8,0 0-8,-2 0-4,0 0 0,5 3-2,-1 3 1,3-1-1,2-1 0,3 1-1,4-1 1,1-3 0,3 2 6,0 0 4,0 4 25,0 5-20,7 3-4,6 5-2,3 2-8,3 3 18,0-1-6,2-2-4,1-1-9,-1-1 1,0-3-1,-1 0 0,-4 2 0,-3-2-33,-6-1-50,-7 0-149,-8-6 8,-7-6-290</inkml:trace>
  <inkml:trace contextRef="#ctx0" brushRef="#br0" timeOffset="83704.1992">17415 8139 378,'0'0'589,"0"0"-400,0 0-34,0 0-65,0 0-47,0 0-43,0 0-127,-30-25 69,-3 50 51,-8 9 7,-3 7-1,4 2-29,-2 1-41,-15 11-42,11-11-73,7-11-97</inkml:trace>
  <inkml:trace contextRef="#ctx0" brushRef="#br0" timeOffset="84171.1745">17378 8065 770,'0'0'89,"0"0"85,0 0-79,0-91-15,-5 74-65,-7 5-15,-2 3-8,-3 5 8,-5 4-15,-3 0 4,-3 8 1,-2 9 8,-1 4 1,-1 4-9,-1 8 10,4 5 7,0 6 0,5 6 3,3 6 0,8 3 1,4 0 7,8 1-10,1-9 3,16-5-1,17-9 6,15-9 5,19-8 15,3-14 0,4-6-11,1-8 15,-13-18 20,3-14-3,-4-19-15,-13-26-26,-26-24-3,-22-1-13,-25 18 0,-21 29-13,-31 21 2,-51 19 10,-52 18-61,9 5-68,18 0-361</inkml:trace>
  <inkml:trace contextRef="#ctx0" brushRef="#br0" timeOffset="93268.018">9689 13138 519,'0'0'157,"0"0"-143,0 0 333,0 0-140,0 0-84,0 0-30,0-42-44,0 35 7,-1-3 12,-1 3-2,2-2-26,-1 3-22,-2 2-12,2-1-6,-4 3-2,-4-3-43,-10 3-53,-2 0 10,-9-1-2,-7 3 46,-2 0 21,-1 0 13,-4 0 4,3 0-9,0 3 2,0 3-13,5-3 2,4 1 3,4-1 7,3-2 8,2-1 6,-2 1 0,3-1 10,-5 0-3,3 2-6,-3 0-1,2 2-1,-2 1-1,2 0 1,2 1 0,1 2-5,1-2 6,0 5 1,-1 3-1,1 2-5,-2 4 5,1 2-2,-2 3 0,0 3-3,-1 1 5,-1 3 0,1 0 0,3 1 0,2 1 0,-3 5 0,3 0 1,2 3 0,2 3-1,5-1 0,6 4 15,5 3-7,0 2-2,0 2-5,5 1-1,3-6 8,3-6-7,2-7 12,-1-1 13,1-2-20,-1 0 9,-3 4-15,1-1 0,-3 1-6,6-1-1,0 0-7,1-4 2,8-5-1,3-6 13,7-4 0,4-4 9,7-4 7,8-2-4,7-6-12,3-2-1,2 0 0,-2-7-1,-2-7 1,-5-3 0,-7-2 1,-6-2 0,-5-3 22,0 0-9,0-3 11,2-3-16,1-1 9,0-3 11,0-2-8,-1-2-14,-3-1 26,-3 0-2,-3-2-9,-4-2-8,-6 0 1,-1-4 1,-6-1-15,-3-7 1,-3-2 0,-4-4 27,-2-1 5,0 1 17,0 0-36,-10 2-14,-7 1-9,-8 0-4,-8 2 7,-8 2 6,-5 4 1,-6 4 31,-2 10-15,-5 6-2,-3 9-15,-4 9 0,-14 12-9,-15 4-10,-24 28-49,18-1-129,20-4-422</inkml:trace>
  <inkml:trace contextRef="#ctx0" brushRef="#br0" timeOffset="99988.9915">8799 13776 383,'0'0'496,"0"0"-242,-12-75-32,12 47-61,0 5-1,5 2-34,8 1-2,5 4-43,3-1-26,-1 2-18,5 0-15,-3 3 3,-1 4-1,-6 4-14,-7-3-8,3 4-1,-6 2 0,-2 1 1,-2 0 12,2 0 8,3 0-7,6 4-14,7 12 5,7 4-5,7 12 6,5 6-5,6 6-1,5 2-1,0 2-7,3-2-102,-3-4-72,2-3-26,-12-11-111,-15-12-271</inkml:trace>
  <inkml:trace contextRef="#ctx0" brushRef="#br0" timeOffset="100138.104">9436 13780 696,'0'0'508,"0"0"-196,-39-79-5,20 55 7,-2 10-127,0 13-93,-6 1-76,-4 25-17,-13 23 0,-14 30-1,-22 26-72,-13 5-68,15-26-239,24-30-425</inkml:trace>
  <inkml:trace contextRef="#ctx0" brushRef="#br0" timeOffset="101350.1774">10434 15361 221,'0'0'265,"0"0"-265,0 0 65,0 0 17,0 0-34,0 0 14,0 0 71,-44-21 49,34 10-54,1-2-9,-1-1-23,-1-2-21,2 0-31,-1 1-44,-3 0-10,2-1-6,-1 1 6,2 0 10,1 3 0,1 0 19,5 1 30,2 5 50,1 1 35,0 2 43,0 3-55,0 0-65,0 0-30,0 0-20,3 0-7,6 9 1,3 2 5,7 3-5,5 0-1,6 2 0,4-2-26,2-1-49,4-4-1,0 1-44,-4-3-19,-4-1-14,-7-2 14,-5-2 15,-7-2-21,-6 0 53,-4 0 52,-3-4 40,0-7 80,0-1 85,0-2-11,-6-3-21,-1 0 1,-3-2 20,-2 2 49,1 4 4,-4-2-78,1 5-47,0 2-33,-3 3-27,-3 5-18,-3 0-4,-7 6-6,-3 14-11,-2 5-18,0 5-20,4 0-60,4-1-39,-1 5-87,6-7-73,8-11-378</inkml:trace>
  <inkml:trace contextRef="#ctx0" brushRef="#br0" timeOffset="101731.7597">10564 15065 485,'0'0'856,"0"0"-523,-18-81-105,-3 49-93,-1 2-57,-4 8 35,-4 8-27,-3 10-37,-5 4-36,-3 20-11,1 17-2,-3 12 1,11 10 0,6 12-1,11 15-1,10-7 1,5-10-1,15-14 1,18-21-12,12-5-39,11-4 2,8-16-3,4-9 27,-4-9 0,-6-19-27,-11-9-17,-16-7 8,-15-9 15,-16-6 29,-9-5 4,-39-8 13,-29-1 12,-34 17 22,-22 34-5,-16 29-29,32 28-41,24 1-439</inkml:trace>
  <inkml:trace contextRef="#ctx0" brushRef="#br0" timeOffset="102789.1405">10659 15279 447,'0'0'221,"0"0"101,0 0-69,0 0-64,0 0-18,0 0 23,0 0-5,6-52-49,-6 45-76,0 3-43,0 1-21,-6 3-92,-29 6-167,2 8-317,0-3-52</inkml:trace>
  <inkml:trace contextRef="#ctx0" brushRef="#br0" timeOffset="103781.1705">9153 13737 55,'0'0'117,"0"0"-23,0 0-24,0 0-39,0 0-1,0 0-3,0 0 28,-75 20-35,72-20-18,3 2-2,0-2 0,0 0 33,0 0 72,0 0-48,0 0 32,0 0-5,0 0-3,0-4 3,0-1-31,0 3 15,0-2 15,6 0 41,-2-1-31,1 3-6,4 2-23,3 0-43,3 0-20,10 21-1,6 11-9,13 23-26,16 26 9,20 27-3,9 16 0,2 6-9,5-3 23,-2-9 14,12-10 0,6-11 1,3-14 10,-4-10 19,-24-18 26,-23-14-22,-24-15-17,-10-11-3,-3-2 31,-5-4 19,-4-1 2,-9-4 9,-6-4-28,-3 1-21,0-1-25,0 0-29,0 0-32,0 0-17,0 0-14,-7 1-36,-17 5-107,0 0-73,2-2-102</inkml:trace>
  <inkml:trace contextRef="#ctx0" brushRef="#br0" timeOffset="104291.9862">10306 14907 666,'0'0'319,"0"0"-75,-11-73-68,5 47-86,5 5-18,-2 5-50,1 8-16,2 5 4,0 3-2,0 0-8,0 10-11,7 13 4,9 8 6,-3 6-7,5 2-2,3-1 10,-2-3-6,5-3 4,1-3-5,0 0 0,1-4-51,-3-1-12,-4-3 2,-3-3-19,-7 1 25,-6-2 62,-3 5 4,-3 1 35,-15 0 0,-3 1-4,-7-5 11,-2-4 11,0-5 5,0-4 7,2-5-1,0-1 9,4-3-2,0-13-34,5-9-18,1-7-12,2-32-11,8 7-115,2-8-401</inkml:trace>
  <inkml:trace contextRef="#ctx0" brushRef="#br0" timeOffset="104684.7515">9380 13747 869,'0'0'353,"0"0"-111,0 0-40,0-75-55,0 60 9,0 6-13,0 4-42,0 5-48,0 0-40,0 8-13,2 28-25,-2 29 4,0 29 15,0-1-63,-4-14-49,1-27-44,3-19-18,7 10-16,5-7-35,1-6-160</inkml:trace>
  <inkml:trace contextRef="#ctx0" brushRef="#br0" timeOffset="104832.7588">9461 14045 788,'0'0'246,"0"-80"-24,0 34-32,0-2 37,2 10 36,1 10-50,0 16-117,1 12-89,1 22-7,-2 43-56,-8 44-59,-14-5-160,-3-17-212</inkml:trace>
  <inkml:trace contextRef="#ctx0" brushRef="#br0" timeOffset="106604.9126">17808 12448 430,'0'0'200,"0"0"-152,-36-90-48,10 49-11,-6-4 11,-7-1 44,-7-4 27,-22-4 98,-28 0-80,-32 1-22,-14 7-35,2 12-32,13 12 0,14 7-6,2 6-4,1 7-2,6 2 12,2 11 0,2 19 2,-6 18 19,-6 20 46,-5 19-35,-4 19 27,0 20 5,3 16-18,8 10 4,10 4-4,19-5-21,9-11 7,16-5-19,5-7 3,4 1-10,0 1-6,4 3 0,1-6 11,5-5 16,7-10-20,11-10 2,13-6 5,6-9-4,13-16-9,8-18 0,1-10 5,3-2-4,6 8 6,9 7-7,5 6-1,7 2 0,3-1 0,5-5 0,4-3-2,3-2-8,5 0 10,14 8 0,20 6 0,21 4 10,4-4 22,-7-11 16,-14-9 0,-16-9 9,-4-5-2,-1-4-13,-1-4 5,3-5-5,0-8-3,2-6 5,-4-6 37,-1 0-4,-3 0-11,-1-8-28,4 1-27,1-4-11,7-3-23,7-8-11,5-7 2,9-10-25,4-11-14,4-12 21,5-14 32,-4-10 18,-13 0 33,-18 1 43,-19 6-30,-15 1-32,-6-4-14,-5-4-32,-6-4-30,-5-6 20,-1-7 19,0-8 13,4-8 9,4-10 1,0-11 11,2-5 65,-12 9-3,-14 8-16,-17 14-32,-5 8-10,-30-5-15,-24-1-18,-30-4-10,-37-7-31,-39-4-53,-46-3-3,-48 0-55,-47 7 46,-44 9 31,-36 10-66,81 29-91,46 16-144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</inkml:channelProperties>
      </inkml:inkSource>
      <inkml:timestamp xml:id="ts0" timeString="2023-06-17T10:22:42.91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8423 9264 441,'0'0'316,"0"0"-33,0 0-135,0 0 59,0 0 42,0 0-5,-7-10-89,4 0-35,1 3 9,-2 2-49,-1 5-22,-5 0-55,-12 19-3,-28 33-57,-29 44 44,-18 47 4,2 26 9,23 5 8,33-16-7,30-25-1,11-21 0,18-28-158,18-21-173,-8-26-49,-3-22-390</inkml:trace>
  <inkml:trace contextRef="#ctx0" brushRef="#br0" timeOffset="632.9509">8332 10239 1094,'0'0'347,"0"0"-214,0 0-60,0 0 57,0 0-3,0 0-64,0 0-42,-6 4-15,6-4-5,-1 0 58,-2-3 127,-3-15-26,0-11-114,1-12-27,1-21-13,1-21 0,3-22-6,0-3 0,0 20-6,1 23-12,8 31 0,5 8 8,5 1 8,11 0 1,10 0-5,8 8-3,4 9 9,1 8-9,-6 0 3,-5 15-68,-11 9-15,-11 6-51,-14 3 33,-6 1 27,-16 2 11,-16-2-1,-7-2-8,-6-5-32,3-4 11,1-3-91,11-6 57,7-4 20,10-5 32,10-1 7,3-2 47,15 1 27,11-2 110,5 3 15,9-1 40,-4 3-39,-2 4-20,-4 3-23,-6 4-14,-6 5-37,-8 0-16,-10 1-10,0-2-5,-21-1 15,-8 0 18,-9-3 43,-5 0-4,0-3-32,-5-2-33,2 3-8,-20 2-139,15-5-117,14-7-472</inkml:trace>
  <inkml:trace contextRef="#ctx0" brushRef="#br0" timeOffset="984.396">8785 10256 1011,'0'0'880,"0"0"-581,0 0-105,0 0-88,0 0-37,0 0-46,-105-70-23,71 70-58,-8 19-13,1 15-6,4 9-25,9 8-37,19 0-34,9-5-47,15-10 56,25-13 60,9-15 51,2-8 48,-2-13 5,-10-14 108,-11-3 43,-10-6 42,-15-2 46,-3-1-124,-10-1-31,-13 5-10,-2 3-35,-4 11-39,3 11-12,-10 10-169,8 6-288,8 2-170</inkml:trace>
  <inkml:trace contextRef="#ctx0" brushRef="#br0" timeOffset="1254.667">9026 10389 557,'0'0'1078,"0"0"-570,0 0-354,0 0-70,0 0-54,0 0-30,0 0 0,0 53 0,0-22-1,-3 8-1,-36 19-73,2-9-150,-1-11-302</inkml:trace>
  <inkml:trace contextRef="#ctx0" brushRef="#br0" timeOffset="1644.9782">8307 9128 492,'0'0'817,"0"0"-587,0 0-7,0 0 43,0 0-62,0 0-105,66-92-19,-37 70-50,1 2-11,0 0-13,-2 0-5,-2 1 0,-4 2-1,-4 2 0,-3 7 0,-2 3 1,2 5-1,5 0-11,4 10-26,2 15-41,-1 11 4,-1 22-13,-5 25-138,-6-8-70,3-15-395</inkml:trace>
  <inkml:trace contextRef="#ctx0" brushRef="#br0" timeOffset="2364.9682">9530 10343 734,'0'0'669,"0"0"-442,0 0 30,0 0 22,0 0-87,0 0-131,0 0 0,-52-65-32,28 27-12,0-9-17,0-20-1,5-23 0,12-24 1,7-5 1,11 9-1,15 27-20,3 29-36,0 16-21,0 9 29,7 2 26,0 8 22,5 4 0,-7 15-1,-7 10-17,-2 21-53,-12 14-65,-10 9 71,-3 7 30,-17 1-23,-9-6-56,1-6 22,7-12 19,2-15 41,5-7 21,8-12 3,3-4 8,0 0 41,12-14 44,13-8-85,8-5-18,8-5-4,2 2 3,0 5 3,-4 8 16,-4 7 10,-5 8 2,-6 2 9,-7 13-8,-7 10 52,-5 4-41,-5 2-4,-3 2-1,-15-2 12,-6-4-2,-3-4 6,-3-1 8,-3-1-24,-3-4-19,-16 2-101,9-7-197,10-10-714</inkml:trace>
  <inkml:trace contextRef="#ctx0" brushRef="#br0" timeOffset="2554.2987">9955 10495 1430,'0'0'599,"0"0"-528,0 0-52,0 0-4,0 0-8,34 78-7,-34-42-73,-8-6-138,-5-7-147</inkml:trace>
  <inkml:trace contextRef="#ctx0" brushRef="#br0" timeOffset="2987.4417">10455 9641 1258,'0'0'596,"0"0"-379,119 80-42,-59-18-80,-5 24-58,-16 28-15,-25 16-4,-19 6-6,-42-4-7,-26-13-5,-16-12-49,-11-22-130,20-30-192,14-27-331</inkml:trace>
  <inkml:trace contextRef="#ctx0" brushRef="#br0" timeOffset="3417.572">9631 9135 821,'0'0'898,"0"0"-602,72-96-121,-38 60-104,4 2-12,0 4 21,-2 5 15,-3 8-46,1 10-34,-2 7-15,1 4-10,-1 21 4,1 13 4,-1 12 2,-4 6-7,-1 7 6,-1-1 0,1-1-20,14 4-48,-4-16-120,-3-29-369</inkml:trace>
  <inkml:trace contextRef="#ctx0" brushRef="#br0" timeOffset="4499.0823">9520 11328 560,'172'-45'609,"57"-9"-389,19-1-102,29 6-38,14 11 26,2 15-24,-4 15-47,-21 8-10,-23 15 33,-38 12 20,-46 4-51,-51-4-27,-44-4-77,-32-9-71,-19-5-29,-24 1-60,-13-3-122,-13-4-15</inkml:trace>
  <inkml:trace contextRef="#ctx0" brushRef="#br0" timeOffset="4919.0457">12130 10952 1069,'0'0'406,"0"0"-205,0 0-42,0 0-52,0 0-67,0 0-40,0 0-79,39 23 50,-12-12 17,2 4 2,3 2-9,1 5 10,-2 2 0,-4 2-11,-7 3-37,-10 0-32,-10 5 32,0-1 21,-16 1-5,-13-1 15,-5-4-39,-4-3 4,4-5-3,3-7 36,7-6 8,9-5 20,6-3 44,3-4 131,6-16-8,0-9 13,6-8-19,10-10-26,3-5-54,4-8-55,-2-4-26,9-28-158,-7 16-192,-2 7-469</inkml:trace>
  <inkml:trace contextRef="#ctx0" brushRef="#br0" timeOffset="5211.8559">13347 10396 1866,'0'0'328,"0"0"-153,0 0-129,0 0-46,0 0-16,-91 34 1,9 64 15,-26 45-1,-7 22-6,17 0-26,29-19-38,40-28-44,25-12-24,13-13-46,40-17 11,-5-24-18,3-19-203</inkml:trace>
  <inkml:trace contextRef="#ctx0" brushRef="#br0" timeOffset="5654.8969">13493 11547 1358,'0'0'864,"0"0"-649,0 0-27,0 0-77,27-78-44,-14 40-22,1-5-27,-1-6-18,0-3-33,3-14-42,6-23-56,3-25 22,3-5-15,-3 17-10,-5 26-116,-3 32 98,-2 15 100,4 2 52,1 6 50,6 6 35,2 15-75,4 0-8,4 21 5,1 10 3,-4 8 20,-9 8-13,-15 3-7,-9 1 5,-12-2-15,-18-5-10,-4-13-8,2-7 3,4-12 14,7-7 0,3-5-26,11 0-29,5-5-80,22-19-1,14 0-206,8 2-149</inkml:trace>
  <inkml:trace contextRef="#ctx0" brushRef="#br0" timeOffset="5798.0409">14108 10892 423,'0'0'317,"0"0"-6,0 0-124,0 0-34,74 85-29,-74-61-66,-13 4 38,-23-1 103,-13 2-67,-11 1-64,-5 1-37,-3-1-31,-8 0-60,18-10-323,20-11-1022</inkml:trace>
  <inkml:trace contextRef="#ctx0" brushRef="#br0" timeOffset="6124.7744">14229 11444 1290,'0'0'1043,"0"0"-741,0 0-93,0 0-82,0 0-94,0 0-33,0 0-84,-69-19-58,18 47 18,-7 12 41,0 10-17,8 5-26,16-2-69,16-8-13,18-9 13,9-14 65,30-11 85,10-11 34,10-2 11,-1-22 20,-3-11 91,-12-10 82,-11-9-18,-15-4-38,-14-4-88,-3 2-49,-25 2-7,-38-16-188,7 14-208,5 6-1055</inkml:trace>
  <inkml:trace contextRef="#ctx0" brushRef="#br0" timeOffset="6457.4086">13991 10489 1788,'0'0'469,"0"0"-298,0 0-79,0 0-54,0 0 3,0 0 51,0 0-35,2-62-57,17 54-11,11-3-7,18-8 17,11-1-18,8-5 19,3 5-1,-4 4 1,-9 5 0,-11 11-9,-10 0 8,-11 5-11,-10 14-44,-6 6-43,-9 9-4,0 5 3,-27 26-16,0-7-195,7-20-239</inkml:trace>
  <inkml:trace contextRef="#ctx0" brushRef="#br0" timeOffset="7221.9486">14676 11609 603,'0'0'903,"0"0"-569,0 0-72,0 0-120,0 0-25,86 0-67,-74 6-30,2 9-5,-7 6-5,-2 7-10,-5 3-16,-5 3-46,-35 16-45,-2-10-156,5-8-269</inkml:trace>
  <inkml:trace contextRef="#ctx0" brushRef="#br0" timeOffset="7981.9878">15262 11463 848,'0'0'532,"0"0"-379,0 0-27,0 0 126,0 0 46,0 0-94,0 0-56,18-28-43,-12-7-76,3-10-20,6-21-9,12-23 0,5-24 0,6-12-19,1 9-3,-8 27-23,-7 33 3,-5 20 4,-2 14 17,5 2 13,2 6 7,6 6-24,-1 8-36,-2 14 7,-6 14 6,-6 11 3,-12 6 11,-3 7 9,-19 5 0,-9-4-43,-2-4-17,9-12-19,2-11-32,11-10 15,6-10 16,2-6 55,15 0 36,17-12-14,9-5-214,4 0 136,1 2 106,-7 8 81,-6 7 93,-6 0-44,-3 5-20,-3 13-22,-5 5 39,-6 6-82,-5 1-21,-5 0-16,-5 1 1,-16-4 6,-9-1 5,-7-2-1,-7-3-5,-7-1-14,-24 3-17,9-6-237,17-11-477</inkml:trace>
  <inkml:trace contextRef="#ctx0" brushRef="#br0" timeOffset="8167.3557">15805 11838 1972,'0'0'339,"0"0"-275,0 0-64,0 0-30,0 0-33,0 0-145,-15 92-296,6-78-623</inkml:trace>
  <inkml:trace contextRef="#ctx0" brushRef="#br0" timeOffset="9558.5738">15508 10173 632,'0'0'64,"0"0"123,0 0 43,0 0 18,0 0-55,0 0 28,0 0-52,-1 17-32,1-17-32,0 0-19,0 0-9,0 0-2,0 0-8,0 0 25,0-4-5,12-9-38,6-6-36,6-6-11,8-3-2,4-1 0,-1 4-6,-6 4-19,-5 9 9,-6 5 4,-3 7 3,1 7-23,5 17 4,0 10 13,1 9 14,1 8-8,-4 5-2,1 4 11,0 1 0,5 18-83,-6-15-105,1-28-538</inkml:trace>
  <inkml:trace contextRef="#ctx0" brushRef="#br0" timeOffset="10864.7907">9142 8886 479,'0'0'152,"0"0"73,0 0-30,0 0-82,0 0-8,0 0-44,-88-22-35,72 24-24,1 12-4,0 6 2,3 5 0,4 4-1,3 4 1,5-1 0,0 0 6,7-7-5,11-5 13,4-6 34,7-10 6,0-4-12,3-3 16,-2-16 3,-5-8-21,-7-6 8,-5-4-29,-10-1-5,-3 0-3,0 5 0,-14 7-11,-6 14-1,-29 19-66,4 15-181,5 4-300</inkml:trace>
  <inkml:trace contextRef="#ctx0" brushRef="#br0" timeOffset="11629.9141">10591 9140 605,'0'0'192,"0"0"36,0 0 5,0 0-29,7-81-38,-14 67-20,2 5-4,-1 1-86,0 5-40,3 3-16,-4 0-27,2 11-73,-3 6 67,3 8 18,-1 3 8,4 3 5,2 4-5,0 0 5,11 2-6,9 0-19,7-8-27,6-5 8,0-9 28,1-11 12,-4-4-5,-8-10 11,-8-17 10,-6-8 32,-8-9 78,0-3-60,-13 0-24,-9 3 29,-3 10-36,-5 12-10,-3 15-19,-18 10-202,8 14-139,13-5-868</inkml:trace>
  <inkml:trace contextRef="#ctx0" brushRef="#br0" timeOffset="12499.5547">14914 10157 552,'0'0'571,"0"0"-306,0 0-30,0 0 24,0-71-6,0 59-86,0 3-38,0 6-47,0 1-36,0 2-43,0 0-3,0 15-58,0 11 6,-5 16 37,-7 20 2,-6 24-9,-9 17-67,-3-10-139,6-27-263,11-34-958</inkml:trace>
  <inkml:trace contextRef="#ctx0" brushRef="#br0" timeOffset="13124.3229">16294 10381 963,'0'0'334,"0"0"-206,0 0-7,0 0 36,0 0 20,0 0-91,0 0-65,0-3-20,0 3 9,2 0-10,-2 0-4,0 8-10,1 9 7,-1 10 7,0 7 2,0 6-1,0 5 6,-6 2-2,-4-4-5,-9 4-123,3-13-117,6-17-443</inkml:trace>
  <inkml:trace contextRef="#ctx0" brushRef="#br0" timeOffset="13514.0579">16826 10087 1716,'0'0'173,"0"0"-5,0 0-148,0 0-11,72 153 9,-45 0 3,-6 27-11,-18 11-3,-13-5 24,-41-19 0,-31 13-10,-30 10-2,-33-1-9,-25-5-10,-15-22-94,-7-24-135,44-46-249,33-34-475</inkml:trace>
  <inkml:trace contextRef="#ctx0" brushRef="#br0" timeOffset="17462.6781">10695 13159 1609,'0'0'159,"0"0"19,0 0-24,0 0-76,0 0-62,-131 29-15,48 61 5,-30 51 14,-14 38 40,2 16-18,10 4 9,23-11 13,20-4 4,24-7-40,26-10-14,22-17-14,27-29-13,18-29-46,25-29-64,-11-27-159,-12-27-510</inkml:trace>
  <inkml:trace contextRef="#ctx0" brushRef="#br0" timeOffset="18088.2798">10431 14607 1955,'0'0'481,"0"0"-368,0 0-30,0 0 8,0 0-10,0 0-20,0 0-28,0-45-33,0-10-3,0-30-18,0-35 6,-2-17-10,-6-16-16,3-4-8,3 15 6,2 9-36,14 36-13,7 33 31,-2 28 43,7 13 9,6 6 9,11 4-8,7 11 2,2 6-3,2 43 0,-11 33-26,-16 37-8,-17 11-6,-10-20-25,-3-32 3,-4-40-7,2-17 5,1-4-32,-2-5 32,0-3 10,2-7 34,-1-5 21,2-15 7,3-6-13,0-6-30,18 3-107,4 3-37,5 9 51,3 12 88,-2 5 49,-2 12 12,-1 15 59,-8 5 21,-6 3 24,-6-5-50,-5-4-27,0-5 10,-9-7 37,-12-1 11,-7-4 52,-8 0-63,-10-1-44,-4-2-27,-6 1-15,-1-1-25,-15 0-119,16-3-104,13-3-516</inkml:trace>
  <inkml:trace contextRef="#ctx0" brushRef="#br0" timeOffset="18478.3432">11163 14487 1590,'0'0'653,"0"0"-544,0 0-44,0 0-45,0 0-19,0 0-1,-79-32-28,48 34-49,-5 16 27,0 7 24,0 4 9,4 9 8,5 2 1,10 1 0,13 2 0,4-1-2,30-9-2,30-9 12,28-19-1,-1-5 0,-5-8-42,-17-16 0,-25-2-16,-9-3-30,-11-8 29,-20-2 60,-20-4 53,-20 2 19,-12 2 43,-5 5-38,2 10-50,4 10-27,4 14-15,0 5-141,14 16-137,9-6-243</inkml:trace>
  <inkml:trace contextRef="#ctx0" brushRef="#br0" timeOffset="19694.4762">10757 13168 454,'0'0'638,"0"0"-331,0 0-57,0 0 60,0 0-67,0 0-116,0 0 11,-13-43-3,13 16-17,0-6-21,15-6-58,9-1-29,4-1-9,3 1 0,2 2-1,-1 4 0,-4 2-6,-5 6-10,-4 6-10,-5 11 14,-3 9-4,0 0-48,6 20 24,0 11 13,4 7 13,0 5 8,-2 1 5,-1-3-10,-4-4-12,-1-8-18,-3-7-8,0-6-19,-2-5-30,-2-2-39,5-4-90,-1-2-61,-4-3-270</inkml:trace>
  <inkml:trace contextRef="#ctx0" brushRef="#br0" timeOffset="20678.9833">11555 12842 340,'0'0'85,"0"0"-62,0 0-21,0 0 6,0 0 10,0 0-5,0 0 3,-1 8 239,1-6 15,-1 1 2,1-1-79,0-1-21,0-1 8,0 0-12,0 0-49,0-11-72,4-3-10,8-1-13,0-3-4,2 4-5,2 3-15,-2 2 0,3 8 0,1 1-12,-2 6 0,4 13-19,-2 9 1,-2 4 2,-7 9 9,-6 2 7,-3 6-2,-14 7 6,-14 0 7,-6-1-7,2-6 8,6-11 5,6-11-5,10-13 0,8-5 0,2-5-12,8 0-3,19 1 15,12 2 8,11 0-8,8 3-11,14 12-135,-15 1-174,-11-6-463</inkml:trace>
  <inkml:trace contextRef="#ctx0" brushRef="#br0" timeOffset="20929.9582">12218 14612 506,'0'0'572,"0"0"-365,0 0-49,34 72-69,-28-37-8,-6 10-5,0 8-32,-10 9-18,-16 1-10,-10 0-4,-11-3-12,-29 0-49,8-13-144,15-19-515</inkml:trace>
  <inkml:trace contextRef="#ctx0" brushRef="#br0" timeOffset="21754.9161">12828 14645 456,'0'0'72,"0"0"44,0 0-77,0 0-39,0 0-22,0 0-44,0 0 15,-8 10-59,7-15-275</inkml:trace>
  <inkml:trace contextRef="#ctx0" brushRef="#br0" timeOffset="22444.1623">12828 14645 499,'6'17'56,"-6"-14"257,0 2-74,1-3 1,-1 1-32,0 1 0,0-4-41,0 0-65,0 3-52,0-3-35,0 0-8,0 0-5,0 0-1,0 0 0,0 0 8,0 0 8,0 0 84,0-8 32,0-9-65,0-7-47,-1-5-11,-3-8-10,2-7 9,-4-16-9,-3-21 0,-1-24-8,2-9 8,2-4-2,6-3 1,0 5-1,11-2 1,5 24 1,-2 26 1,-1 26-1,-3 15 0,5 3 30,6 3-17,9 3-13,10 9-17,9 9-19,3 4-13,-2 27-41,-6 24-22,-18 26-31,-24 20-1,-2-6 67,-20-22 26,-2-25 23,2-23-7,-4-3 6,-1-3 20,0-5 5,5-8 4,4-5 2,7-1-2,6 0 0,3 0 0,3 0 2,15-7-2,9 0-12,4 2 12,2 3 11,-2 2-2,-4 0 7,-3 9 17,-4 5 18,-6 4-8,-5 1-15,-3-2-9,-6 1 1,0-3-5,-12 1 14,-12 0 5,-7-3 6,-9 1 0,-5 2-22,-4 1-17,0 2-1,2-1-123,-6 0-86,11-4-139,15-10-446</inkml:trace>
  <inkml:trace contextRef="#ctx0" brushRef="#br0" timeOffset="22671.9314">13390 14754 1343,'0'0'670,"0"0"-583,0 0-65,0 0-22,0 0 0,0 83-7,0-43 7,0 5 6,0 0-6,0-1-77,-15-1-123,-4-10-96,5-16-447</inkml:trace>
  <inkml:trace contextRef="#ctx0" brushRef="#br0" timeOffset="23183.3367">12638 12989 469,'0'0'46,"0"0"-34,0 0 553,0 0-165,0 0-10,0 0-128,0 0-87,2 8-15,1-8-25,3 0-29,7-8-26,5-8-57,9-3-17,3-4-6,3 0-1,3 3 0,4-2 1,-2 6-20,1 3-32,-1 4 1,-4 9 2,-8 0-24,2 16 11,-6 16 29,-1 26 20,-6 27 4,-5 21 7,-5-9 2,-5-22-1,3-29 0,-2-23 1,2-3 0,2-5-37,-2-3-23,8-12-51,0-14 26,3-15-166</inkml:trace>
  <inkml:trace contextRef="#ctx0" brushRef="#br0" timeOffset="23530.5196">13535 12794 1575,'0'0'305,"0"0"-64,43-104-89,-25 68-95,1 8-23,0 10 20,3 8-53,3 10-1,2 2-22,1 23-14,-1 12 7,-3 13 13,-8 7 16,-2 4-1,-8-2-5,-6-3 6,0-6 0,0-9 0,0-9 0,1-7 0,4-6 0,4-6 0,2-4-89,8 0-63,22-9-98,-5-5-40,4-15-742</inkml:trace>
  <inkml:trace contextRef="#ctx0" brushRef="#br0" timeOffset="23770.0347">14296 13637 1247,'13'89'312,"11"22"-111,-1 27-74,-1 9 30,-9-1-47,-10 6-8,-3 3-41,-32-4-24,-24-10-20,-31-17-10,-27-18-7,-22-24-15,-15-28-100,35-19-260,25-27-577</inkml:trace>
  <inkml:trace contextRef="#ctx0" brushRef="#br0" timeOffset="24829.9483">8383 10576 876,'0'0'238,"12"-79"-206,4 34-32,2-4 0,3 7-1,-3 6-30,0 5 11,-6 8 5,-3 8-3,-6 8 17,-3 7 0,0 9-39,-6 21 15,-15 22 18,-14 36 6,6-8-13,2-10-193</inkml:trace>
  <inkml:trace contextRef="#ctx0" brushRef="#br0" timeOffset="25132.2652">9708 10442 588,'123'-7'176,"6"-15"-35,-37 3 69,-26 5-30,-26 6-75,-12 2-23,-5 0-17,-8 3-31,-4 1-27,-9 2 66,-2 0 81,-7 0-154,-44 19-96,0 0-393,8-9-251</inkml:trace>
  <inkml:trace contextRef="#ctx0" brushRef="#br0" timeOffset="149675.8514">9132 8944 1239,'0'0'110,"0"0"-42,0 0-68,0 0-229,0 0 123,0 0 95,-50 62-7,50-58 8,0-2 10,0 0 0,0-1-8,0 1 2,0 0 5,0 3-93,-22 3-7,-3-1 29,-2-1-70</inkml:trace>
  <inkml:trace contextRef="#ctx0" brushRef="#br0" timeOffset="150041.3687">10716 9383 188,'0'0'154,"0"0"-83,0 0-38,0 0 71,0 0 34,0 0-122,0 0-16,-31-33-173</inkml:trace>
  <inkml:trace contextRef="#ctx0" brushRef="#br0" timeOffset="150724.7952">10610 9302 424,'0'0'622,"0"0"-364,0 0-91,0 0-53,0 0-7,0 0 24,0 0-68,39-61-15,-35 58-48,-4 3-11,-34 26-388,-11 6-151,-9-4 64</inkml:trace>
  <inkml:trace contextRef="#ctx0" brushRef="#br0" timeOffset="151309.6604">16359 10558 973,'0'0'178,"0"0"-27,0 0-45,0 0-45,-17-82-61,-34 82-9,-75 0-152,4 13-24,0-5-220</inkml:trace>
  <inkml:trace contextRef="#ctx0" brushRef="#br0" timeOffset="151527.4332">10805 13817 752,'0'0'0,"0"0"-64,20 75 8,22-67-3,16-8-276</inkml:trace>
  <inkml:trace contextRef="#ctx0" brushRef="#br0" timeOffset="152224.5375">10817 13375 388,'0'0'339,"0"0"-171,0 0 140,0 0-49,0 0-40,0 0 0,17-75-77,-17 69-75,0 5-37,0 1-30,-3 0-223,-38 21-301,1 1 264,-2-6-118</inkml:trace>
  <inkml:trace contextRef="#ctx0" brushRef="#br0" timeOffset="153156.1395">8848 9124 409,'0'0'636,"0"0"-499,0 0-75,0 0 50,0 0-42,0 0 11,0 0-27,-10-42-31,10 39-14,0 0 2,0 2-2,0 1-8,0 0-1,0 0-11,0 0-74,0 0-66,3 0 27,-2 0-19,-1 0-49,0 7 34,0 1 18</inkml:trace>
  <inkml:trace contextRef="#ctx0" brushRef="#br0" timeOffset="153492.2248">9269 9007 970,'0'0'247,"0"0"-138,0 0 13,0 0-45,0 0-29,0 0-28,0 0-20,0-14-1,0 14-17,10 0-110,7 13 44,-4 2-197,-4-2-100</inkml:trace>
  <inkml:trace contextRef="#ctx0" brushRef="#br0" timeOffset="153938.7759">14366 10308 954,'0'0'218,"0"0"-137,0 0-58,0 0-7,0 0-14,0 0 18,0 0-7,48-43-13,-48 43-4,-7 3-199,-14 9-67,4-2 43</inkml:trace>
  <inkml:trace contextRef="#ctx0" brushRef="#br0" timeOffset="154093.9892">16333 10856 35,'-143'9'847,"0"-1"-847,-25 4-646</inkml:trace>
  <inkml:trace contextRef="#ctx0" brushRef="#br0" timeOffset="154522.7754">10873 12878 322,'0'0'94,"0"0"-68,0 0-26,0 0-5,0 0 3,0 0 1,19 35 0,0-20-334</inkml:trace>
  <inkml:trace contextRef="#ctx0" brushRef="#br0" timeOffset="154776.8495">12294 13095 631,'0'0'287,"0"0"-197,0 0-47,-102 0-25,77 0-13,6 3-5,5 3-62,8-1-10,5 1 38,1 0 16,0-1-17,0 1-52,0-3 30,0-3-76,0 0-19,0 0-239</inkml:trace>
  <inkml:trace contextRef="#ctx0" brushRef="#br0" timeOffset="155702.7871">7361 12228 525,'0'0'236,"0"0"50,0 0 0,22-91-126,-17 56 17,3 4 82,-5 1-77,3 4-57,-2 8-51,-3 7-41,-1 5-24,2 5-9,-2 1 0,0 0-6,0-3 5,1 3 0,-1 0-12,3-3 1,5-3 0,8-5 5,37-26-142,-3 2-215,4-9-222</inkml:trace>
  <inkml:trace contextRef="#ctx0" brushRef="#br0" timeOffset="156111.7387">8495 11501 950,'0'0'226,"0"0"-78,0 0-148,0 0-61,0 0 42,0 0 6,0 0 12,0 28 0,0-27 1,0 0 50,0-1 94,9 0 29,7-14 126,32-25-54,38-25-161,28-15-60,-2-1-5,-23 21 10,-29 22-29,-5 4-23,-7 7-282,-8-9-629</inkml:trace>
  <inkml:trace contextRef="#ctx0" brushRef="#br0" timeOffset="156318.9511">9742 11146 2056,'0'0'370,"103"-125"-211,-80 107-116,-3 9-43,1 7-63,-14 4-113,-5 18-365,-2-5-504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</inkml:channelProperties>
      </inkml:inkSource>
      <inkml:timestamp xml:id="ts0" timeString="2023-06-17T10:24:11.78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6854 7292 424,'0'0'326,"101"-60"-131,-44 26-86,3-3-43,-9 0-8,-8 1-7,-11-1-11,-13-8-28,-9 9-12,-10 4-181</inkml:trace>
  <inkml:trace contextRef="#ctx0" brushRef="#br0" timeOffset="948.5554">10400 2914 1104,'0'0'282,"6"-72"-77,13 23 114,7-6-164,11-3-71,6 4-40,6-1-22,0 7 0,-7 4-3,-11 7 29,-8 11 20,-13 4-13,-10 8-11,0 9-36,-23 5-8,-37 17-29,-52 58-27,-55 72 32,-20 41 13,14 25 10,45-9-10,62-45 10,41-25-13,25-37-3,11-35-6,21-23-6,27-17 11,54-22 18,64-25 3,26-41 27,-9-35 1,-39-16-20,-56 0-9,-29-9-4,-35-4 2,-30 2-27,-13 14-4,-26 27 11,-9 29 19,-29 29 1,-39 29 12,-21 12-12,-11 36 2,28 27-1,51-5-1,33-9-10,25-15 9,8-8-9,46 15 4,42 6 6,43 5 12,18-11 5,-21-22 1,-38-16-8,-49-8-10,-34-7-132,-8-11-236,-1-14-477</inkml:trace>
  <inkml:trace contextRef="#ctx0" brushRef="#br0" timeOffset="1263.2688">9893 2181 1945,'0'0'247,"85"-65"-127,4 30-67,44-4-37,10 3-7,-8 8-7,-36 6-1,-39 8 6,-26 2 3,-10 2 16,0 0 17,-2 1-27,-1 2-16,-2 7 0,-1 0-18,8 14-41,8 29 7,10 33 3,6 35 31,0 17 6,1-7-54,-7-27-14,-5-33-14,-3-21-43,14-5-58,-8-11-57,-2-12-384</inkml:trace>
  <inkml:trace contextRef="#ctx0" brushRef="#br0" timeOffset="1520.6929">11969 3224 1761,'0'0'337,"89"-53"-178,-31 24-108,6 3-51,-7 10-2,-9 16-92,-18 0-221,-17 10-337</inkml:trace>
  <inkml:trace contextRef="#ctx0" brushRef="#br0" timeOffset="1679.984">12070 3641 1435,'90'-32'333,"-5"5"-194,-42 16-126,-23 4-13,-10 0-187,-10-4-165</inkml:trace>
  <inkml:trace contextRef="#ctx0" brushRef="#br0" timeOffset="2712.3523">13125 2396 1468,'0'0'256,"0"0"-20,0 0-82,0 0-113,0 0-41,0 0-47,-76 141 31,-53 38 16,-42 47 0,-22 27 0,6-3 8,46-23 3,41-19 8,42-29-19,41-33 0,19-33 1,28-26-1,7-26 11,29-6-11,43-17-1,22-27-86,-12-5-167,-19-25-487</inkml:trace>
  <inkml:trace contextRef="#ctx0" brushRef="#br0" timeOffset="3511.9502">13578 3084 1011,'0'0'323,"0"0"-70,30-72 34,-9 32-57,0-3-95,-4-1 17,-4 3-67,-7 7 14,-6 12-41,0 13-34,-20 9-24,-38 34-36,-45 45-16,-39 49 27,-9 21 16,22 1 8,44-22 0,46-41 1,26-26-6,13-22-2,3-10-4,27-4 2,35-9 9,55-16 1,54-45 12,17-33 18,-14-23-10,-44-12-11,-58 4 2,-38-1-11,-31 18-20,-8 20-41,-24 22-15,-15 16 26,-23-2 31,-3 11 10,-12 13 3,4 12 4,22 32-7,5 14-1,24 7 1,24 3-3,14-1 11,41 0-5,31-6 6,23-13 5,-10-14-5,-19-22-11,-34 0-176,-32-18-381</inkml:trace>
  <inkml:trace contextRef="#ctx0" brushRef="#br0" timeOffset="3838.4882">13384 2244 1211,'0'0'1003,"0"0"-775,87-46-147,-16 29-64,25 3-16,21-1-1,-6 1 2,-24-1 4,-28 3-5,-23 0-1,0-5 0,-2-3 7,0-3-6,-11 1 6,-4 6-7,-3 5-1,-2 11 1,1 10-40,1 30-30,-5 31-6,-11 28 7,0 10 7,4-2-14,7-15-31,9-11-26,-6-3-37,-6-20-36,-8-19-302</inkml:trace>
  <inkml:trace contextRef="#ctx0" brushRef="#br0" timeOffset="4299.2177">14516 3548 846,'0'0'582,"0"0"-373,0 0-55,-19-85-92,-5 69-44,-9 11-18,-10 5-16,-5 14 1,-5 22-1,-1 11 9,5 9 5,10 4-5,13 3 6,17-5-6,9-9-3,23-11 4,20-16-2,15-18 8,5-10 2,6-29 4,-8-13 0,-11-22 24,-19 6 35,-18-4-42,-13 1-16,-14 16-6,-16 1 0,-11 12-1,-7 18-7,-31 20-109,10 9-103,22 2-518</inkml:trace>
  <inkml:trace contextRef="#ctx0" brushRef="#br0" timeOffset="4467.2212">15043 3973 1935,'0'0'627,"0"0"-579,0 0-48,0 0-18,-57 111 11,-8-28 7,-46 27-52,9-13-165,16-30-477</inkml:trace>
  <inkml:trace contextRef="#ctx0" brushRef="#br0" timeOffset="5145.6197">16039 3110 434,'0'0'871,"0"0"-576,0 0-22,0 0-59,121-93-76,-67 56-37,0-2-3,-1-2-18,-7-2-31,-10 2-9,-11 5-26,-11 5 3,-12 6-8,-2 11-3,-19 10-6,-39 11-24,-44 51-25,-48 48 16,-15 31 20,16 12 5,37-6-1,52-24-7,37-14-36,23-23 8,8-22-30,47-10 4,44-25 30,31-20 28,25-18 11,2-52 1,-30-25-6,-23-21 4,-33-12-9,-31-10 10,-34 5-21,-20 6-24,-25 29-5,-5 29 51,-23 16 79,-19 29 16,1 14-52,3 5-21,18 51-21,35 24-1,24 16-6,22 11 6,58-8 0,33-15 0,19-10 1,6-11 10,-1-9-2,-15-6-9,-27-11-80,-32-11-201,-27-17-532</inkml:trace>
  <inkml:trace contextRef="#ctx0" brushRef="#br0" timeOffset="5341.6326">16922 3817 1809,'0'0'374,"0"0"-281,84 75-64,-55-24-27,-12 9-2,-15 4 5,-4 3-5,-31-4-40,-40 15-121,5-17-126,7-26-115</inkml:trace>
  <inkml:trace contextRef="#ctx0" brushRef="#br0" timeOffset="5747.3373">16145 2255 1292,'0'0'146,"0"0"-33,0 0 102,0 0-29,0 0 23,0 0-56,0 0-47,46-25-57,-40 22-9,9-2 11,8-4-29,11-6-16,11-4-5,13-5 1,3-5-1,1-1 0,3 1-1,-4 4 0,-6 2 0,-8 7-1,-9 3 1,-12 8-1,-7 5-14,-6 0-77,-2 17-14,-2 12 38,1 12 24,-3 10 16,3 8 26,4 5 2,2 3-1,10 0-18,6 1-61,26 12-153,-6-16-60,0-26-679</inkml:trace>
  <inkml:trace contextRef="#ctx0" brushRef="#br0" timeOffset="5969.445">17879 2360 2008,'7'90'376,"37"-32"-296,12 46-70,2 64-10,-10 41-10,-24 32 2,-24 18 7,-38 7 0,-48 9 1,-32-12-111,16-73-220,24-73-407</inkml:trace>
  <inkml:trace contextRef="#ctx0" brushRef="#br0" timeOffset="7152.1693">13447 4076 1448,'0'0'381,"0"0"-130,0 0-115,0 0-99,0 0-30,0 0-5,-6-5 11,28 5-4,33 0-7,38 0 22,26 0-1,-4 10-17,-25 1-6,-23 4-158,-34-4-188,-3-11-518</inkml:trace>
  <inkml:trace contextRef="#ctx0" brushRef="#br0" timeOffset="7451.4886">16376 4531 510,'0'0'960,"0"0"-609,0 0-33,0 0-118,-20-75-85,20 68-45,20 3-55,34 4-3,40 0-12,40 19-45,-13 4-149,-18-6-418</inkml:trace>
  <inkml:trace contextRef="#ctx0" brushRef="#br0" timeOffset="8265.368">20235 2568 1081,'0'0'327,"0"0"-218,0 0-78,0 0-24,0 0 7,0 0 226,72-19 75,-42-5-175,7-12-69,-3-6-43,-3-3-4,-7-1-5,-10 4 6,-14 4-4,-2 6-21,-29 12-8,-30 15-19,-35 20-24,-26 56 8,-12 35 18,20 35 8,37 13-1,50-18-10,31-16-25,56-30-30,34-32 46,29-27 17,24-30 20,14-13 0,-4-34 8,-20-20 6,-28-26 21,-37-21 8,-35-18-6,-30-9-23,-20 9-2,-38 20-12,-25 24-1,-14 26 0,-2 24-7,10 23 8,18 14 10,19 5-10,11 18 0,5 14-12,10 10 3,16 13 8,22 13 2,53 15 5,40 10-4,13 0-2,-17-19 8,-28-22-8,-23-10-98,-26-13-234,-3-18-371</inkml:trace>
  <inkml:trace contextRef="#ctx0" brushRef="#br0" timeOffset="8622.9171">21302 3188 1320,'0'0'407,"82"-8"-165,-36-1-122,2-7-42,-14-2 12,-9-6-24,-11 1-31,-14-4-34,-7 3-1,-37 3-99,-34 7-84,0 10 66,1 4 71,12 5 30,20 15 9,1 7-12,7 5 6,15 4 11,16-1-5,6-5-3,27-8 10,31-10 36,33-12 74,-2-3-38,-9-15-37,-19-9 21,-24-2 27,-4-4-34,-9-7-30,-17 1-19,-7-2-14,-43-17-198,-2 10-293,11-5-413</inkml:trace>
  <inkml:trace contextRef="#ctx0" brushRef="#br0" timeOffset="8843.0221">21697 2464 1367,'0'0'554,"0"0"-213,0 0-170,88-29-78,-12 22-51,36 7-28,16 0-14,-17 9-6,-30 2 6,-37-4 0,-16-3-29,-7-1-53,-7-3-60,-14 0-31,-30-31-152,-15-1-585,-6-3 204</inkml:trace>
  <inkml:trace contextRef="#ctx0" brushRef="#br0" timeOffset="8996.0552">22074 2251 476,'0'0'799,"0"0"-306,0 0-138,0 0-189,0 0-127,0 0-39,0 0-36,-51 113 36,41-13 5,-3 17-5,2 3 1,-2-12-1,3-28-4,0-16-110,-4-4-115,1-23-104,13-11-385</inkml:trace>
  <inkml:trace contextRef="#ctx0" brushRef="#br0" timeOffset="9435.4653">22965 2576 1495,'0'0'652,"0"0"-432,42-90 1,-34 60-57,-8 9-98,-5 7-66,-36 12-18,-38 6-69,-36 45 13,-12 23 35,8 19 8,28 12-14,39-11-19,19-17-5,17-20-16,14-20-40,2-10 48,18-3 36,15-4 35,29-7 6,30-11 15,-3-18 21,-7-10-2,-9-24 9,-22-24 22,-12-32-31,-13-10-22,-24 18-12,-2 34 0,-12 34 0,-3 14 1,2 4 0,-5 8-1,0 6-7,5 10-55,6 26-29,7 13 39,0 9 32,20 5-14,8-4-73,4-3 22,1-9 47,14 2 19,-8-14-183,-6-13-559</inkml:trace>
  <inkml:trace contextRef="#ctx0" brushRef="#br0" timeOffset="9645.4064">23130 3309 1781,'0'0'322,"0"0"-242,0 0-49,0 0-15,0 0 5,0 0-6,23 83-3,-23-42-12,0 10-12,-23 7-170,-26 12-84,1-14-27,19-22-474</inkml:trace>
  <inkml:trace contextRef="#ctx0" brushRef="#br0" timeOffset="10100.347">23851 2456 2155,'0'0'309,"0"0"-114,0 0-128,0 0-67,0 0-49,0 0-63,107 25 78,-58 62 15,-3 37-24,-19 9-31,-27-3-33,-16-23-14,-20-37 22,-1-17 48,7-17 19,3-11-6,3-5 5,4-4 11,6-4 11,12-12 11,2 0 212,24-22-24,27-15-150,30-15-38,1 3-10,-5 2 9,-10 10 0,-22 10 0,-1 2 1,-4 2 9,-15 8 72,-13 8 24,-9 7-55,-3 2-50,0 23-96,-9 21 67,-6 26 21,11 25 8,4 9 0,31 1 1,17 2 0,-2-8-1,-12-23-121,2-33-583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</inkml:channelProperties>
      </inkml:inkSource>
      <inkml:timestamp xml:id="ts0" timeString="2023-06-17T08:44:46.58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8905 10260 218,'0'0'97,"0"0"-40,0 0 5,0 0-18,0 0 12,0 0-27,-28 58-8,26-54-19,-2-1 4,-5 2 160,-3 1-120,-6 4-46,1-1-7,-2 0-25,1-1-4,0 0 23,2 1 0,-4-1-59,0 0 4,3 4 16,-4 1 24,5 1-38,7-2-198</inkml:trace>
  <inkml:trace contextRef="#ctx0" brushRef="#br0" timeOffset="141.6219">8634 10472 341,'0'0'233,"0"0"-62,0 0 8,0 0 7,0 0-5,0 0-50,90-3-33,-21-13-26,41-4-5,52-5-28,26 3-16,2 5-4,-16 11-19,-36 6 0,-44 0-180,-28 1-199</inkml:trace>
  <inkml:trace contextRef="#ctx0" brushRef="#br0" timeOffset="1544.595">5747 8468 371,'0'0'109,"0"0"-37,0 0-55,0 0 211,0 0-73,0 0 8,0-73-17,-1 49 4,-2-5-46,-3 1-57,0 3 18,0 5 69,3 5-55,0 7-57,0 5-13,0 0-9,3 3 0,0 0-15,0 0-15,0 0-20,-2 0 18,2 3 14,0 3-1,0 2 6,2 2-6,21-1 12,8 0 6,18-1-6,31 5-12,-12-2-100,-9-5-290</inkml:trace>
  <inkml:trace contextRef="#ctx0" brushRef="#br0" timeOffset="2885.8755">6847 8424 696,'0'0'102,"0"0"64,0 0-83,0 0 60,0 0 29,0 0-41,0 0-45,-11-60 2,11 47-32,0 1 14,0 2-23,0 4-21,0 4 0,3-1-18,14 0-8,27-4 0,44-4-1,41 3 1,8 8-1,-16 0-33,-44 17-185,-41-10-476</inkml:trace>
  <inkml:trace contextRef="#ctx0" brushRef="#br0" timeOffset="3973.0815">5843 8462 753,'0'0'207,"0"0"-38,0 0-1,79-74-32,-42 44-9,5 5-57,1 3-33,-7 7-6,-5 8-17,-7 7-14,-7 1-57,-15 36-61,-2-3-172,0 0-61</inkml:trace>
  <inkml:trace contextRef="#ctx0" brushRef="#br0" timeOffset="4625.8916">9013 8405 188,'0'0'1043,"0"0"-811,0 0-82,0 0-44,11-88-37,10 68-35,15-3-1,23 1-12,6 3-9,8 7-11,16 7-1,-15 5-31,33 22-70,-17 3-32,-28-2-221</inkml:trace>
  <inkml:trace contextRef="#ctx0" brushRef="#br0" timeOffset="5077.2602">11781 8622 1227,'0'0'225,"0"0"-51,0 0-6,0 0-51,0 0-22,110-66-47,-1 58-33,46 8-14,29 28-1,-35 3-108,-22-9-429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</inkml:channelProperties>
      </inkml:inkSource>
      <inkml:timestamp xml:id="ts0" timeString="2023-06-17T10:24:45.95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8192 13635 439,'0'0'23,"0"0"88,0 0-60,0 0-8,-88 3 54,82-3 21,6 0-97,0 0-21,0 0 0,0 0 2,-1 0 205,-2 0 89,-2 0 94,-4 0-130,0-5-105,0-4-71,-1 3-45,-3 3-39,-4 3-22,-1 0-101,-7 11-140,-3 9 67,2 5 50,-1 1-48,0 1-16,5-1 29,3-7 61,5-3 68,5-5 30,2-8 22,2 0 145,1-3 203,4 0-53,-2 0 4,2 0-82,2 0-87,34-19-66,35-12-51,34-5-13,-1 2-38,-9 6-75,-37 12-217,-36 4-429</inkml:trace>
  <inkml:trace contextRef="#ctx0" brushRef="#br0" timeOffset="286.395">6511 14008 456,'0'0'381,"0"0"120,0 0-203,0 0 59,0 0-113,0 0-142,83-58-31,-35 30-31,12 1-40,19 15-10,-15 5-140,-20 6-522</inkml:trace>
  <inkml:trace contextRef="#ctx0" brushRef="#br0" timeOffset="1533.3767">10318 13597 575,'0'0'242,"0"0"-120,0 0-70,0 0 26,0 0 100,0 0 28,-72-49-73,69 47-80,1 2-12,1 0 27,-1 0 46,1 0 24,-1 0-47,2 0-15,-1 0 10,1 0-30,0 0-19,0 0-25,0 0-9,0 0-2,12 0-1,18 0-7,35 0 7,49-12 3,36-7-3,10-2 0,-17 6-13,-46 6-108,-45 6-202,-31 2-355</inkml:trace>
  <inkml:trace contextRef="#ctx0" brushRef="#br0" timeOffset="1701.9861">10078 13866 1117,'0'0'744,"117"-41"-495,52-12-147,35-3-31,9 8-29,-49 15-37,-74 19-5,-47 2-681</inkml:trace>
  <inkml:trace contextRef="#ctx0" brushRef="#br0" timeOffset="2917.1838">11181 13172 476,'0'0'29,"0"0"-29,-122 24 16,76-22-15,6-2 0,6-5 24,8-12 25,6-7-9,14-16-41,6 3-2,0-1-571</inkml:trace>
  <inkml:trace contextRef="#ctx0" brushRef="#br0" timeOffset="3236.6896">10910 13016 446,'0'0'743,"0"0"-519,0 0-35,0 0 96,0 0-27,0 0-70,0 0-49,-12-2-45,19-19-38,14-11-32,26-28-16,31-27-7,37-27-1,30-7 0,13 6-11,9 17-29,-7 21-28,-13 12-14,-33 18 39,-41 20 27,-31 14 7,-18 8-18,-5 5-103,-16 0-234,-41 28-257,-21 1 317,-13-5-80</inkml:trace>
  <inkml:trace contextRef="#ctx0" brushRef="#br0" timeOffset="3590.0478">11693 12252 838,'0'0'497,"0"0"-310,0 0-54,112-89 20,-62 56 64,-1 3-85,-4 6-48,-7 12-54,-4 9-30,-4 3-2,-5 17-30,-3 12-47,-5 7-54,-8 8 23,-6 4 32,-3 0-6,0 2 30,-5-3 17,-6-2 18,-3-6 6,2-5 7,-3-7 5,6-10-7,-1-9 8,1-8 8,-2 0 179,0-21-51,-2-13 30,6-23-10,4-27-60,3-23-8,4-3-17,9 18-32,-2 26-24,-5 30-15,0 11-14,-1-6-118,-2 5-111,1-1-539</inkml:trace>
  <inkml:trace contextRef="#ctx0" brushRef="#br0" timeOffset="3845.8022">12962 11303 1962,'0'0'543,"0"0"-353,0 0-182,0 0-8,39 140-13,-39 15 13,-6 35-1,-24 8-16,2-24-7,11-43-3,16-21 26,1-30-60,0-24-22,0-19-24,0-18-99,-15-19-195,-8 0-1,4-23-180</inkml:trace>
  <inkml:trace contextRef="#ctx0" brushRef="#br0" timeOffset="3967.8562">12830 11960 1227,'0'0'409,"0"0"-175,0 0-136,0 0-98,0 0-36,89-5-14,-37 37-80,-3 0-265</inkml:trace>
  <inkml:trace contextRef="#ctx0" brushRef="#br0" timeOffset="4836.6125">13336 12373 849,'0'0'1115,"0"0"-870,0 0-42,19-111-47,-6 67-50,1-1-42,5 4-55,0 5-9,2 4-25,3 5-65,4 4-45,6 6-10,7 9-61,3 6 20,1 2 63,-2 11 70,-7 13 27,-8 10 11,-8 6 14,-10 7-6,-8 0 7,-2 0 2,0-5 5,-9-5-7,0-9 0,5-6 0,4-8 1,0-3-1,0-7-45,0-4-8,11 0 53,7-17 92,12-11-92,5-6-41,2-3 27,-2 2 14,-8 9 1,-7 5 23,-5 11 28,-6 5-20,0 5-32,2 0-5,2 2 3,3 7 1,-3 4-10,2-1 11,-4-3-8,-1-1 8,-1 0-2,-3-4 2,0-1 0,-1-2 1,4-1 9,2 0 12,9-10 69,5-5-91,4-4-22,-3 2 10,-6 4 12,-10 7 12,-5 3-12,1 3-3,1 0-22,3 8 3,3 10 15,3 6 6,0 4 0,1 2 1,-4 2 0,3-3 2,1 0 5,-1-4-6,4-4-1,6-4 1,7-7 27,11-8 5,23-2 45,31-24-4,30-24-43,10-16 6,-9-11-37,-27 0-21,-36 12-109,-28 12-60,-17 15 43,-16 10 145,-5-1 2,0 3 174,-14 2-38,-11 10-72,-8 11-51,-8 1-13,-1 23-30,-3 11 17,2 9 6,11 6 1,10 3 6,14 1-1,8-3-1,45 5 2,55 3-1,-3-13-28,4-14-235</inkml:trace>
  <inkml:trace contextRef="#ctx0" brushRef="#br0" timeOffset="5286.6252">13871 13475 914,'0'0'753,"0"0"-506,93-79-68,-45 30-57,1 2-14,-5 1-16,-5 5-54,-11 12-21,-7 9 1,-4 13 1,-1 7-19,9 7-25,6 18 24,3 12-8,5 10-17,0 5 8,-2 2 6,-1-3 1,-1-6 10,-3-9-6,3-10 7,-4-9-2,4-15 2,3-2 0,2-27 17,11-23-3,-2-24-4,-4-20 8,-14 6-12,-17 17-6,-10 27-28,-4 17-18,0 3-37,0 8-63,0 4-251,0 9-562</inkml:trace>
  <inkml:trace contextRef="#ctx0" brushRef="#br0" timeOffset="6505.9413">15551 13350 1652,'0'0'345,"0"0"-101,20-96-102,-20 54-81,-6 6-45,-24 7-16,-12 11-50,-13 14-12,-8 4-6,-5 21 22,-2 9 3,7 7 13,8 4 29,10-4-10,12 0-17,14-5-98,13-6 5,6-7-23,16-8 68,19-11 58,13 0 18,13-16 13,2-9 6,2-6 46,-10 3 60,-7 3 19,-14 5-61,-9 4-31,-7 8 14,-6 7-5,-1 1-51,1 9-10,3 13 0,2 3-1,0 5-1,2 0 1,4-3 0,-2-5 1,7-5-1,3-9 1,6-8 0,4-6 12,3-22 20,10-24 5,1-30-6,-1-27-17,-9-19-8,-12-6-5,-11 6 2,-6 22 3,-5 23-5,-5 29 15,-3 28 35,-2 13 22,-1 3-39,0 8-22,0 2-12,0 26-64,0 49-8,0 51 50,-16 24 21,-7 7-5,3-21 5,10-30 1,10-24 0,0-21 0,5-19 0,8-9 0,3-1 0,1-4 0,0-3-1,1-11-5,-4-14 6,9 0 34,4-14 13,9-14-47,3-9-3,1-5-34,-4 0-18,1 1-48,-6 5 4,-2 5 54,-6 11 31,-2 6 8,-4 6 5,-1 7-1,-1 1-11,4 0 6,-1 14 6,2 1 0,-5 2 0,2 2-1,-4 0 1,-2-4 1,-5-4 0,-1-3 0,-4-3-1,-1-3 0,2-2 1,-2 0-1,0 0 1,1 0 0,1 0 7,0 0 8,8 0 1,0 0-14,6 0-2,3 0 0,3 5-8,2 10 7,-3 2-9,4 6 9,-1 2 0,0 4 1,2 0-7,4 0 7,1 0 0,5-4 0,2-4 0,5-7 19,0-8 18,3-6-1,1-8 5,1-18 3,1-13-2,-2-9-17,3-22-18,-4-16-7,-13 7-16,-11 11-39,-13 15-16,-9 26 24,0 3 46,0 5 1,0 16 0,-6 3-15,-3 22-30,0 17 24,2 12 21,3 5 29,4 2-8,7-3 26,18-6 18,12-3-8,14-7-12,13-5-45,36-28-9,-13-6-304,-13-17-1335</inkml:trace>
  <inkml:trace contextRef="#ctx0" brushRef="#br0" timeOffset="8274.825">6401 13532 506,'0'0'10,"0"0"251,0 0 84,0 0-80,0 0-99,0 0-26,-23 2 32,19-2-47,4 0-39,0 0-4,0 0-33,0 3-22,0-3-27,0 2-5,0 3-35,0 5-77,0 7-17,9 7 99,3 7 10,4 6 11,7 4 14,8 3-1,15-1-21,18 7 16,24 0-9,21-3-1,8-10-19,-4-11 6,-12-8 1,-11-7 9,-2-4 2,0-1 16,-2-6-1,2 0 2,-1 0 0,4-11 0,-2-5-1,2-3 0,2-3-34,1-10 7,6-7 8,2-10 1,1-7 6,2-6 5,-5-2 8,-20 8 8,-13 7 1,-19 10 10,-10 1 3,3-8 8,1-10 16,4-21-1,-4-10 67,-5-15 30,-2-4-70,-8 3-1,-5 0-32,-5 1-18,-4-6 0,-6-2-5,-7 2 3,0 4 5,-15 7 4,-10 7 6,-11 5-10,-9 4-2,-6 2-9,-12-3-12,-7 2 5,-5 5-6,-9 11-1,-10 18 1,-16 15 0,-19 20 0,-17 11-1,-10 10 1,-7 22-2,1 11 1,-1 12 0,0 14-6,4 6 0,8 9 6,9 9 1,10 13-6,11 12 5,16 3 1,13 8 1,12 11-1,12 6 0,7 3-2,12 1 1,12-7 1,13-4-1,16-3-2,8-7 3,26-4 1,24-11-1,31-15 0,32-21-1,32-19 0,31-22 1,27-15 2,25-17-2,24-7-16,0-26-51,-16-15-48,-68 5-189,-51-6-520</inkml:trace>
  <inkml:trace contextRef="#ctx0" brushRef="#br0" timeOffset="9453.2233">1987 10473 443,'0'0'415,"15"-82"-194,4 30 53,4-7-69,2-2 19,1 2 54,-1 5-85,-3 5-36,-6 16-50,-8 13-41,-2 13-47,-3 7-19,-3 36-166,-14 49 99,-48 71 5,-29 42 45,-24 20 16,2-11 1,28-48-1,25-41 2,26-37 4,20-35-5,13-15-1,1-2 0,16-2-8,35-7 9,46-15 16,51-10 32,29-22-14,11-10-21,-17 6-1,-38 7-6,-34 11-5,-38 9 0,-24 4-1,-22 0-13,-21 21-119,-19 4-395,-16-4 136</inkml:trace>
  <inkml:trace contextRef="#ctx0" brushRef="#br0" timeOffset="9668.015">1802 10771 844,'0'0'1260,"0"0"-988,67-79-58,-22 47-155,7 4-45,10 6-14,7 4-28,-3 6-63,-8 8-84,-16 3-59,-14 1-359,-20-5-268</inkml:trace>
  <inkml:trace contextRef="#ctx0" brushRef="#br0" timeOffset="9823.9803">1796 10274 952,'0'0'762,"-19"-88"-370,19 39-100,0-4-67,19 5-114,42-5-86,47 4-25,38 12-37,14 18-60,-17 16-135,-51 3-353,-35 0-315</inkml:trace>
  <inkml:trace contextRef="#ctx0" brushRef="#br0" timeOffset="10104.6759">3143 9885 1523,'0'0'704,"0"0"-439,0 0-79,0 0-68,0 0-118,0 0-9,0 0-122,-66 129 56,-38 73 72,-20 46-3,2 15 6,34-25 0,52-56-6,36-24 6,18-19 5,34-19-5,5-30-20,22-17-1,7-26-52,1-27-49,7-17-31,-37-3-236,-14-26-600</inkml:trace>
  <inkml:trace contextRef="#ctx0" brushRef="#br0" timeOffset="10517.881">3242 10793 1750,'0'0'295,"0"0"-71,-17-75-76,10 63-67,2 12-81,-1 12-14,-8 41-112,-8 43 92,-3 34 24,6 9 9,17-13-35,2-37-8,21-39-29,1-15-3,3-11-38,7-9 1,13-10 19,10-5 94,12-32 56,5-36-27,-5-35-29,-27-20-1,-35-8-29,-22 2-108,-32 23 37,0 19 37,10 29 64,8 21 96,3 13 89,1 7-19,0 10-74,1 7-55,8 24-37,9 22-18,9 13 3,11 5 2,22-1-8,13-6-35,3-10 35,2-12-15,1-7-26,-16-10-67,-11-12-199</inkml:trace>
  <inkml:trace contextRef="#ctx0" brushRef="#br0" timeOffset="10842.1781">3189 10430 927,'0'0'1033,"0"0"-737,20-105-80,4 65-104,11 4-78,6 3-21,6 2-13,1 2 0,-2 2-26,-3 1 0,-8 4-2,-11 3 4,-2 5 5,-7 6-5,-6 8 12,2 0-6,3 17-19,3 12 20,2 14 15,2 10-10,-1 5-9,-1 1 4,0-6 11,-2-8 4,0-9 1,-6-9-84,-9 2-109,-2-11-167,0-13-279</inkml:trace>
  <inkml:trace contextRef="#ctx0" brushRef="#br0" timeOffset="11065.9243">4048 10251 1378,'0'0'782,"0"0"-443,0 0-198,127 19-66,-52 21-45,7 43-5,-12 55-25,-27 35-10,-40 25-41,-22-4-6,-23-18-32,-12-9-85,-2-20-64,15-44-260,4-37-196</inkml:trace>
  <inkml:trace contextRef="#ctx0" brushRef="#br0" timeOffset="11292.2403">4787 10817 1938,'0'0'483,"0"0"-393,0 0-90,0 0-10,118-32-9,-65 32-23,7 11-74,12 9-143,-13-2-310,-14-9-873</inkml:trace>
  <inkml:trace contextRef="#ctx0" brushRef="#br0" timeOffset="11436.1137">4942 11163 836,'0'0'1058,"0"0"-848,0 0-162,131-29-48,-77 22-163,-5-2-361</inkml:trace>
  <inkml:trace contextRef="#ctx0" brushRef="#br0" timeOffset="13082.7026">5801 10575 674,'0'0'212,"0"0"14,54-80-11,-33 40-26,-5-4 3,-6 2-3,-5 1-44,-5 5-61,0 5-21,-5 6-36,-15 8-4,-12 8-21,-13 9-2,-24 11-8,-25 38-2,-13 34 3,-3 19 6,18 4-1,30-20 1,31-29-13,18-15 13,13-6-64,0 4-12,19-1-26,20-1 22,13-14 22,11-12-2,9-12 6,-2-10-53,-3-21 48,-12-10 2,-18-13 4,-19-17-85,-18 3-14,-6-3 24,-24 4 119,-3 18 10,-2 6 195,5 13 91,10 16-119,3 14-47,4 0-112,2 24-8,3 10-1,4 9-9,4 4 2,0-3 8,17-7-12,6-5-18,10-3-40,1-7-98,-11-13-360</inkml:trace>
  <inkml:trace contextRef="#ctx0" brushRef="#br0" timeOffset="14297.1675">5409 10249 772,'0'0'362,"0"0"-273,0 0-11,0 0 45,0 0 6,0 0 13,0 0-37,40 12 6,-25-20 112,7-12-95,10-10-80,5-5-23,5-3 1,-2-2 6,-1 3-32,-4 5-1,-10 8 1,-3 9 9,-7 11-9,4 4-23,2 12 8,7 18-5,1 7 14,-3 12-5,-6 1 10,-2-1-7,-6-1 7,-2-7-14,1-5-38,-1-3-64,0 1-110,-3-9-47,-3-15-337</inkml:trace>
  <inkml:trace contextRef="#ctx0" brushRef="#br0" timeOffset="14600.886">6165 10984 421,'0'0'834,"0"0"-507,0 0 14,0 0-44,0 0-84,21-85-28,-18 72-41,-3 7-77,0 3-48,0 3-19,3 3-91,0 18-73,0 13 112,-3 12-9,0 9-79,-15 23-80,1-16-140,3-17-359</inkml:trace>
  <inkml:trace contextRef="#ctx0" brushRef="#br0" timeOffset="15519.7454">6207 10118 1239,'0'0'266,"0"0"42,0-87-56,10 50-62,3 3-9,3 2-80,-2 9-28,-2 3-32,-1 7-20,-4 5-21,-4 5-7,-1 3 1,-2 0-6,0 0-34,4 17-45,1 22 48,-2 27 37,-3 27 5,0 7 1,-2-11 1,-4-26-1,5-22-1,-2-9 0,1 0-5,1-1-63,-1-2-28,-14-3-106,1-10-185,-1-15-180</inkml:trace>
  <inkml:trace contextRef="#ctx0" brushRef="#br0" timeOffset="16222.3836">5913 11269 1160,'0'0'836,"0"0"-593,0 0-33,0 0-93,88-55-88,3 26-22,46-5-7,29 0 0,19 1 0,-5 3 0,-26 8 0,-23 2 3,-43 9-3,-33 4-15,-26 5-55,-29 2-121,-3 0-165,-20-3-426</inkml:trace>
  <inkml:trace contextRef="#ctx0" brushRef="#br0" timeOffset="16430.9947">6495 10975 586,'0'0'864,"0"0"-363,0 0-246,0 0-12,0 0-11,0 0-90,0 0-104,-6-42-38,20 57-26,6 15 20,2 10-3,-1 15-44,-9 7-15,-9 4-9,-3 2-46,0 17-63,0-17-320,2-23-125</inkml:trace>
  <inkml:trace contextRef="#ctx0" brushRef="#br0" timeOffset="16860.0561">7433 10573 1773,'0'0'381,"0"0"-174,34-80-59,-28 67 0,-6 13-96,-15 20-52,-33 45-113,-31 44 81,-9 17 24,2 5 8,26-18 0,29-34-29,17-22-33,14-20-27,0-14 13,14-3 13,13-11 1,12-9 51,13-9 11,15-39 42,7-29-36,-8-26-6,-24-12-54,-27 1-44,-15 26-176,-23 28 73,0 17 195,0 13 6,-2 7 162,-2 7 19,-6 15-71,5 7-95,-1 28-15,6 12-8,8 7-1,13-2 1,2 0 7,21-5 0,12-8-1,10-6-60,32-21-71,-8-7-106,-6-7-669</inkml:trace>
  <inkml:trace contextRef="#ctx0" brushRef="#br0" timeOffset="17785.833">7239 10430 484,'0'0'39,"0"0"229,0 0-16,0 0 95,0 0-25,0 0-7,0 0-136,-52-11-101,52 11-38,0-1-2,4-3 10,17-7 37,12-3-2,11-11-24,6-3-14,5-6-23,-3-3-2,-4-2-19,-2-1 12,-7 3-11,-8 6-2,-8 9 6,-10 8-6,-4 9-7,-5 5-60,1 19-136,1 25 138,-1 29 35,-1 25 14,-3 9-8,2-20-1,-1-24-24,-1-31-81,-1-15-215,0-6-48,0-11-558</inkml:trace>
  <inkml:trace contextRef="#ctx0" brushRef="#br0" timeOffset="18141.0099">7780 10198 1422,'0'0'516,"0"0"-195,33-85-114,-6 46-73,3 3-92,7 5-3,4 6-39,6 8-8,-1 5-1,-1 9-18,-9 3-4,-3 6 13,-6 13-4,-4 10-11,-4 7-13,-6 10 13,-6-2-5,-5 0-16,-2-6 25,0-9 11,0-7 11,0-8 6,0-6-8,0-1-3,10-2-16,11-3 4,12-2 13,13 0 10,17-8 1,37-25-137,-15 1-361,-4-6-1024</inkml:trace>
  <inkml:trace contextRef="#ctx0" brushRef="#br0" timeOffset="18348.0515">8611 10805 1425,'0'0'706,"0"0"-607,144-64-60,-19 24-14,16-1-15,3 7-8,-30 9-2,-36 9-2,-11-1-48,-30 7-246,-11-5-249</inkml:trace>
  <inkml:trace contextRef="#ctx0" brushRef="#br0" timeOffset="18534.3497">9024 10469 504,'0'0'954,"0"0"-559,0 0-69,0 0-136,0 0-114,0 0-66,0 0-8,41 111-1,-28-43 0,-12 19-1,-2 14-63,-17-7-23,-1-15-150,8-28-116,11-33-468</inkml:trace>
  <inkml:trace contextRef="#ctx0" brushRef="#br0" timeOffset="18751.331">9718 10366 628,'0'0'41,"-58"110"-41,9-18 10,0 0-10,8-17-10,10-10-93,14-26-12,1-9-204</inkml:trace>
  <inkml:trace contextRef="#ctx0" brushRef="#br0" timeOffset="19205.2838">9446 10901 365,'0'0'766,"0"0"-379,0 0-84,0 0-22,88-101-137,-38 57-5,4-9-34,11-16 13,2-19-39,-10 6-18,-11 9-18,-15 13 3,-14 23-44,-1 1 8,-2 7-1,-8 12-9,-4 10-5,-2 7-4,0 0-42,-5 17-37,-21 32 26,-17 38 47,-17 41 5,-2 14 4,4-3 6,19-21-16,18-36-19,12-22-11,7-23-12,2-11 17,3-6 1,11-4 13,11-10 9,10-6 18,9-28 54,13-27-26,4-29-12,-6-28-14,-16-18-2,-24 4-33,-13 26-14,-2 33 4,-6 26 38,-7 16 5,-4 7 2,-7 8 7,-9 10-9,-6 16-9,-11 35 3,6 5 5,8 9-5,11-2-5,20-15-62,5 1 5,14-15-61,43-14-39,-2-11-47,-2-9-473</inkml:trace>
  <inkml:trace contextRef="#ctx0" brushRef="#br0" timeOffset="19685.5387">10028 9999 1553,'0'0'630,"0"0"-411,54-74-107,-23 52-73,0 7-29,2 3-10,-3 5 0,0 4 2,-3 3-2,-5 0-44,-2 5-26,-7 12-40,-6 7-15,-7 11 52,-11 5-40,-18 7-1,-5-4 64,0-2 24,2-12-8,10-10 2,10-7 16,7-8 16,5-4 13,0 0 117,22 0-24,13-11-97,10-3-9,4 0-2,-1 3 2,-8 4 1,-9 7 0,-7 0 11,-1 10-12,-6 12-17,-4 11 3,-9 3 14,-4 3 11,0-5 11,-15-2-10,-3-6-2,-1-7 8,-6-6-2,-2-8 1,-8-3-15,-9-2-2,-19-10-144,11-9-237,11-12-809</inkml:trace>
  <inkml:trace contextRef="#ctx0" brushRef="#br0" timeOffset="20062.8128">9446 9990 1365,'0'0'492,"0"0"-272,0 0-133,102-112-25,-44 69 15,8-3-28,0 3-11,-4 4 1,-8 3-26,-14 6-11,-10 6-1,-9 5 6,-9 6-6,-5 9 20,-4 4-21,-2 2-22,-1 20-57,0 10 51,0 10 21,0 5 7,0-1 2,0-5-2,0-7 2,0-5-1,5-3-1,6 0-55,6 2-128,-2-6-319,3-15-404</inkml:trace>
  <inkml:trace contextRef="#ctx0" brushRef="#br0" timeOffset="20686.9502">5107 11471 466,'0'0'811,"0"0"-605,0 0 5,-88-32 55,84 32-164,4 0-102,0 0-13,4 0-26,10 9 39,8 3 32,5 0 0,3-1 5,4-4 16,4 0 7,5-3 4,3 1-27,8-2-16,19-1 1,39-2 3,71-1 18,60-20-1,62-10-4,51-8-11,22-2-21,41-2-4,23 0 6,6 1 4,-11 6-4,-34 2-2,-65 2-6,-77 6 0,-92 5 1,-78 8-1,-54 8 0,-25 2 0,-7 3 0,-5 0-95,0 0-61,-27 4-53,-40 16-77,1-2-80,12-9-541</inkml:trace>
  <inkml:trace contextRef="#ctx0" brushRef="#br0" timeOffset="21309.0555">9316 11361 576,'0'0'879,"0"0"-575,89-43-105,-3 1-64,29-11 11,15 2-39,-5 6-14,-10 16-42,-35 14-10,-20 8-5,-21 7-27,-12 0 4,-2 8-12,-5 9-1,-4 7-37,-16 7-8,-13 6-4,-25 2 23,-17 1 17,-7-2 8,3-7-8,14-8-15,13-9 2,12-6 3,13-5-7,7-3 9,3 0-5,34 0-23,11-3 26,16-4 0,8 1-18,-10 6 16,4 0 21,-15 3 37,-11 13-9,-15 3 1,-10 4-10,-15 3 20,-4 0 11,-38 5 4,-39 0-17,-51-1-11,-44 0-9,-36-6-17,-21-24-83,57-4-290,27-34-1096</inkml:trace>
  <inkml:trace contextRef="#ctx0" brushRef="#br0" timeOffset="36842.5344">6687 12288 222,'0'0'207,"0"0"-134,0 0-54,30 88-19,-27-67 1,0-7-1,-2-4 1,1-2 1,-1 6 11,-1 27 102,-10-4-115,-6-4-75</inkml:trace>
  <inkml:trace contextRef="#ctx0" brushRef="#br0" timeOffset="37161.9932">6824 14021 182,'0'0'114,"0"0"-36,0 0-50,0 0-28,0 0-75</inkml:trace>
  <inkml:trace contextRef="#ctx0" brushRef="#br0" timeOffset="37550.9006">6824 14021 341,'-26'-21'108,"18"8"56,-1-4-86,-3 0-27,2 0-1,-2 2 17,1 2-17,-2 7-50,-4 4-86,-2 2-92,0 4 89,-3 8 67,2 1 19,-1 1 2,-1-2 0,-1 0 1,1-4-2,0-2 2,6-5 15,2-1 131,4 0 11,3-1 2,0-3 48,5 2-24,1-1-44,1 3-57,0 0-23,0 0-54,0 0-5,13 6-37,10 7 30,7 4 6,5 3-2,7 2 3,2-1-6,21 1 6,22 3-1,32-6 1,22-6 0,24-13-1,28-13 0,21-24 0,23-13 1,7-11 6,-18-19-6,-68 15-93,-39-11-739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</inkml:channelProperties>
      </inkml:inkSource>
      <inkml:timestamp xml:id="ts0" timeString="2023-06-17T10:25:41.11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4663 10911 186,'0'0'126,"0"0"-2,0 0-107,0 0-17,0 0-19,79-72 6,-59 55 9,-3 0 4,-5 2 38,-3 0-38,-3 4 125,-3 1-92,-3 3-33,0 1 0,0 3-46,0 2-38,0-1 28,8-1-17,1 1 6,1-2 5,-1-2 62,3 1 64,-2 3-11,4 0-50,-5 2-3,3 0-146</inkml:trace>
  <inkml:trace contextRef="#ctx0" brushRef="#br0" timeOffset="306.6296">5206 10606 595,'0'0'28,"0"0"-28,0 0-39,-106 3-5,70 6-23,5-1-68</inkml:trace>
  <inkml:trace contextRef="#ctx0" brushRef="#br0" timeOffset="611.3368">4972 10632 538,'0'0'218,"0"0"36,0 0-79,0 0-38,10-90-18,1 72-57,-1 4-8,6 2-21,8 3-25,9 1-8,10 3-19,23 2-7,27 3-38,24 0-1,9 8-28,-10 3-52,-37-3-149,-31-8-453</inkml:trace>
  <inkml:trace contextRef="#ctx0" brushRef="#br0" timeOffset="952.0831">4922 10893 633,'0'0'174,"0"0"79,0 0-98,0 0-42,0 0-55,0 0-10,0 0 36,-8-28 12,24 23 3,9-2-59,10 1-40,14 1-6,9-1-37,9 6 14,3 0-71,21 17-140,-16-1-129,-12-3-305</inkml:trace>
  <inkml:trace contextRef="#ctx0" brushRef="#br0" timeOffset="1098.2212">5441 10919 1094,'0'0'126,"0"0"-126,0 0-259</inkml:trace>
  <inkml:trace contextRef="#ctx0" brushRef="#br0" timeOffset="7577.6863">11657 10724 1382,'0'0'199,"0"0"-131,109-64-40,-81 47-5,-12 9-7,-9 5-6,-5 2-10,-2 1 0,-2 0-96,-19 12-119,-39 19-37,2-1 25,3-6-314</inkml:trace>
  <inkml:trace contextRef="#ctx0" brushRef="#br0" timeOffset="7947.1435">12497 10785 342,'0'0'118,"0"0"-80,0 0-27,0 0 62,95 5 29,-71-5-14,-3 0 13,-6 0-33,-5 0-32,-5 0-36,-5 0-24,0 3-80,-20 9-32,0 0 23,1-3-182</inkml:trace>
  <inkml:trace contextRef="#ctx0" brushRef="#br0" timeOffset="8208.6012">12944 10730 975,'0'0'305,"0"0"-224,0 0-37,0 0-30,0 0-8,0 0-6,0 0-47,54-29-164,-93 46 59,0 0 13,-1 0-7</inkml:trace>
  <inkml:trace contextRef="#ctx0" brushRef="#br0" timeOffset="8511.6407">12230 10556 454,'0'0'58,"0"0"-44,103 22-13,-48-13 0,6 1 19,11-1 12,31 6-25,-15-2-7,-8-4-52</inkml:trace>
  <inkml:trace contextRef="#ctx0" brushRef="#br0" timeOffset="8688.2386">13512 10741 337,'0'0'918,"0"0"-728,0 0-96,0 0-22,0 0-58,0 0-14,0 0-29,-72-31-235,43 56-26,4-8-104</inkml:trace>
  <inkml:trace contextRef="#ctx0" brushRef="#br0" timeOffset="8845.3058">13256 10651 778,'0'0'0,"0"0"-41</inkml:trace>
  <inkml:trace contextRef="#ctx0" brushRef="#br0" timeOffset="13770.9451">7565 12976 386,'0'0'524,"0"0"-386,0 0-82,0 0-43,0 0-13,0 0-18,0-4-35,0 5-121,0 6-35</inkml:trace>
  <inkml:trace contextRef="#ctx0" brushRef="#br0" timeOffset="15126.6569">8893 12731 421,'0'0'291,"0"0"-19,0 0-132,0 0-14,0 0-4,0 0-3,0 0-20,12 1-29,-6-1-15,0-1-13,-3-4 17,0 3 17,-3-1-34,2 3-25,-2-2-17,0 2-40,0 0-94,0 0-67,-11 7-143,-4 8 93,0-3-28</inkml:trace>
  <inkml:trace contextRef="#ctx0" brushRef="#br0" timeOffset="16020.7511">9948 12749 317,'0'0'822,"0"0"-674,0 0-97,0 0-25,0 0-20,0 0-6,0 0-82,28-1-51,-22 1 1,-4 5 21,-2 2 20,0-2-101</inkml:trace>
  <inkml:trace contextRef="#ctx0" brushRef="#br0" timeOffset="16415.834">11618 12559 453,'0'0'59,"0"0"341,0 0-98,0 0-83,0 0-74,0 0-2,0 0-67,-1-17-21,1 15-14,0 0-27,0 2-14,-17 2-116,-5 9-378,-1 0 121</inkml:trace>
  <inkml:trace contextRef="#ctx0" brushRef="#br0" timeOffset="16917.0128">12384 12605 1239,'0'0'259,"0"0"-185,0 0-53,0 0 14,0 0 14,0 0-11,0 0-23,7-5-15,-7 5 0,0 0 0,0 0 0,0 0-2,1 0-17,-1 0 8,0 0 5,0 0 5,0 0 0,0 0 0,0 0 1,0 0 0,0 0-1,0 0-10,0 0-37,0 0 11,0 0-2,0 0-2,0 0 9,0 0 10,0 0 12,0 0 9,0 0 0,0 0 0,0 0 1,0 0-1,0 0 0,0 0-33,0 0-45,0 0-21,-3 9-56,-10 0 6,-4-2-54</inkml:trace>
  <inkml:trace contextRef="#ctx0" brushRef="#br0" timeOffset="17705.5384">9133 12850 75,'0'0'191,"0"0"-77,0 0-29,0 0-62,0 0-17,0 0-4,0 0-2,17 2 0,-16-2 0,-1 2 0,0 5 0,0-1-2,0 1-14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</inkml:channelProperties>
      </inkml:inkSource>
      <inkml:timestamp xml:id="ts0" timeString="2023-06-17T10:26:07.74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18487 14139 348,'0'0'796,"0"0"-531,0 0-64,0 0-38,0 0-21,0 0-78,-7-22-64,-10 22-20,-24 9-65,-34 14-28,4-2-73,8-3-530</inkml:trace>
  <inkml:trace contextRef="#ctx0" brushRef="#br0" timeOffset="349.7144">18045 14311 1003,'0'0'556,"0"0"-319,0 0-115,0 0-93,0 0-27,0 0-2,0 0 0,-39-39 0,39 39-82,0 3-71,2 5 74,13 1 44,13 1 19,13 1 1,26-6-12,25-1-18,29-4 32,12 0 13,0 0 32,-5-1-6,-21-4 9,-19 3 14,-25 1-15,-27 1-12,-21 0-22,-11 0-157,-4 0-752</inkml:trace>
  <inkml:trace contextRef="#ctx0" brushRef="#br0" timeOffset="530.5927">18335 14489 975,'100'0'744,"20"-9"-507,13 1-107,-25 4-83,-38 4-32,-17-10-15,-21 3-214,-17-7-799</inkml:trace>
  <inkml:trace contextRef="#ctx0" brushRef="#br0" timeOffset="877.0983">18362 15372 909,'0'0'974,"0"0"-760,125-10-127,-71 2-58,-4 1-19,-6 1-10,-17-8 0,-11 2-144,-16-5-935</inkml:trace>
  <inkml:trace contextRef="#ctx0" brushRef="#br0" timeOffset="1862.2896">4954 11804 218,'0'0'157,"-115"-90"-157,48 38-21,-5 5-321</inkml:trace>
  <inkml:trace contextRef="#ctx0" brushRef="#br0" timeOffset="2283.6323">3993 11325 235,'0'0'100,"0"0"285,0 0-165,0 0-21,0 0 18,0 0-60,0 0-51,-1-76-66,1 70-18,0 2-15,0 4-7,0 0-10,10 0-122,8 9 52,6 8-23,7 10-129,-4-6 8,-7-6-624</inkml:trace>
  <inkml:trace contextRef="#ctx0" brushRef="#br0" timeOffset="2452.3842">4041 11401 320,'0'0'84,"0"0"-74,0 0-10,0 0-28,0 0-60,0 0 53,0 0-12</inkml:trace>
  <inkml:trace contextRef="#ctx0" brushRef="#br0" timeOffset="2603.8614">4041 11401 365,'67'-7'64,"-75"7"237,-2-2-221,1-1 19,3 0 52,3 2-75,3-3-58,0 4-18,0 0-148,0 0 24,9 0 44,0 0-77,-1 2 40</inkml:trace>
  <inkml:trace contextRef="#ctx0" brushRef="#br0" timeOffset="3399.8796">4260 11294 339,'0'0'39,"0"0"-12,0 0 80,0 0 137,0 0-42,0 0 0,0 0-57,3 16-51,-3-15-12,0-1-27,0 2-20,0-2-35,-1 1-18,1 0-33,0 2-19,0 0 33,0 1-26,0 1-16,0-3 29,3 1-29,-1-1-14,-2-2 57,0 0 35,0 0 1,0 0 98,-2 0 3,-9-5-50,-2-3 72,-1-2-10,0 0 12,0 2 17,6 1-58,0 0-10,3 2-1,4 3-47,1-1-26,0 3-17,6-3-98,10 0 28,9-1 60,5-3 26,3 2 0,-2 1 0,-2 1-6,-7 0-7,-4 3-5,-6 0-2,-3 3 4,-6 4 6,-3 3 9,0 2-17,0-2 18,0 1 0,-5-1 1,-2-2 0,3 0 1,-1-2 0,2-1 0,0-5-1,3 0 1,0 0 19,0 0 50,0-5-26,0-7-25,0-5 38,0-3-51,0-1-6,9 4-22,-1 2 4,-1 6 1,-4 4 15,-2 3-4,-1 2-29,0 0-84,0 8-101,0 9 119,-10 11 9,-2-5-141,0-6-159</inkml:trace>
  <inkml:trace contextRef="#ctx0" brushRef="#br0" timeOffset="3798.1118">4475 11118 751,'0'0'344,"0"0"-51,-85-65-126,48 42-77,4 8-24,3 6-25,2 9-29,1 0-12,-3 23-6,2 12-1,-3 13 1,1 22 0,0 25 4,3 36-19,10 15 20,16-4 1,1-31-6,15-42 6,10-26 8,5-15-6,12-3-2,7-8 0,11-13 4,-2-6 26,-3-30 0,-1-24-6,-8-30-4,-18-32-18,-20-9 0,-11 3 4,-24 26-6,3 34-34,3 21-3,6 17-8,0 6 17,-10 13-93,1 4-286,8 3-472</inkml:trace>
  <inkml:trace contextRef="#ctx0" brushRef="#br0" timeOffset="4211.2493">4293 11548 396,'0'0'710,"0"0"-500,0 0-81,-6-97-38,12 64-48,8 0-33,6-2-9,3-5 0,5-1-1,5-2-6,4-3-23,8-2-58,30-27-70,-8 13-111,-6 3-106</inkml:trace>
  <inkml:trace contextRef="#ctx0" brushRef="#br0" timeOffset="4383.2761">6820 9659 371,'0'0'39,"149"-75"-39</inkml:trace>
  <inkml:trace contextRef="#ctx0" brushRef="#br0" timeOffset="4907.1962">12381 10517 441,'44'115'0,"14"9"-1,3-27-8,10-3 9,2 2 0,6 3 78,7-5-15,-20-22-63,-6-19-99</inkml:trace>
  <inkml:trace contextRef="#ctx0" brushRef="#br0" timeOffset="5361.5448">15002 12353 879,'0'0'296,"0"0"-181,0 0-70,96-3 27,-71 3 12,0 1-41,0 14-25,-1 4-18,-4 7-12,-9 18-63,-7-5-188,-4-5-140</inkml:trace>
  <inkml:trace contextRef="#ctx0" brushRef="#br0" timeOffset="5567.1532">15401 12838 697,'0'0'384,"0"0"-143,0 0-115,0 0-61,0 0-31,0 0 5,0 0-30,67 36-2,-72-24-7,-12 5-28,-1 5-21,-3 1-43,3 1-51,4 1-134,8-8-4,5-7-215</inkml:trace>
  <inkml:trace contextRef="#ctx0" brushRef="#br0" timeOffset="5814.8404">15401 13009 87,'0'0'210,"0"0"-143,0 0 273,0 0-125,67-87 14,-59 58 24,0-2-19,-3-1-28,-4 5-5,-1 6-95,0 8-61,0 6-43,0 4-2,0 3-13,-4 0-18,-5 3 1,-2 7 21,1 1 8,0 0 1,1-1-2,3-5-12,4 0-45,2-1 9,0-4 17,0 0-16,0 0-23,0-2-56,0-13-64,6-6-448</inkml:trace>
  <inkml:trace contextRef="#ctx0" brushRef="#br0" timeOffset="6153.5343">15595 12584 750,'0'0'514,"0"0"-317,0 0-21,-61-78-61,35 64-61,-3 9-40,-7 5-14,-8 11-1,-2 21-18,-6 24 10,1 24 0,14 0 8,14-8-23,22-10 1,7-17-5,25 3 4,15 1 13,25-12 10,24-12 1,20-20 0,-9-5 8,-23-19 7,-33-10 31,-24-3 11,-9-11 24,-16-22-12,-1-1-44,-55-14-25,-65-13-145,15 27-236,-5-1-660</inkml:trace>
  <inkml:trace contextRef="#ctx0" brushRef="#br0" timeOffset="9384.4747">13633 13383 393,'0'0'569,"0"0"-307,0 0-35,0 0-33,0 0 23,0 0-97,0 0-17,20-72-25,-13 65-32,-1 3 35,-5 1 5,-1 3-39,0 0-47,0 0 0,0 0-41,0 0-13,-8 0 16,-1 0 14,-3 0 12,0 0 4,3 0 8,3 0 0,4 0 1,2 0 0,0 0 18,0 0 15,0 0 6,0 0-15,0 0-4,0 0 16,8 0 0,25 0-9,49 0-9,64-7 19,40-9 17,35 0-14,13 1 1,-5 6 0,12 0-3,-10 3-2,-25 0-18,-57 1-13,-55 4-6,-47-1 12,-31 2-6,-6 0-6,-3-1-2,-6 1-22,-1-2 8,-3 1-5,-9 1-4,-2 0 5,4 0-32,4 0-34,3 0-8,3 0-25,0 3 8,0 1 42,0-2 41,5 0 16,-2-1 4,-1-1 8,2 0 7,-1-1 8,-1-7-13,0-3-1,1-1 0,-3 2 0,0 1 0,0-1-1,-6 3 2,-2-3-2,3 4 10,0 0-9,0 4 0,-2-3 0,1 4-1,-4-4-15,-6 3 9,-3-2 5,-3-4-5,0 1 6,2-3 0,2-1 0,5 1 18,3 2 20,4-1-11,3 4 19,1 0 31,0 0 15,2 3-24,0 1-13,0 1-9,0 0-19,0 0-24,0 0-3,8 0-12,8 3 11,6 5 0,7 4 0,6 0 1,6 3 1,4 4-1,3 2 0,-3 6 0,-7 2-18,-11 7-38,-12 3 5,-15 5-25,0 1 41,-25-1 17,-8-2 8,-3-5 9,-3-7 0,-1-7 1,0-4 9,1-5-2,-3-5 1,5-2 2,1-6-1,3-1 2,3 0-3,4-15 0,0-7 8,4-10 1,4-8 21,3-21 28,9-17-8,6-18-43,0 4-15,0 22-11,0 23-47,-9 24-78,-51 6-62,2 5-324,-10 6-259</inkml:trace>
  <inkml:trace contextRef="#ctx0" brushRef="#br0" timeOffset="9714.8199">13372 13275 380,'0'0'253,"0"0"-70,0 0-44,0 0-82,0 0-32,0 0-25,0 0-3,8-49-43,41 35-67,4-2-523</inkml:trace>
  <inkml:trace contextRef="#ctx0" brushRef="#br0" timeOffset="10284.6501">13984 13043 740,'0'0'397,"0"0"-214,0 0-85,0 0-32,0 0-47,0 0-12,0 0 4,-75 44 11,60-27 39,5 0-30,-2-4-5,4-4-1,1-4-12,-2 1 0,-5-3 0,1 2-5,-5 0 18,-4 0-3,-4 4 5,-3 3 1,-8 3 25,-8 7-13,-3 5 18,-7 6-8,-4 1 1,0 2-11,8 0-3,8-2-20,9-5-5,11-4-12,9-1 5,8-7 2,6 0-7,0-1 0,17-3-1,10 1 1,13 1 10,8-1-10,11-2 5,1-3-5,3-1 0,-4-1 0,-10-3-1,-9-4 1,-10 0-1,-6 0 0,-11-8 19,-3-5 57,-5-6 29,-2-7-17,-3-3-23,0-8-17,0-6 14,0-3-12,-3-1-12,1-5-15,1 3-22,1 1-1,-2 4-24,-2 2-77,-6 9-110,-16 4-97,4 10-550,-1 4-365</inkml:trace>
  <inkml:trace contextRef="#ctx0" brushRef="#br0" timeOffset="10726.7202">13453 13055 392,'0'0'307,"0"0"19,0 0-74,0 0-33,0 0-54,0 0-16,0 0-34,-3-18-36,3 17-22,0 1-2,0 0-11,0-2-20,7 2-16,13-1-6,10-1 5,11 0-5,4-1-1,6 1 0,2 2 4,-3 0-5,-4 0-1,-9 0-97,-15 2-217,-12 1-49,-10-3-337</inkml:trace>
  <inkml:trace contextRef="#ctx0" brushRef="#br0" timeOffset="11198.9458">13599 13037 958,'0'0'388,"0"0"-240,0 0-79,0 0-29,0 0-19,0 0-21,0 0-78,-30 9 13,14 0 36,0-2 23,0 1 5,2-6 1,3-2 39,4 0 5,-1 0 33,2 0-12,3 0-38,3-2 3,0-3 68,0-1-16,0 1-38,6-3-7,14 1-37,5-3-22,9 5-37,1 3 9,-2 2 15,-5 0 18,-7 2-13,-6 11-31,-8 0 33,-7 2 20,0 1 3,-13-2 5,-10-3 53,-3-2 18,1-6-36,3-3 14,4 0-20,8 0-7,4 0-22,6-5-60,0-2-120,0-6-221</inkml:trace>
  <inkml:trace contextRef="#ctx0" brushRef="#br0" timeOffset="11568.2433">13908 13110 342,'0'0'1112,"0"0"-739,0 0-120,0 0-98,0 0-35,12-76-66,-9 65-34,0 2-20,-2 4-18,2 5-19,6 0-8,3 0-64,6 3 16,3 8-24,1 3 10,-3 0 41,-2 2 42,-4-1 10,-5-4 13,-4-3 0,-4-3 1,0-5 7,-12 0 118,-8 0-56,-7-2-52,0-7-7,2-2 0,2-1-2,4-2-8,4 2-1,3 2-55,6 0-90,6-2-57,3 1-167,12 5-296</inkml:trace>
  <inkml:trace contextRef="#ctx0" brushRef="#br0" timeOffset="12002.1322">14397 13126 831,'0'0'400,"0"0"-31,0 0-71,-18-97-139,17 74-59,1 3-17,0 6-37,0 3-34,0 3-6,0 2-6,0 3-1,1 1-9,2 2-2,6 0 2,0 8 2,3 6-1,0 5-1,-3 2 0,-5 4 4,-2-4 4,-2-1-20,0-6 7,-12-3 14,-1-5-10,-4-1 5,2-5-8,2 0 12,0 0 1,5-10-5,3-2 5,4-4-14,1-2-89,0-3-137,13-1 42,5 4-166,0 4-42,-5 5 74,-10 9 124,-3 0 131,0 12 53</inkml:trace>
  <inkml:trace contextRef="#ctx0" brushRef="#br0" timeOffset="12402.3488">14983 13000 438,'0'0'1109,"0"0"-729,0 0-194,0 0-61,52-80-58,-49 77-24,-3 3-43,0 0-8,0 16-89,0 10 54,-13 8 15,-5 7-11,-3 0-17,-1-4-18,4-7-24,2-10 49,4-10 20,2-6 29,0-4 0,0-4 23,-1-13-12,1-6 5,1-8 0,4-5 7,4-5 1,1 0-16,0-3-8,6 5-42,8 8-59,5 9-12,3 13-18,3 9-124,16 9-51,-2 11 10,-2 2-103</inkml:trace>
  <inkml:trace contextRef="#ctx0" brushRef="#br0" timeOffset="12707.1135">15571 13057 354,'0'0'857,"0"0"-567,0 0-2,-17-91-71,13 66-66,1 6-54,3 5-55,0 4-33,0 9-9,0 1-82,0 3-64,7 13 54,3 7 41,-1 3 30,-2 4 7,-3 1 6,-2-4 6,-2-5 0,0-5 2,0-8 0,-11-9 15,-8 0 113,-8 0-91,-6-9-37,-3-7-3,2-3-17,-15-12-87,12 5-83,4-3-387</inkml:trace>
  <inkml:trace contextRef="#ctx0" brushRef="#br0" timeOffset="13563.2761">13726 13771 370,'0'0'625,"0"0"-373,0 0 57,0 0 7,0 0-86,0 0-95,0 0-100,18-55-27,44 55 0,37 10-6,44 4-2,27-2 0,9 0 0,6-4 0,-5-4-2,1-1 1,-15-3 1,-37 0 0,-42 0 0,-38-5 0,-22-5-68,-8-4-9,-8-1-26,-7-2-143,-4 3-42,-21 1-40,-5 4 123,3 2 89,4 3-50,11 1-57,8 2 47,8 1 115,14 0 16,0 0-14</inkml:trace>
  <inkml:trace contextRef="#ctx0" brushRef="#br0" timeOffset="17755.4176">15684 12688 354,'0'0'52,"0"0"-32,0 0 30,0 0-50</inkml:trace>
  <inkml:trace contextRef="#ctx0" brushRef="#br0" timeOffset="18898.0892">15674 12485 227,'0'0'62,"0"0"-12,0 0-35,-107 0 15,69 0-29,-2-1 0,-9 1 0,-5 0 0,-7 0 7,-4 0 0,-3 0 75,-1 0-54,-2 0-22,-2 5-5,3-2-1,1 0 0,2-1 0,1-2 0,-1 0 70,-13 3-11,-14 6-16,-17 5-20,-2 1-5,6 0 1,22-4-1,22-7 17,15-1-8,2 0 21,-6 2 11,-5 0-6,-8 7-19,2 1-14,-1 5-15,-2 6-6,-1-2 0,-1 2 0,-1-3 0,-1-1 2,2-3-2,-2-1 1,2-3-1,1 2 0,4-1 1,5 0 13,4 0-7,8 0-6,4 2 11,9 1-12,10 0 1,6 5-1,6 4 10,4 1 3,4 9-12,3 2 12,0 4-11,2 4-1,14 0 8,6 3 4,5 2 10,6 2-16,1-2 2,2 0-9,1-3-7,4-2 7,6-4 12,7-3 7,9 0-5,20 3 22,26 5-7,33 6-16,20 0 0,12-5-7,3-9 3,-10-10 40,1 0 11,-6-5-31,-7 0-19,-6-7-9,-6-8 0,-9-4 5,-8-5-6,-10 0 0,-9 0-2,-10-9-12,-1-4 14,-1-4 0,0-6 17,-12-4-4,-18 0-3,-14-2 3,-7-7-2,11-20-11,-6-4 0,0-6 0,-7-1 12,-19 9-6,-2-4 5,-7 3 21,-7 3 18,-7 0 26,0 1-5,0-2 7,-10-1 8,-5-2-22,-3 0-31,-4 2-10,-5 4-3,-5 2-20,-8 5-9,-9 4-25,-9 4-61,-17 10-19,-26 15-22,-29 14 16,-16 26 11,30 6-72,26-3-171</inkml:trace>
  <inkml:trace contextRef="#ctx0" brushRef="#br0" timeOffset="20988.5995">14502 15017 456,'0'0'79,"0"0"99,0 0-61,0 0-51,101-58-63,-64 15-3,1-7-33,-3-7 11,-3-2-14,-9 0-111,-3 1-198,-8 3 295,-6 3 50,-2 2 150,-2 5 213,-1 3-19,2 0-122,-3 5-89,1 2-60,1 1-40,-2 7 45,0 6-8,0 3-21,0 3-34,0 4 137,0 1-111,0 1-32,0 1 3,0-1-12,0-1 0,0-4 0,0-5-2,-2-4 1,-2-3-7,3-3-6,1 1 13,0 3 1,0 3-6,0 9 6,0 4 54,0 6-36,0 3-11,0 0-7,8 4-2,6 17-12,10 23 12,9 37 1,-2 45 1,-7 36-1,-14 20 2,-10 19-1,0-12 9,0 2 13,0-5 17,0-17 7,0-5-19,0-4 4,7-7-6,3-14-11,0-9 23,1-12-16,-3-11-10,-5-6-11,-3-13 2,0-17-1,0-17 0,0-13 6,0-9-7,0 3-1,0 1 0,4-1 0,5-6 1,1-6-6,1-4-16,-1-4-14,3-2 1,-2-2-14,-1-4 21,2-2-16,-1 0 4,2-5-1,3 0 25,7-6 16,3-9 1,3-4-1,-4 3 0,2 0 1,-2 5-1,4 2-6,5 3-35,8 1-40,6 0 14,19 3 30,24 0-5,35-8-5,15 0 9,11-6 14,3-4 8,-4 1 16,8-6 5,5 3 27,6 0 57,0 2-27,-1 4-13,-6 2-30,-15 4 6,-9 6-19,-12 1 6,-13 3 20,-10 0-14,-22 5-2,-23 4-1,-20-3-4,-12-1 0,-2 1 12,-6-2-10,-3 0 2,-12-2-2,-4-2 38,0 0 60,0 0-16,-4-6-15,-3-5-48,2-2-32,1 2-5,1-1-9,1 4-15,1-1 0,-1 5-12,1 0 14,-2 0 12,2 2 5,1-1 9,0 3 0,0 0-14,0 0-28,0 0-16,0 0-7,0 0 0,0 0 22,0 0 43,4 0 1,2-4 37,4-1 12,8-5 0,4-4-33,5-5-16,-4-1 15,0-2 26,-3 0-3,-4-1-16,0 0-16,0-3-6,0-1 0,-2-7 27,0-5 10,-3-7-12,-2-7 21,-2-21-14,4-24 5,-3-25-1,1-6 4,-3 8-19,-3 12 4,-1 16-14,-1 15-11,-1 18 0,2 16-8,-2 13 8,1 4 1,1 3-1,-1 7-5,-1 10 4,2 7-30,1 0-47,0 17 16,0 9 40,-2 8 16,-1 4 5,0 4 1,0-3 0,-6-6 0,0-6-1,0-3-21,2-7-21,-2-6 2,4-5-4,-2-2-14,1-3 39,-1-1 6,-4 0 6,-1 0 8,-3 0-1,0 0 1,-3-2-1,-4-1 1,-8 3-1,-10 0 2,-12 0-1,-2 8 1,-3 6 0,5 3-1,8 0 3,13-3-3,10-1 2,12-4 14,5 2-14,1-5-1,0 1 9,14-5 1,9-2 32,12-4 19,23-24-19,25-21-20,22-20-14,-4 0-2,-22 8-7,-24 15-1,-20 17 1,2 0-2,0 3 2,-3 4 0,-4 7 0,-4 9 0,-2 5 0,3 1 1,0 3 0,3 12-1,0 6-1,-1 5 1,-4 5-1,-1-1 1,-4 1-1,-1-1 0,-2-2 1,0-2-6,-1-1 6,-2-1-24,-5-1-17,0-3 1,-7 0-7,-2-6-5,0-4 20,-20-6 17,-8-4 15,-17 0 15,-28-9 25,-32-10 7,-36-6 11,-27 4-6,-20 14-38,-29 14-11,-23 19-3,46 5-152,27-18-739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</inkml:channelProperties>
      </inkml:inkSource>
      <inkml:timestamp xml:id="ts0" timeString="2023-06-17T10:26:49.20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7251 4539 182,'0'0'229,"0"0"-185,0 0-21,0 0 76,0 0 134,0 0-63,0 0-66,0 0-37,0 0 17,0 0-38,0 0-20,0 0-26,0 0-5,0 0-89,0 0-100,0 4 93,6 1 62,-2 0 11,2-1 17,2 1 10,6-2 0,3-1 0,8-2 1,3 0 10,7 0-9,-1 0 9,1-8-4,-2 2-5,-8-4 0,-7 3-1,-9 2 1,-9-1 36,0-1 0,-3 1-37,-9 1-1,-6-1-6,-1 3-9,-1 3-10,-2 0-18,1 0-25,7 2 3,4 2 32,0-1 24,7-1 10,0-2 42,3 0 44,-2 0 49,2 0-57,0 0-28,0 0-34,0 0-16,0 5-36,2-1-124,-1-1-152</inkml:trace>
  <inkml:trace contextRef="#ctx0" brushRef="#br0" timeOffset="346.1237">7415 4379 527,'0'0'221,"0"0"-67,0 0-21,0 0-48,0 0-25,0 0-30,0 0-30,0-6-23,0 6-139,0 0 88,0 2-11,0 4 33,0-1-79,0-3-243</inkml:trace>
  <inkml:trace contextRef="#ctx0" brushRef="#br0" timeOffset="953.006">7361 4284 104,'0'0'281,"0"0"-200,0 0-49,0 0-12,0 0 51,0 0 20,-86-20 14,80 11 58,1 3-88,4 0-25,-1 1 16,2 0-27,0 2-3,0 2 30,0-1-17,14 1-30,8-1-19,10-1-1,8-1 1,0 3-1,-4 1 0,-5 0-9,-7 0 9,-2 1-5,-4 6-74,-3 2 14,-2 1-15,-2-1-16,-5-3 19,-2 2 40,1-6 27,-5 1-17,0-2 6,-9-1 22,-12 2 27,-9-2 7,-4 0 0,1 0 49,2 0-34,8 0-17,4 0 7,8 0 26,4 0 38,6 0-45,1 0-31,8-2-20,22 0-7,12-4 0,12-1-1,7 2 1,-3-1 0,-8 3 1,-12 3-2,-20 0-56,-45 20-198,-20 2-44,-18-4-388</inkml:trace>
  <inkml:trace contextRef="#ctx0" brushRef="#br0" timeOffset="5979.0822">7000 3562 52,'0'0'75,"0"0"-19,0 0 71,90-67-31,-80 53-34,-3 1-16,-6 1 16,-1 3 1,0 1-24,0-1 2,0 1 18,-2 0-40,-4 2 14,0-1 22,2 1 34,1 0-48,-2 1-27,1-2-12,-3 1 11,-1-1 7,2-2 12,0 1 5,-3-1-16,2-2 15,-2 1-19,-2 2-4,-2 0-13,1-1-15,-6 2-2,4 2-8,-2-1-5,-2 0 2,1 1 1,0 0 17,0 1 9,-3 1-25,-3 1 17,-2 1-30,-7 1 6,-3 0-29,3 0 14,-2 0 21,0 0 19,1 0-31,-1 0 28,-2 0-17,-4 0 17,0 3 10,-1 0 0,-2-1-8,1 1 9,0 1 1,1-1 0,-1-1 11,-3 1-12,-3 0 9,-2 0-9,-7 2-14,0 1 7,-4 0 6,2-1 1,-3 1-1,3 1 0,3-2 1,3 1 13,2 1 0,6 1-13,2-2-6,3 5 5,1-2-8,-1 4 7,1 1-4,0 0 4,3 0-8,1 0 9,3 3 1,1 1-8,0 3-17,-2 4 9,-3 4-21,2 3-46,-2-1-31,-1 5 31,1 1 83,0 4 4,-3 3 19,-1 6-21,-2 2 31,0 2 7,-1-3-4,6-8 2,4-5-24,3-5 9,5-5 9,4 0 0,3 1-24,4-3-7,4 2 14,7-2-14,3 1-1,0-1-1,0 3 0,5 3 1,1 2 0,2 2 0,-3 5 1,1 4 1,-3 2-1,-3-1-1,0 0 0,0 0 1,0 0-1,2-4-10,4 1 10,4-5 7,2-3-7,6-2 1,3-5 16,6-6 32,1-5 20,6-4-17,2-6-20,3 3-23,1-4-9,9 0 13,2 3-12,7-1 0,5 2-1,2 0 0,2 1 0,1-1 0,-1 0 0,-1-1 0,2-1 0,-5-1 1,2 2 0,-2-3-1,-4 1 0,1-4 8,-2 0-8,-4-1 1,-5-1 0,0 0 0,-2 1-1,-1-2 0,-4 0 0,1 0 0,-3 0-4,-1 0 4,-3-7 1,-3 0 5,-1-2 1,0 3 8,-1-4 1,2 0-6,3-3 0,0-1-4,1-3-5,3-3 14,-3-2 8,2 0 13,-3-2-9,-4-1 1,0-1-11,-4-3-10,-2-3-6,-1 3 12,-3-1 0,1 2-2,-2 3-10,-2 2 2,-1-1-3,-1 4 6,5 0-5,-4 0-1,2 0 1,1 0 0,-2 1-1,1-1 1,-1 1-1,0-2-1,-3 1 1,-4 1 6,3-1-5,-5 0 5,-1-4 1,0-2-6,-3-3 9,-1-4 11,-4-4 2,-1-2 15,0-2 24,0 0-13,-6 4-33,-3 1-15,0 3 0,-1-4 6,-2-1-6,3-3-1,0-3 1,1-2-1,0-1 0,0 0 1,-1 3-1,3 2 51,-3 1-12,0 3-12,0 0-18,-2 1-7,-2 0 19,-4 4-10,2-1-1,-6 1-4,-1 6-6,0 0 0,-3 5 0,0 0 0,4 3 0,1 4-1,1 2 1,4 3-1,2 5-11,1 2-17,3 3-71,-3 0-184,-9 17 78,3 1-9,-1-2-141</inkml:trace>
  <inkml:trace contextRef="#ctx0" brushRef="#br0" timeOffset="11592.9748">4785 4182 9,'0'0'84,"0"0"-43,-42 92-18,29-58-17,4 0 4,3-1 13,6 1-21,0 3-1,0 3 5,6 2-4,2 2-1,2 0 11,0 2-12,4-1 0,1 3 0,0 4 0,4 2 1,3 2 1,8 2-1,9-1 12,24-1 7,29-3 16,30-6 12,16-6-21,1-13 3,-4-9-30,-10-12-1,-29-4-73,-20-3-100</inkml:trace>
  <inkml:trace contextRef="#ctx0" brushRef="#br0" timeOffset="11765.7686">6506 5042 401,'0'0'85,"40"-75"-49,-11 28-34,4-6-2,3-3-23,5-4-41,9-12-50,-3 6 114,-2-4 32,-5 2 27,-13-16-50,-7 9-9,-10 11-121</inkml:trace>
  <inkml:trace contextRef="#ctx0" brushRef="#br0" timeOffset="11976.8159">6180 3595 176,'0'0'71,"0"0"-71,-90 14-87</inkml:trace>
  <inkml:trace contextRef="#ctx0" brushRef="#br0" timeOffset="16145.0303">6304 4831 517,'0'0'0,"0"0"-287</inkml:trace>
  <inkml:trace contextRef="#ctx0" brushRef="#br0" timeOffset="17127.0254">8772 4875 606,'0'0'69,"0"0"-43,0 0-18,0 0-8,0 0 49,0 0-26,0 0-9,33-32-4,-33 32-10,0 0-1,0 0-9,0 7-54,-7 3-74</inkml:trace>
  <inkml:trace contextRef="#ctx0" brushRef="#br0" timeOffset="17322.2326">8781 4870 747,'0'0'0,"0"0"-47,0 0-308</inkml:trace>
  <inkml:trace contextRef="#ctx0" brushRef="#br0" timeOffset="17489.9471">8781 4870 538,'-27'43'68,"26"-43"-68</inkml:trace>
  <inkml:trace contextRef="#ctx0" brushRef="#br0" timeOffset="17744.0178">8763 4911 1092,'0'0'161,"0"0"-80,0 0-30,0 0-34,0 0-17,0 0-133,0 0-16,12-27 12,-12 46-2,0 11 35,0-6-49,0-3-157</inkml:trace>
  <inkml:trace contextRef="#ctx0" brushRef="#br0" timeOffset="17876.8811">8763 4911 641,'-25'46'163,"25"-63"-16,0-3-40,3 0-10,3 2-1,-2 3 18,-2 9-70,-2 8-44,-2 13-316,-9 2 41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</inkml:channelProperties>
      </inkml:inkSource>
      <inkml:timestamp xml:id="ts0" timeString="2023-06-17T10:27:21.59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18712 4778 429,'0'0'248,"0"0"-109,0 0-87,0 0-7,0 0-45,0 0-19,-57-12-17,37 12-12,-2 0 48,-1 0 6,-2 0-6,-2 0-15,-2 0 13,-2 0-50,-3 2 23,-4 5-20,-20 6-13,8-4-45,8 1-96</inkml:trace>
  <inkml:trace contextRef="#ctx0" brushRef="#br0" timeOffset="654.7448">18191 4858 532,'0'0'159,"0"0"-16,0 0-6,0 0-97,0 0-14,0 0 0,0 0 42,59-83 9,-52 74-2,-2 1-47,-2 1-15,0 2 1,-2 1-14,-1 3 0,0-1 10,0 2-10,0 0-10,0 0-66,0 0-35,0 0 8,-7 7 29,-5 5 18,-8 2-29,-3 3 60,-4 3 9,0-2-5,4-1 9,6-3-12,5-5 2,7-2-1,5-3 15,0-4 8,0 0 44,0 0 55,4 0-1,7-1-49,5-9-9,1 0-22,2-2 34,1 3-15,-2 0 8,3 3-22,7 1-22,6 0-1,11 3-1,28-2 1,31 1 0,49 0 0,24 3 6,9 0-6,-3 0 0,-17 0 0,-10 3-1,-21 5-25,-36-1-18,-34 0-28,-29-1-34,-11 2-31,-8-3 22,-8 0-83</inkml:trace>
  <inkml:trace contextRef="#ctx0" brushRef="#br0" timeOffset="1010.9299">18382 5023 502,'0'0'38,"0"0"28,0 0-17,0 0 12,0 0 109,0 0 30,0 0-121,-28-32-50,54 25-20,11-1-9,13 3 0,24 1 0,28 3-13,36-1 4,17 2 9,6 0-1,-8 0 1,-20 11-6,-15 9 6,-28 2-19,-31 9-91,-26-6-98,-22-10-143</inkml:trace>
  <inkml:trace contextRef="#ctx0" brushRef="#br0" timeOffset="1232.0854">18936 5166 656,'0'0'153,"0"0"-51,0 0-28,0 0-51,0 0-23,88-34 0,-19 23-10,33 6 7,36 5-4,17 0-22,-4 3-74,-41 6-35,-42-5-174</inkml:trace>
  <inkml:trace contextRef="#ctx0" brushRef="#br0" timeOffset="1412.157">19416 5154 725,'0'0'254,"0"0"-160,0 0 49,-81-70 11,77 52-34,4 2-38,6 6-72,23 7-10,11 3-106,12 3-32,19 25-89,-14-1-55,-12-4-224</inkml:trace>
  <inkml:trace contextRef="#ctx0" brushRef="#br0" timeOffset="1573.4098">19446 5187 671,'0'0'125,"0"0"-44,0 0-49,0 0-26,0 0-6,0 0-8,99-68-35,-58 68-65,-5 0-64</inkml:trace>
  <inkml:trace contextRef="#ctx0" brushRef="#br0" timeOffset="8873.8491">21672 5056 856,'0'0'150,"0"0"-83,0 0-5,0 0 0,66-77 45,-34 51-14,4-4 10,4 2-8,5 4-11,0 8-55,7 16-29,7 10-77,-12 17-187,-6-19-449</inkml:trace>
  <inkml:trace contextRef="#ctx0" brushRef="#br0" timeOffset="14594.663">22165 9402 405,'0'0'381,"0"0"-186,0 0-126,0 0-5,0 0 64,18-16 0,-28 5-82,-10-1-46,-9 2-73,-9 8-52,-23 2-8,7 0-105,11 0-266</inkml:trace>
  <inkml:trace contextRef="#ctx0" brushRef="#br0" timeOffset="14923.7897">21516 9196 532,'0'0'143,"0"0"-26,0 0-22,0 0-36,0 0-14,0 0-22,0 0-23,0 0 0,53 0-69,-43 11-31,0-3-190</inkml:trace>
  <inkml:trace contextRef="#ctx0" brushRef="#br0" timeOffset="15088.1936">22080 9164 549,'0'0'0</inkml:trace>
  <inkml:trace contextRef="#ctx0" brushRef="#br0" timeOffset="15693.2634">19962 9808 459,'0'0'82,"0"0"-82,-112 0-19,72 0-1,7 0 15,11 0 4,8 0 1,13 7-19,1-1 6,0-2-66</inkml:trace>
  <inkml:trace contextRef="#ctx0" brushRef="#br0" timeOffset="16252.0987">19867 9822 727,'0'0'104,"0"0"-6,0 0-37,0 0-37,0 0 2,0 0-18,0 0-8,39 3-103,-23 7-52,-4-3 4,-5 0 87,-1-1 46,-5-2 9,0-2 9,2-2 13,-3 0 157,0 0-53,0 0 9,0-2-90,0-1 59,0 2 7,1 1-23,-1 0 13,0 0-26,0 0-21,0 0-21,2 0 3,-2 0 7,0 0-7,0 0-21,0 0-6,0 0-18,0 0-27,0 0 7,0 0-17,0 0-10,0 0-28,0 0 48,0 0 26,0 0 12,0 0-10,0 0-105,0 0-1,0 0 11,0 0-2,0 0 40,0 0 54,0 0 18,0 0 1,-3 0 1,-2 0-22,-1 0-4,0 0-14,2 0 17,1 0 23,0 0 1,0 0 40,0 0-23,0 0-18,-1 0-83</inkml:trace>
  <inkml:trace contextRef="#ctx0" brushRef="#br0" timeOffset="16605.1541">19953 9806 346,'0'0'168,"0"0"-31,0 0-74,0 0 47,0 0-48,0 0-40,0 0-22,0-2-22,0 2-4,0 0 10,0 0 14,0-1 1,0 1 1,0 0 6,0-2-6,0 2-10,0 0-177,-5 0-348</inkml:trace>
  <inkml:trace contextRef="#ctx0" brushRef="#br0" timeOffset="19402.0986">21302 4864 408,'0'0'89,"0"0"-60,0 0-3,102 0-1,-76 0 11,-2 0 29,0 0-10,-1-1-21,0-2 28,-3 0 6,3 1-29,-2 2-29,0 0-1,3 0-9,-2 0 0,3 0-1,1 0 1,2 0 0,2 0-1,4-2 1,3-8-1,4-5 0,3-2 1,1-1 11,3-1-10,-5-3 27,-3 2 2,-2-5 16,-5 3 5,-4-4-25,-2 2-16,-4 0 10,-4 2 28,-4 0 13,0 0-31,-1 1-29,-1-2 0,-1 0-1,2 1-8,-1-3 8,1-1 0,-2-2 0,1-2 1,0-1-1,-4 0 0,-3-1 0,4 0 35,-4-1-18,0 2-11,2 1-5,0 1 1,1 1-2,0 0 1,3-1-1,-3 0 0,0-5 0,0 2 0,0 1 0,-3 2 0,0 2 0,-3 4 0,-2 0 0,-1 4 0,0 0-14,-2 2-5,-12-3 0,-5 1-1,-2-1 10,-3-1 3,2 2 7,-4 0 8,3-1-6,1 3 5,-3-2 7,0 0-13,-4 2 0,-5-3-2,-2 0 2,-5-1-1,-3 1 2,-2 1-1,1 4-1,-1 2 0,0 2-18,0 1 18,0 3-10,2 3 1,-1 2-1,1 2 7,-1 0-13,0 0-13,3 6 12,-1 7 5,-2 1-11,2 5 4,0 2 5,0 4-1,2 3 15,1 1-12,4 1-5,2 2 8,7 2-4,2 2 7,4 3 6,-2 4-1,3 4-9,3-1 9,2 1-6,6 2 6,5-4 0,2-3-11,2-3 12,0-3 1,0-2-1,-4 0 0,-2 2 0,0 3-1,-2-2 0,1 4 0,0-4 0,4 0-5,1-2 6,2-1-3,0-3-6,5 0 2,9-1 7,2-4-1,4 1-1,1-4 1,3-2 0,2-4 1,0-2-1,4 0 0,1-5-1,2 1 0,2-3 2,1 0 0,2-2 0,-1 2 2,5-2-2,3 2 3,0 3-3,2 1 0,-2 2 0,-3-1 0,-2 1 0,-5-2-1,-7-1 1,-4 0-2,-4-2 2,-1 2-6,-4 2-5,-1-1-57,0 2-20,-2 0 11,-2 2 5,2-6 7,0 1 35,3-3 21,4-1-47,1-2-96,-4-2-29</inkml:trace>
  <inkml:trace contextRef="#ctx0" brushRef="#br0" timeOffset="21876.2961">22089 4966 401,'0'0'133,"0"0"-49,91-66 50,-52 36-72,1-4 9,-2 0-11,0 1-13,-3 1-14,-2 2 25,-5 1-22,-3 2-4,-3 0 7,-2 2-20,-4 0-18,-1 1 0,-3-1-1,0 0 0,0-2-7,-2-3 7,4-1 6,-4-2-5,2 1 1,0 1-2,-1-1 0,-2 1 0,1-1-2,-1 2 2,-2-1 0,2-2-1,-3-1 1,-1 0 0,-2-4 0,-3-2-1,0-3 1,0 1 1,-6-2 6,-9 3 12,-5 4-9,-7 1-10,-2 2 1,-4 1 9,-3 3-9,-2-2 0,-3 4 0,1 0 0,-5 1 0,3 3 0,1 0 0,2 2 9,3 0 9,2 2 1,-1 2 17,2 3-36,2-2 10,3 5-10,2 1 0,5 1 0,5 0 0,1 1 10,3 1-11,-1-2 1,-1 4-1,-2 2-6,-2 0-8,-3 4-30,-2 0 4,-1 0-5,0 9-29,-3 6-4,-3 2 40,-1 3 12,-1-1-14,1 2-5,1 3 36,0-2 8,5 2-12,1-2 11,2 1-22,5 1 13,0-2 10,6 0-6,2 1-2,-1-1 9,4 3-1,-2 0 1,-2 3 0,1 5-1,-3 6 0,-3 7 1,-2 7 0,-2 6-6,-3 5 5,0-3 1,2 0 0,2-4 4,5-2-3,4-6-1,2-4 0,5-1 1,2-3-1,0-3 0,3 1 1,10-1 0,2-4 0,6 2 0,3-2-1,3-4 0,-1 1-4,-1-5 4,-2-5 1,-3-4 1,-5-4-2,-2-5 1,-2-1-1,-1 1 0,0-2 0,2 2 2,2 1-2,-1 1 0,5 0 0,-2 1 1,5 2-2,-1 1 1,4-2 0,0 2 0,2 1 0,4 2 0,2 0-2,-1-5 2,2 3-2,0-3-4,-5-3 8,-1-1-3,-5-6 2,-4 1-1,0-3 1,-3 0 10,0 0-5,-3 0 3,2 0 43,2 0-35,1-3 8,-1-2-15,6-2-10,0 1 0,0-2-1,1 2 1,2 0 0,0 1 1,2-3-2,2 3 0,-2-2 1,2-2 7,-1 1-7,-2-2 0,-2-1 0,-3 1 0,-6-2 2,0-3-1,-3-1 7,1-2 21,-1-5 30,3-4-22,-2-2-18,-1-3-4,2-5 2,-5 0 45,1-2-23,-1-3-27,-2 1 1,1 0 15,-1 5-4,-2 2-8,-1 6-7,-1 4-8,-1 3-1,-1 2 1,1 5-1,-2 4 0,0 0-1,0 5 1,0 0-22,0 0-23,-6 3-1,0-1 17,-3 0 0,0 1 7,-2 2-47,-4 0-74,2 0 59,-5 8-32,2 1-19,-7 6 29,6-5-39,3 0-148</inkml:trace>
  <inkml:trace contextRef="#ctx0" brushRef="#br0" timeOffset="22305.3596">22348 4454 948,'0'0'109,"0"0"4,0 0-47,0 0 15,0 0-47,0 0-20,0 0-13,19-62-1,-19 62-93,3 0-61,-2 2 86,2 7-93,-3 2-21,0 0-13,-7-2-164</inkml:trace>
  <inkml:trace contextRef="#ctx0" brushRef="#br0" timeOffset="24067.3985">21652 4971 95,'0'0'48,"0"0"54,0 0 69,0 0-24,0 0-72,0 0-13,0 0-17,-10-2-22,10 2 63,0-2 65,0-1-91,0 1-21,0-1-15,0 0-1,0 0-22,0-1-1,0 0-28,-11 1-28,-2 3-89,-5-2-136</inkml:trace>
  <inkml:trace contextRef="#ctx0" brushRef="#br0" timeOffset="28285.4821">18058 4857 416,'0'0'100,"0"0"-18,0 0-49,0 0 61,0 0-3,0 0-39,0 0-39,0-12-12,0 12-1,0 0 0,0 0-34,0 0-49,0 0 43,1 0 18,0 0 21,1 0-6,1 5 7,0 0-2,0 0 2,1 2 0,2-2-1,3 3 1,5-4 0,1 1 0,2 0 2,3-4 28,-2 0-3,0 1-5,5-1-6,0 3-6,4 1-2,0 1-7,3 2-1,-1 2 1,0 0-1,-3-1-1,3 2 1,-1 0 0,0-1 0,1-1-1,-2-1-4,0 1 5,-1-1-1,3-2-1,2 3 2,2-2 0,1-1 2,6-1-2,1 1 0,1-2 0,-1-1-2,-2 1 1,-5-1 0,-5 2-12,-7-2 11,0-2-5,-4 2 5,2-1-8,2-1 8,1 1 2,2-1 0,9 3 0,2-1 0,7 0 0,4 1-1,3 1 0,1-3 1,-1 1-1,0-1 1,-3 0-2,-3 1 2,-1-1-1,-1 1 0,-2-1-13,-5-2-6,0 0 12,-2 0-3,-5 0 10,-1 0 1,-3-5 6,0-1 5,-4-5 18,2 2 20,1-7 0,1 1-4,2 0-19,2-5-14,-1 3-1,0-4-9,3 0 12,-3-4 40,-1 0 2,0-1 8,-1-1-11,-4 1-20,1 1 18,-2 1-10,0 1-4,-3 0-15,2 2-15,-1 1 6,0-3-1,1 1 7,-2 0-10,2 0 4,-4-1-12,0 0 18,-4-1-9,-4-1 6,0-1 28,-4-5-5,-3 1-10,0-1-19,0-2-9,0-1-1,-4 0 0,-3-1 0,1 1 1,1 0-1,0-2 9,-1 3-8,-2-2 11,-3-1-11,-4-2 2,0-2-3,-4 1 1,-1-1-1,0 1 8,-1-2-8,0 7 0,-1-2 0,-1 2 0,0 3 0,-3-1 0,0 2 6,-2 0-6,-2 2 1,-1 0-2,-2 1 1,-1 2 0,-3 1 0,1-2-2,-1 2 1,4-1 1,-4 1 0,2-2 0,3 2 0,-3 2 0,2 1 1,1-1-1,0 3 0,2 1 0,2 1 0,1 1 0,2 2 0,1 3 0,1-1 0,0 2 2,0 2-2,-1 1-2,-3 0 1,-2 4 0,-4 0-1,-5 2-4,0 1-7,-3 0 7,-1 0-4,-5 0 9,0 7-20,-2 3-2,-1 0 13,1 4 3,-1 1-1,1 1-3,0 1-2,4 0 5,3 0-5,4-4 2,5 2 1,2-3 8,2 2 1,4 0 0,-3 2 0,4 1-1,-5 3 2,-1 0-1,1 1 1,-3 1-1,1 1-7,1 0 8,2-3 6,3-1-6,4-2 0,3 0-1,1-3 1,4 3-8,2 0 8,0 2 0,3 3-1,-1 3 0,0 2-1,0 5-11,-1 4 6,-5 3 0,-2 8 6,0 1-8,-3 3 9,4-3-1,-2-3-1,3-4 1,0-3 1,2-1-1,-1-1 0,2 1 1,3 0-1,5 1 0,0 3 1,4-1 0,0 4 0,17 2 1,2 3-1,3 1-1,0-4-28,-1 1-34,-5-2 23,1-3-2,-5-3 19,-1-2 11,-3-2-1,-2-4 13,4-1-1,-1-2-7,0-1 8,-1-5-2,2-3-7,-2-4 2,1-2 7,2-3-1,1 0 0,4-3 0,4 1 1,4 1 1,4-1-1,2 2 0,5 3 3,0 0-2,4 2-2,6 4 0,3-1-9,4 0-3,2 2-12,4-3 11,-2-1-3,1-1-7,-3-1 3,1-1-2,3-1 8,0 1 2,3-1 12,4-3-9,-1-3-6,-2-3 3,-2-3 0,-6 0 12,-4-7 1,-3-7 34,0-2 1,0-1 2,0-2-18,0 1 3,0-1-1,1-1-5,-2 0 6,0-7-13,-2-1 1,-1-6-10,0-3 16,-2-6-3,3-3 5,-3-6-16,-2-1 13,-1-5-2,-4 1-4,-2-4-1,-6-3 5,-3 0-11,-2 1 27,-5 0-18,-5 2 8,-2 4 33,-5 1-34,-1 5-7,-3 5-10,0 3 0,0 1 0,-7 2-1,-7 0 1,-4-2 0,-2 3 0,-3 2 27,-5 0-15,-2 5 0,-3 1-13,-3 3 0,-5-2 1,0 1 5,-3 2-5,-1-1 0,-3 2-1,2-1 0,1 2 1,6 2 9,3-2-10,5 1 6,3 2 10,3-2-14,1 2 12,3 1-13,-2 0 1,1 1-1,-2 3 5,0-1-6,-6 2-1,-4 5-5,-5 1 4,-4 6-7,-8 2-5,-2 2-2,-1 0 1,0 14 14,4 1 0,2 4 0,0 3-17,1 6-8,-1 4 0,-3 7 9,-1 4-17,-2 8 1,-1 5-10,-8 16 12,-4 16 5,7-8 12,10-7 4,9-13 8,11-14 1,-2 4 0,-5 3 1,7-1-1,6-1 0,1-3-1,7 1 2,4-2-1,3-1 1,-3 1 1,2 1-1,-2-1 0,0 1 0,2 2-12,3-2 1,3-1-1,4 0-4,0 1 6,10 2-3,8 1 6,8 0-12,7 3 2,10-3 5,5-4 3,8-4 1,7-5 2,17 0 2,17-1 4,20-2 0,2-6-1,-8-12-1,-25-10 1,-25-4 1,-14-3 0,-4 0 1,6 0-1,6 0-1,4 0 1,-3 0 0,1 0 0,-1-5 0,0-3-1,3-5 1,-1-4 0,2-4-1,-1-5 1,3-3 16,-3-6 30,1-5-14,3-15-15,5-21-7,0-20-10,-13-7-9,-18 3 8,-22 22-28,-12 22-8,-3 12 14,0 4 14,-9-7-10,-8-5 18,-2-2-1,-2 4-11,-3 5 13,-1 4 0,0 4 8,-4 7-8,0 6-1,-3 5-22,-2 6-52,-1 4-132,0 3 41,0 3 68,-6 3-111,11 0 156,7 0-96</inkml:trace>
  <inkml:trace contextRef="#ctx0" brushRef="#br0" timeOffset="29091.8746">20013 4227 62,'0'0'264,"0"0"-215,0 0-49,0 0 0,0 0 36,0 0 30,0 0 11,-5-3-66,4 3 22,-3 0-33,1 0-4,1 0-22,-3 0 0,-2 0-6,-2 6-35,0 2-19</inkml:trace>
  <inkml:trace contextRef="#ctx0" brushRef="#br0" timeOffset="30264.0791">17228 5184 360,'0'0'75,"0"0"-75,0 0 17,0 0-17,0 0 88,0 0-20,0 0 1,-70-19-37,63 12 7,1 4-19,0 1-9,-1 1-11,0-1-62,-3 2 11,1 0 22,-3 0 11,-2 0 12,1 0 5,0 0 0,2 0 0,2 0-27,0 0 28,3-1 2,3 0-1,2-2 5,1-1-6,0-3-21,0-1-21,0 1-149</inkml:trace>
  <inkml:trace contextRef="#ctx0" brushRef="#br0" timeOffset="30354.4345">16936 5092 73,'0'0'0</inkml:trace>
  <inkml:trace contextRef="#ctx0" brushRef="#br0" timeOffset="32598.3857">16936 5092 340,'-45'12'234,"45"-12"-165,0 0-47,0 0-22,0 0-15,0-3-31,0-2 30,0 1 16,0 0 1,0-2 12,0 2 20,0 1 43,0-2-26,0 2-36,0 2-14,0 1-16,0 0-31,0 0 0,0 0 8,0 0 23,0 0 16,0-2 27,0-1 62,0 2-21,0-1-4,0 0-1,0 0-11,0 1-11,0-2-15,0 2-7,0-2-5,0 2 31,0-2-18,0-2 8,0 2 32,0 1-28,0-1-19,0 3-11,0 0-9,0 0 0,0 0-29,0 0-51,0 0 12,0 0 23,0 0-1,0 0 4,0 0 26,0 0 5,0 0 11,0 0 0,0 0 0,0 0 0,0 0 1,0 0-2,4 0 1,4 0 0,2 0 1,2 0-1,4 5 1,3-2 2,1 3-3,3 1 0,-2 2-6,2-1 6,4 0 0,2 2 0,4 0-9,2-3-20,3 0 2,5 0 15,0 1-7,3-3 1,1 2 12,3-2-9,1 2 2,3-1-10,0 2-14,-2-3-7,-1 1-15,-2 0 3,1-1 21,-2-2 14,3 0 20,-2 1 0,0-2 0,0 1 1,0-3 0,-2 0 0,0 0 14,0 0 18,2 0 8,1 0-11,5 0-3,3 0 25,6 0-40,3 0-9,17 4 9,-9 0-11,3-1 1,11 0-2,1-3 1,25 3 0,4-3-1,-1 0 2,-2 0-2,-4 0 2,1 0-7,2 7 6,-4-1 0,1 6 0,-5 1-32,-4-1-32,-4-2-9,-7-2-15,-5-1-191,-2-2 144,-4-2 135,-1-3 118,2 1-13,-11-1-28,-11 0-25,11 0-2,13 0 9,13 0-26,18-6 35,-6 3 7,-9-2-7,2 2-26,-5 1-23,-1 1 20,-3 0-13,-6 1-12,-14-3-4,-13 1-8,-14-3 14,-4 0-15,7 0 1,3-5 9,6-2-10,-3-2 6,1-5-1,-2-1-6,1-1 0,0-4 2,-1-4 6,3-5-7,5-1 7,1-2-7,4 0-1,-1-4 10,-2 2-7,-2 0-2,-4-3 5,-4 0 53,-4-1-21,-6-2 14,-2-2-32,-4-1-4,-6-1 3,-3-4 4,-7 2 41,-10-5-28,-6 3 8,-6-2-30,0 1-13,-6 1 0,-8 0-2,-4-2 2,-2-2 0,-1-6 0,-5 1 0,-2-4-1,0 5 1,-3 6 6,-2 3 2,-3 5-9,-5 4 7,-3-1-7,-4-1 0,-7 0-1,-2-3 1,-4-2 0,-18-5 0,-18-2 1,-21-2-1,-6 4 0,7 11 0,12 8 0,13 9 0,16 5 0,12 1 2,14 8 4,-11-8-5,-26-1 0,-26-1 0,-18 0 1,1 7-2,5 8-9,7 5 9,-1 1 0,-2 2 0,4 0 0,0-3-9,0 2 2,7-2-2,2-2 8,1 2 1,3 0-1,-5 3-8,0 0 9,-3 0 0,2 3 0,1 3 0,3-1-2,4-1 2,4 1-1,1 0 1,0-3 0,0 3 0,-6 2-1,-4 5 1,-6 2 0,0 4 0,0 2-1,2 3-10,1 0 0,0 3 0,-5 6 3,-5 7 7,-5 1 0,0 6-8,2-1 8,5-3-22,10-1-12,10-1 11,22-7 17,16-7 7,13-6 0,5 1 8,-4 3-6,-2 1-2,-3 6 0,9-1 0,2 1-5,6 2 4,1 1 1,3 4 0,3 0-1,0 6-1,2 2 1,-2 8 0,-1 5 1,-2 1 0,-1 3 0,-1-6-1,1 0 1,3-2 1,0-1-1,4 2 1,4 3 0,8 2-1,8 3 2,4 11 3,39 16-5,52 19 0,44 8-15,35 1 14,33-14-14,15-17-8,24-10 3,24-10 10,23-9 1,20-8 8,9-7-9,7-8 3,-1-5 0,-85-11-59,-41-9-140</inkml:trace>
  <inkml:trace contextRef="#ctx0" brushRef="#br0" timeOffset="39765.4619">15642 13549 392,'0'0'102,"0"0"-85,0 0 109,0 0-47,0 0-15,0 0 14,0-61 39,-1 50-32,-2 1-26,-4 2 18,4-1 26,-2 4-67,1 0-36,-2 4-6,-1 1-56,-3 0 43,-2 0 13,-5 0 6,-6-1 0,-7-1 20,-8 1 24,-4-1 8,-7 2-23,-7 0-16,1 0-4,-5-3 17,1 1 3,-3-1 3,0-3-16,-1 1 14,-2-4-2,-1 1 2,-1-3-6,-2 0 22,-2-4-19,1 1 15,-1 0-16,3 1 11,-4 1-1,2 2-24,1 3-3,0 2-2,1 3-7,3 2 1,0 0 0,4 0-1,2 7 0,2 3-13,2 2 0,3 4-14,4 2 8,-1 3 8,1 1-4,-3 5 9,-2 4-7,-5 1 12,-2 4-11,3 0-10,2 0-1,6 0-9,5-5 16,7-1 14,7-5 1,6-1 0,2-3 0,3-1 0,2-1 0,2-2 0,5-2 0,-3 1 0,5-2-8,-1 2 9,0-1 7,-3 3-7,3 0 0,2-1 0,-2-1 0,2 4 0,3-3 0,1 3-6,2 0 5,1 1 1,0 0-1,0 1 0,1-1-1,6-1 1,6-3 0,-3 0-6,5-1 5,3-2-5,3-1 6,1-1 0,5-3 0,3-1 0,3-2 1,1-3 0,2 0 1,0-3 0,-2 0 0,-1 0-1,1 0 1,2 0 0,1 0 0,3 0-1,5 0 0,4 0 3,5 0-3,3 0 0,3 0 1,5 0-1,0 0-18,1 0-15,-2 0 15,-5 0-8,-7 0 25,-9 0-6,-6 0 7,-2 0 4,-3-6-3,2-2-1,4-1 6,3 1-4,5-2-1,6 0 1,1 1-2,6-2 9,-2 3-2,-2 0-7,-4 3 20,-2-1-19,-3 3-1,-4-1 0,-1 1 2,1 1-1,0 0 0,2 1 6,0 1-7,3 0 6,-3 0-6,5 0 0,-4-2-1,1-1 1,-3 0 0,0-2 1,-2-2 15,-4-2 4,-2 1 2,-6 1-6,0-1 1,-4 1-1,-3 0-8,-5 2 11,4 0 7,-1-2-13,0-2 15,0 1-18,0-1 2,-3 1-5,-1 1 12,1 0-4,0 0-15,2 3-1,1-1 1,2 4-9,1-1-10,-2 2-7,1 0 1,-1 0 9,-5 0 6,1 0 9,-5-1 1,0-3 0,1 1 1,-4-3 1,3-1 4,-5-2 16,1-2 6,-1-1-8,-3-2-5,1-5 61,-3-1-51,-2-2-12,0-1-7,0-1 18,-7-2-11,-6 0-12,-2-2 0,-4 0 5,-2 3-5,-1-1-1,-2 3 1,-3 2 0,-1 3 0,-2 0 0,-4 1-1,-2 0 0,-7-1 0,-1 1 0,-3-2 1,-3 1-1,1-2 10,1 1 3,1 2 17,2 1-12,2 5-9,4 1-9,3 3 1,5 2-1,2 4-1,5 1-16,1 0-108,-1 4-15,0 9 33,-3 3 18,-1 3-15,-15 13-91,8-5-49,4-4-51</inkml:trace>
  <inkml:trace contextRef="#ctx0" brushRef="#br0" timeOffset="47011.418">15668 13601 168,'0'0'2,"0"0"-2,0 0 0,0 0 29,0 0 85,0 0-34,-14 6-49,14-6-19,2 0 2,0 0-13,-2 0 214,0-4-133,0-2-57,-2-1-23,-4 0 37,-5-1 24,-5-1-33,-6 1-19,-6-4-10,-5 0 1,-2 0 25,1 1 14,1-2 28,3 3 21,4-1-38,0 1-3,-1 2-24,0 2-9,-7 3-11,-2 3-5,-4 0-2,-4 0 1,-1 0 0,-3 0-1,-2 6-6,0-3-7,-1 4 14,2-3 2,-2 1-1,2-1 0,-2 1-9,4 2 9,3 2 3,4-1-3,3 4-1,4 0 1,2 1 0,1 1-15,0-2 15,-1 1 0,-1-1 0,-4-4 0,-1 0-1,-9-5 1,-2 0 0,-8-3 1,0 0 16,-3 0 15,-1-3 26,2 0-16,-1-2-14,3 3 11,2 2-19,1 0-14,2 0-3,4 0-3,3 0 0,4 7-2,1 1 2,0 3 0,0 4 0,2 1 7,-3 2-16,4 3 18,-1-1-18,5 0 3,-1 1-2,1 2 0,2-3-2,-2 2 9,3-2-6,-1-1 7,-3 0 0,3-4 0,0-3 0,0-2 0,2-5 1,0-1 8,3 1-9,2-2 3,5 1-2,-1 1-1,5 2-9,-2 5 8,1 2-5,0 3 6,2 3-2,1 1 1,3 2-11,1-1 10,5 3 1,3 0-9,0 1 9,0-1 1,9-1-3,5-1 2,2-3-5,2-2 6,3-1-2,3 0-8,1-1 10,2-3 0,-2 1-1,-1 0-5,2-4 6,1-4 0,1 0 0,3-1-1,4-4 1,5 1 1,3-2 0,8 0-1,7 0 0,3 0 5,5 0-5,-1 0 0,1-2-7,-3 2-8,-2-1 13,-5 1-4,-5-2 5,-8-1 1,-8 0-1,-5-1 1,-4 0 10,0-1 2,0 2-4,7 3-7,5-2-1,8 2 0,5-1 1,4 1-1,3 0 0,-1-2-18,-2 2 17,-4 0-19,-4 0 19,-5 0-14,-5 0 8,-6 0-18,-2 0-8,-6 0 10,-1 0 13,0 0 4,5 0-1,1 2 1,5 1 6,3-1 0,3 3 0,4-1 0,0-2-6,1 1 3,-1 0 3,-4-3 0,-4 0 0,-2 0 24,-3 0 7,0 0 3,1-6 4,1 0-16,3-4-9,-1-1-3,2 1-7,0-3 9,-3-1 17,-2-2-15,-1-1 5,-5 0-12,-2-1-1,-5-1 1,-3 2-6,0-4 0,-1 3 4,2-2-5,-2 2-1,0-1 1,-1 2-1,-1 0 0,3 0 1,-3 0 0,2 0 10,0 0-4,0 1 9,-1 2-5,-3 0 13,0-2 0,-2 3-15,-3-3 28,-2 2-24,0-2-11,-2 0 9,-1-1-4,0 2-5,0 0 10,0-2-10,0-2-1,-4 0 0,-4-3 1,0 0 8,-2 3-8,3 2 0,-1 3 9,0 1-9,1 1-1,2 0 0,-1 0 0,-1 1 1,-1-2 0,2 2-1,0-1 0,-2 3 0,0-1 1,0-1 1,-1 2-2,-1-2 0,-1 2 1,-1-2-1,-1 2 1,2 0-1,-2 1 1,4-1 1,-1 2-2,2-1 1,-1 2-1,0-2 0,2 1 0,-3-1 0,1-1 0,-4 1 1,-1-2-1,-1 2 0,-3-1 1,0 2-1,-3 0 0,0 2 0,1 2 0,1-2-1,0 3-9,-2-2 10,1 4 3,-3-3-3,-1 0-2,0 0 1,-1 0 1,-1 1 0,1 1 0,3 1 1,-1-2-1,1 0 0,0-1 0,-4 1 0,-2-2 0,-4 2 2,0-2-2,-4-1 0,-1 0 0,-2-1 0,-1-2 0,-2 3 2,-1-2 4,-1 2 5,2-3-5,-1 1 2,3 2 0,4-1 5,3 3-4,5 0-9,1 1 0,3 0 0,2 2 0,2 0 0,0 0 0,-1 0 5,1 4-5,-3 2 0,-1 1 0,-3 2-2,-3-2 1,-4 3 0,-2 0-5,-4-2-2,2 1 8,1 0-1,0-1 0,-2 1 1,-1 0-8,2-1 0,1 1 8,1-1 0,-1 1 11,3 1-11,1-1-2,3 0-9,2-1 11,3 0 0,2 0 1,2-1-1,0 0-1,3 0 1,-3 1 0,1 2 0,0 2-6,-1 0 5,1 4-1,1-1-6,-1 4 7,3-2-6,1 2 6,-2 1-9,3 2 9,-1-1-8,2 0 8,2-1-8,5 0-2,1-2 3,4 0 7,1-1-7,1-1-1,0 2 8,0-1-6,0-2-1,0-1-3,1-2-4,4 1 14,-1-2-16,2 3 15,2-2 1,1 1-12,0-1 5,3 0-3,3 0 9,4 3-6,5-1 2,1 3 5,9 1-6,5 2 7,5 0-2,6 4-7,7-2 9,2-1-7,4-1 5,3-3-12,-4-3 14,3-4 1,-5-2-1,2-5 0,-1 0 1,-1-3-2,1 0 2,0 0-1,0 0 1,5 0 0,2 0-1,2-1 9,18-4-9,17 0 4,19-3-4,4-8-10,-4 0 10,-20-2-3,-26 3 3,-17 1 10,-18 2 4,-4 0 8,3-1-14,3-3-7,-4-4-1,-10-1 1,-9-1 5,-8-7 1,-6-4-6,-4-7 6,-4-6 3,0-2 12,0-5-15,-7 4 5,-7 1 1,-2 3 25,-2 5 6,2 6-17,-2 3-6,1 9 11,3 3-27,0 7-5,1 2 0,-1 1-1,0 6-8,1-2-38,0 5-17,-7 0-6,0 0 32,-7 3-28,-3 8-78,-19 11-10,4-3-54,3-4-55</inkml:trace>
  <inkml:trace contextRef="#ctx0" brushRef="#br0" timeOffset="49880.5458">14624 15366 383,'0'0'68,"0"0"-47,0 0 158,0 0 2,0 0 4,0 0-15,0 0-33,-37 13-7,37-13-73,0 0-30,0 0-11,0 0-15,0 0 0,0 0-1,0 0-35,0 1-115,0 5-74,2 0 68,6 2 37,2 1 31,-1-2 25,2-3 21,-3 1 24,-3-4 18,-2-1 16,-3 1 95,0-1 41,0 0 26,0 0-9,0 2-22,0-2-66,0 0-27,0 1 4,0-1-11,0 0-28,0 0-19,0 2 0,0-2-19,0 0-6,2 1 9,4 0 13,0 1-3,4 0 6,0 1-1,0-3-8,6 3 2,-4-3-5,1 0 2,-1 0 3,0 0 6,3 0-8,-5 0 9,4 0-1,-4 0-9,-3 0 1,2 0 9,-6 0-1,0 0 1,-1 0 0,0 0 12,-2 0 16,1 0-15,1 0-12,2 0-1,2 0 0,6 0 0,0 0 1,1 0-1,-2 0 0,-2 1 0,-3 1 0,-1-2 0,-4 1 0,-1-1 0,0 0 0,0 0 9,0 0 17,0 0 5,0 0-15,0 0-6,0 0 3,0 0 14,0 0 0,0 0 0,0 0 2,0 2-4,0-2 5,0 0 0,0 0 5,0 0-13,5 0-13,3 0-8,4 0 12,3 0-12,3 0-2,-2 0 1,2 0 0,-1 0-17,-3 0-7,-3 0 18,-2 0-2,0 0 6,-2-2-12,2 2 14,4-1-1,1 1-3,2 0 2,2 0 2,0 0-10,0 0-38,-2 0 2,-2 0 20,-4 0 13,-2 0 3,-4 0 9,-2 0 1,-1 0 0,0 0 0,-1 0 1,4 0 6,-1 0-7,6 0 1,0 0 0,3 0 0,4 0-1,2 0 0,1 0 1,7 0 0,-1 0 4,3 0-5,2 0 6,1 0-6,4 0 0,1 0-8,6 1 9,4-1-2,4 2 1,4-1 0,6 2 0,3 1 1,0 2 0,1 0-2,2 1-4,1-1 5,4-2 0,3-4-13,-1 0 12,-2 0 1,-3 0 14,-7-3 5,-6-1 13,-2-1 5,0-3-9,2 2-9,6-1 9,7-2-2,4 0-25,3-1 18,3-1 5,-2 1 18,-2-3-17,0 1 25,-6-2-16,-4 2-5,-6-2-1,-5 1-16,-8 1 0,-7 0-7,-4 3-4,-4-3 9,-4 2-10,-4 0 1,-3 0 6,-1-1-7,-3 2 1,1-2-1,-3 2 2,-1 1-2,-2 1 0,0 2 0,1 0-7,1 1 0,1 1-10,2 0 3,2 1 0,-1-1 3,-4 1-1,0 2 10,-8 0 2,-1-2 0,-3 2 9,0-2 1,0 1 21,0-3-4,0-4-8,0-4-18,-3-4-1,-10-3 0,-5-5-7,-6-1 5,-3-4-9,-2 1 11,3 3 0,5 3 0,2 5 0,5 6 1,4 2-1,5 5 0,2 1 2,3 3-2,0 0 0,0 0-10,0 0-12,3 4-19,12 8 23,2 4 6,6 1 12,9 4 0,4 0 0,6 1 0,10 3 0,1-1 1,1 3 5,-3 1-3,-5 1-2,-7 3-1,-9-3-6,-8 5 0,-11-1-37,-11 4 18,0 2 4,-17 2 20,-10 0 1,-5 1 0,0-5 1,-2-3 0,-3-5-1,2-5 8,-1-6-7,2-3 20,0-3-2,1-6 4,3-4 20,0-2-1,5 0 6,1-2-2,5-14 31,4-8 29,4-10-41,3-11-14,5-21-13,3-21-20,0-17-6,0 9-12,0 17-12,0 26-18,0 13-13,-2-2-3,-6 0-18,-8 6-59,-49 18-112,2 13-528,-9 3-47</inkml:trace>
  <inkml:trace contextRef="#ctx0" brushRef="#br0" timeOffset="50615.052">15275 15329 350,'0'0'644,"0"0"-468,0 0-22,0 0 12,0 0-68,0 0 39,0 0-61,0-71 4,0 70 64,0-1-72,0 2-49,0 0-23,0 0-7,0 0-4,0 0-19,0 0-54,-3 0 36,-11 7 17,-9 5 21,-6 5 10,-6 4 0,-7 7 0,-4 6 0,-5 8 0,-2 7 8,-2 6 9,7 4-1,5-1-8,13-7-8,12-5 0,10-7 0,8-4-1,8-5-9,11-3 10,11-5 12,8-1 49,8-4 5,4-2-26,3-4-3,-3-3-15,-2-1-3,-9-7-18,-8 0 19,-6 0 16,-9 0 6,-2 0-18,-5 0 16,-3-7 47,0-3 36,3-9 16,1-12-91,4-10 4,5-22 12,2-20-21,-1-25-13,-4-9-15,-7 5-15,-4 13-22,-5 30-42,0 20-59,-23 14-81,-5 18-109,-1-1-833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</inkml:channelProperties>
      </inkml:inkSource>
      <inkml:timestamp xml:id="ts0" timeString="2023-06-17T10:28:25.52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10307 7936 694,'0'0'13,"0"0"24,0 0 40,0 0 30,-57-72 18,51 65-39,2 3-8,2 1 33,2 3-63,0 0-29,-1 0-19,-1 0-55,-3 0-126,0 8 119,0 4-8,0 0-37,-1 1-10,2 0 47,-1 1-27,5 0 2,0-1 27,0-1 10,0-1 41,0-4 4,7-3 12,-4 2 2,-1-6 77,-2 2 147,1-1 50,4-1-13,4 0-99,8 0-70,4 0-33,2 0-27,-1-3-9,-1 3-14,-4 0-9,2 0-2,-4 0 2,1 0-2,-2 7 1,-1 3 0,-3 2-1,1-1 1,-7 2 0,-1-1-2,-3 1-12,0 1 8,0 0-9,-12-2 8,-3 2 7,-2 0-5,-1-3 5,1-3 1,4-1-1,2-3 6,7-4 11,2 0 46,1 0-1,-1 0 19,-4 0 22,-1-11-10,-5-5 15,-1-5-65,-2-8 3,1-3-17,4-4 29,3-2-24,5-1-19,2-2-4,5 2-5,18 0-6,10 1 0,12 4-1,10 6-1,0 7 1,5 8 0,-5 12 0,-4 1-10,-8 21 0,-7 15-2,-8 21-12,-19 25 13,-20 32 6,-39 22-6,-23-1 3,1-23 8,20-37 0,16-29 0,12-15 1,5-3 0,1-4 0,4-3-1,9-10 0,5-11 1,33-6 18,71-38 130,69-29-83,30-11-47,1 8-17,-53 27 5,-68 32-6,-52 17-84,-29 0-468,-8 0-814</inkml:trace>
  <inkml:trace contextRef="#ctx0" brushRef="#br0" timeOffset="4697.0238">17444 8640 205,'0'0'411,"0"0"-264,0 0-37,0 0 46,-46-92-30,33 70-61,1-1-8,-3 2-43,0 1-13,-4 0 0,-7 0-1,-10 3-1,-23 1 1,-31 8-2,-27 8-9,-4 0-21,19 9-2,29 6 16,28-5 5,5 3 11,-5 4 1,-4 8 1,-7 2 10,9 7-9,7 0 10,6 4-3,11 1-8,2 0-1,8 1-1,-1-1-4,1 0 5,1-2-11,-1 1 12,-1-1-2,-1 1 0,0 2 1,-7 0-18,-4 4-12,-2 1 14,-1 3 1,0 1 10,10 0 5,6-2-6,13 3 6,1-2-9,29 1 9,13-1 0,12-1 0,21 2-35,23 3-2,25 3-9,8-7-27,-5-9 3,-13-13-12,-15-10 44,-5-7 26,-16-4 7,-14-5 6,-16 0 0,-2 0 42,7-5 62,3-6-27,8-1-1,-9-2-28,-4-2 1,-4 1 22,-6 2 1,-4 2-9,-5 2-14,-4 6-26,-4 3-11,-2 0-12,1 3-1,2 14 1,2 9-2,7 4 1,2 6 1,4 2-1,5 3 1,7-2 0,6-1 1,17 2-1,21-2 0,20-2 0,12-5 10,-13-13-10,-23-7-1,-32-8-1,-16-3 2,-8 0-1,3-7 1,4-12 0,2-8 7,-4-9 28,-3-6 27,-4-1 14,1-4-36,-2 2-16,-1 4-14,1 7-9,2 6 0,6 9 12,1 5-5,4 5-8,4 6 7,0 3 2,3 0 1,-1 12-1,0 2-6,-2 3-3,-2 1 10,-2-4-9,-4-2-1,-2-2 1,-2-5 0,-2-3 1,0-2 6,-2 0 24,4-10 5,0-6 11,1-6-19,-2-5-8,0-7-4,-4 0-5,-3-4 22,-5-5-5,1-4-17,-3-4-11,0-4-1,-4-2 1,1 5-1,-6 3 1,-2 6-1,-1 7-1,-1 4-1,-2 3-6,-2 3 0,3 3 8,-1 0 0,2 2-1,-1 0 1,1 1 0,0 0 0,3 0-1,-2-2 1,-2-1 1,-3-4-1,-6-5 1,0-3 12,-19-8-7,-14-3-5,-13-5-1,-23-6 0,-27-1-1,-30-3 1,-8 3-6,4 10-37,13 8 7,23 7 11,5-1 4,13 8 1,13 4-18,17 6 1,3 4 8,-2-3-1,-4 2 6,-6 1 16,8 2-3,0 6-6,5 2-8,0 2 0,-1 0-2,0 0 14,-7 11 12,-7-1 0,-17 5 0,-25 2 0,-24 1 0,-7 2 0,2 1 1,9 3 0,17 0 0,-2 1-1,7 0 1,16-7 0,20-3-1,19-2 1,9-3-7,1-1 7,5 1-1,2 0 1,9 0-2,6-1 1,3 2-1,1-1 1,-3 2-1,-5 0 0,-2-1 2,-7-1-6,-4 1 5,-2-5 2,-6 0-2,-3-2 3,-5-4-2,-3 0 8,-4 0 14,3-7 10,2-4 3,6-4-7,6 2 8,9-2-14,5 1 1,5-2-2,1 2-7,-30 3-14,2 5-89,-8 0-467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</inkml:channelProperties>
      </inkml:inkSource>
      <inkml:timestamp xml:id="ts0" timeString="2023-06-17T10:28:59.0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725 11811 383,'0'0'79,"0"0"37,0 0-48,0 0 66,0 0-27,0 0-60,-4-64 23,4 49 74,4 1 29,-1 0-81,0 3-54,-3 2-6,0 4 45,0 2 0,0 0-14,0 3-3,0 0-13,0 0-17,0 0-19,0 0-11,0 0 0,0 0-6,0 0-2,0 0 8,-3 0-1,3 0 0,0 0 1,0 0-1,0 0 1,0 0 0,3 0 2,17 0-2,30-6 1,47-15-1,35 0 0,-10 2-37,-29 2-231</inkml:trace>
  <inkml:trace contextRef="#ctx0" brushRef="#br0" timeOffset="10515.2821">4229 14268 1107,'-90'-46'194,"10"6"-102,41 21-36,9 10-40,0 1-16,1 5-77,-1 2-95,6 1 20,-8 7 46,7 6-63,3-2-194</inkml:trace>
  <inkml:trace contextRef="#ctx0" brushRef="#br0" timeOffset="10980.6484">3622 13600 978,'0'0'243,"0"0"-24,33-78-15,-21 44-96,-4 1 42,-5 6 17,-1 5-27,-2 8-25,0 5-21,0 1-47,0 5-33,3 1-14,12 2-25,28 0-68,51-3 50,73-6 0,55-5-122,43-8-74,-54 4-59,-38-6-327</inkml:trace>
  <inkml:trace contextRef="#ctx0" brushRef="#br0" timeOffset="13719.9981">6914 13500 365,'0'0'64,"0"0"-47,0 0-17,0 0-8,0 0 8,0 0 0,0 0 0,3 8-3,-5-5-64,-7 1-174</inkml:trace>
  <inkml:trace contextRef="#ctx0" brushRef="#br0" timeOffset="14446.1507">6877 13285 147,'0'0'230,"0"0"-190,0 0-40,0 0-65,0 0-17,0 0-168</inkml:trace>
  <inkml:trace contextRef="#ctx0" brushRef="#br0" timeOffset="18165.5762">12613 13455 173,'0'0'117,"0"0"-12,0 0-64,0 0-34,0 0-7,0 0 2,0 0 38,0 0 28,0 0-52,0 0-3,0 0-11,0 0-2,0 0 0,0 0 0,0 0 0,0 0 1,0 0 18,0 0-3,0 0-16,0 0 7,0 0-7,0 0 1,-1 0 0,-1 0 25,0 0-10,-2 0-14,-17-2-2,1 1-73</inkml:trace>
  <inkml:trace contextRef="#ctx0" brushRef="#br0" timeOffset="19329.7515">8589 13484 441,'0'0'28,"0"0"-26,0 0-1,0 0-1,0 0 1,0 0 169,0 0-49,15 2-69,-11-4-10,-1-1 41,0 1-24,-3 2-59,0 0-52,0 0-48,0 0-30,0 0-209</inkml:trace>
  <inkml:trace contextRef="#ctx0" brushRef="#br0" timeOffset="20071.6029">9851 13435 375,'0'0'65,"0"0"-41,0 0 141,0 0-48,0 0-38,0 0-30,0 0 77,52-24-48,-49 19-19,-2 4-59,1 1-55,-2 0-107,0 0-11,0 0 72,-5 3-218</inkml:trace>
  <inkml:trace contextRef="#ctx0" brushRef="#br0" timeOffset="22429.7245">3971 13433 576,'0'0'9,"0"0"228,0 0-165,0 0-72,0 0-92,0 0 23,0 0 44,64 0 12,-48 0-39,-2 0-352</inkml:trace>
  <inkml:trace contextRef="#ctx0" brushRef="#br0" timeOffset="22780.405">4743 13308 674,'0'0'175,"0"0"-102,0 0-37,0 0-36,0 0-8,0 0-167,0 0 64,-11-8 60,11 8-9,-5 2-93,-3 3-52</inkml:trace>
  <inkml:trace contextRef="#ctx0" brushRef="#br0" timeOffset="24564.6249">3932 13464 182,'0'0'0,"0"0"-20</inkml:trace>
  <inkml:trace contextRef="#ctx0" brushRef="#br0" timeOffset="25066.2911">2988 13640 335,'0'0'130,"0"0"-82,0 0-47,0 0 6,0 0 2,0 0 22,0 0 23,0 0 15,0 0 13,0 0-17,0 0-65,6 0-10,9 0-79,-6 6-30,1-1-152</inkml:trace>
  <inkml:trace contextRef="#ctx0" brushRef="#br0" timeOffset="25304.3818">2988 13640 796,'74'18'254,"-74"-18"-96,0 0-94,0 0-64,4 0-39,10-1 1,4-2 28,2 0 1,-1 0-57,5 1-30,7-1-67,-8 0-19,-1-2-464</inkml:trace>
  <inkml:trace contextRef="#ctx0" brushRef="#br0" timeOffset="25519.5261">3124 13646 335,'0'0'150,"0"0"-82,0 0-27,0 0-41,0 0-9,0 0-26,0 0-21,-38 41 39,40-39 17,8-2 59,10 0-16,-5 0-43,4 0-39</inkml:trace>
  <inkml:trace contextRef="#ctx0" brushRef="#br0" timeOffset="25689.8705">3258 13626 580,'0'0'186,"0"0"-17,97-87-30,-9 21-24,1 1 58,-6 4-34,-15 14-76,-31 20-50,-5 5-13,-9 5-77,-21 17-119,-2 0-180,-6 0-8</inkml:trace>
  <inkml:trace contextRef="#ctx0" brushRef="#br0" timeOffset="26070.5129">3623 13277 713,'0'0'328,"0"0"-137,0 0-70,0 0-21,0 0-44,0 0-12,0 0-9,-41-70-35,41 70-34,3 0-14,10 5 25,3 6-41,4 2 40,7 2-5,4-3 5,8 0-6,5-2 4,3-1-44,0-3-54,-8-2 27,-12-3 7,-14 2 8,-13 0 82,-10 2 23,-21 3 119,-10 1 1,-6 5 5,-3 3-51,-2 6-54,2 6-43,6 5-26,8 14-83,11-7-109,18-9-109</inkml:trace>
  <inkml:trace contextRef="#ctx0" brushRef="#br0" timeOffset="27313.4815">2972 13704 110,'0'0'147,"0"0"-29,0 0-20,0 0-67,0 0 18,-69 84-35,66-70-13,0 1 30,-3 10-31,-1-1-17,1-4-148</inkml:trace>
  <inkml:trace contextRef="#ctx0" brushRef="#br0" timeOffset="27539.4645">2937 13858 603,'0'0'608,"0"0"-358,0 0-52,0 0-64,30-73-60,3 45-50,7-2-24,8 2-9,4 4-29,6 4-38,2 5-94,31-13-54,-13 4-80,-7 1 23</inkml:trace>
  <inkml:trace contextRef="#ctx0" brushRef="#br0" timeOffset="28271.3695">3507 13234 1018,'0'0'162,"0"0"-52,0 0-37,0 0-4,0 0-22,0 0 7,0 0 1,-16-27-23,16 24-10,0 1-3,0 2-19,0 0-9,0 0-55,0 0-22,0 0 15,0 6 53,0-2-1,0 1 19,0-1 0,0 0-1,10 0-5,3 1 6,7-2 1,10 0 5,10-2-6,11-1-1,5 0-11,1 0 3,-6 0-15,-10 6-39,-16 4 3,-14 4 29,-11 3 15,-3 4 16,-22 2 42,-8 3 36,-1 0-21,-3 1 14,4-2-35,5 1-20,6-4-8,2 2-8,2-1 0,6 2-1,0 1-14,-3 1-11,5-2-16,3 0 0,-1-2-16,0-1 7,1-3-21,5-2-25,-1-7 22,3-1 17,0-9 58,0 0 6,0 0 238,-4-18-105,4-7-37,-3-7-41,-2-6 5,-2-4-9,-4-6-26,-5 0-15,-4-4-7,-5 4-1,0 3-8,-5 8-16,-9 16-59,6 11-75,3 9-368</inkml:trace>
  <inkml:trace contextRef="#ctx0" brushRef="#br0" timeOffset="29848.1211">2736 13994 808,'0'0'235,"0"0"8,0 0-105,0 0-16,0 0 11,0 0-55,0 0-26,-63-63 15,63 61 2,0-1-43,18-2-26,12-8-31,16-4 1,28-8-51,37-9-43,31-18-60,-13 7-146,-21-1-357</inkml:trace>
  <inkml:trace contextRef="#ctx0" brushRef="#br0" timeOffset="30150.5739">3482 13475 1267,'0'0'168,"0"0"-44,0 0-73,0 0-51,0 0-45,0 0-176,0 0 64,-3 13-19,8 0-54,2-3-403</inkml:trace>
  <inkml:trace contextRef="#ctx0" brushRef="#br0" timeOffset="30307.8621">3625 13579 1094,'0'0'219,"0"0"-55,0 0-52,0 0-112,0 0-37,0 0-369,0 0 77</inkml:trace>
  <inkml:trace contextRef="#ctx0" brushRef="#br0" timeOffset="30460.2494">3799 13598 704,'0'0'0</inkml:trace>
  <inkml:trace contextRef="#ctx0" brushRef="#br0" timeOffset="31750.946">6499 13307 492,'0'0'116,"0"0"-87,0 0-29,0 0-15,0 0 7,0 0 7,0 0 0,33-5 1,-33 5 0,0 0 0,0 0-225</inkml:trace>
  <inkml:trace contextRef="#ctx0" brushRef="#br0" timeOffset="32108.6372">6624 13330 235,'0'0'295,"0"0"-203,0 0-59,0 0-18,0 0-14,0 0 7,0 0 37,0-4 21,0 2 1,0-1-8,0-1-27,0 4-32,0 0-88,0 0-197</inkml:trace>
  <inkml:trace contextRef="#ctx0" brushRef="#br0" timeOffset="32933.9149">6590 13308 514,'0'0'164,"0"0"-70,0 0-94,0 0-4,0 0-97,0 0-302</inkml:trace>
  <inkml:trace contextRef="#ctx0" brushRef="#br0" timeOffset="33819.4982">8442 13624 413,'0'0'138,"0"0"-48,0 0 6,0 0 63,0 0-8,0 0-44,0 0-107,-14-68-31,33 63-48,-3 3 51,2-1 27,-4 1 1,4-1 38,-2-1 27,5 1-15,1 3-24,2 0-26,4 0-34,19 8-114,-7 1-100,2-2-373</inkml:trace>
  <inkml:trace contextRef="#ctx0" brushRef="#br0" timeOffset="43350.1407">12938 11364 86,'0'0'0,"0"0"0</inkml:trace>
  <inkml:trace contextRef="#ctx0" brushRef="#br0" timeOffset="44200.1396">12498 14958 371,'0'0'139,"0"0"-50,0 0-70,0 0-12,0 0-6,0 0 99,0 0-44,30-16-23,-29 10-20,1 0 31,1-1-40,0 0-4,0-1-43,1 0 14,-2-4 29,1 1 50,-3 0 75,0-1 81,0 2-80,0 2-5,0 1-59,0 3 7,0 0-13,0 0 10,0 3-8,0 0-21,0 0-9,0 1-20,0 0-7,0 0-1,3 0-49,-3 0-99,0 13-39,0 3-96,0-4-87</inkml:trace>
  <inkml:trace contextRef="#ctx0" brushRef="#br0" timeOffset="44846.4179">12979 14852 51,'0'0'222,"0"0"-82,0 0-18,0 0-41,0 0-39,0 0-29,0 0-11,0-2-2,0 2-2,0 0-4,0 0 6,0 0 0,0 0 0,0 0 0,0 0-1,1 0-36,-1 0-215</inkml:trace>
  <inkml:trace contextRef="#ctx0" brushRef="#br0" timeOffset="45348.2794">13195 14783 492,'0'0'152,"0"0"-21,0 0 5,0 0 8,0 0-77,0 0-67,0 0-61,7 5-118,2-2 49,2-1-20</inkml:trace>
  <inkml:trace contextRef="#ctx0" brushRef="#br0" timeOffset="45527.6242">13580 14774 310,'0'0'0</inkml:trace>
  <inkml:trace contextRef="#ctx0" brushRef="#br0" timeOffset="45657.8655">13747 14743 378,'0'0'253,"0"0"-70,0 0-70,0 0-76,0 0-37,0 0-7,0 0-148,7-24-360</inkml:trace>
  <inkml:trace contextRef="#ctx0" brushRef="#br0" timeOffset="46344.8222">15250 14734 633,'0'0'132,"0"0"-41,0 0-63,0 0-28,0 0-15,0 0-40,0 0-1,-1-2 35,1 10 6,0 3-7,0 1-4,0-5-176</inkml:trace>
  <inkml:trace contextRef="#ctx0" brushRef="#br0" timeOffset="47734.9717">17738 14827 942,'0'0'207,"0"0"-110,0 0-49,0 0 2,0 0-29,0 0-21,111-13-236,-80 13-772</inkml:trace>
  <inkml:trace contextRef="#ctx0" brushRef="#br0" timeOffset="49142.1661">17415 15258 803,'0'0'163,"0"0"-104,0 0 14,0 0 15,0 0 5,0 0 2,0 0 3,25-58-58,-13 51 36,4 1-25,8-2-12,3 1-24,9 0-5,6 1-1,5 0 5,6-1 5,8 4-4,18-2-15,19 2 0,33 0-5,16-3 3,7 1 1,5 0-7,-11-3-3,5 4 5,2-2 6,-2 1 10,1-1 2,-3 1 8,-5 1 5,-5 1-9,-6 1-14,-9 2 4,-6 0-5,-14 0-1,-5 5 0,-7 0-1,-6 2 1,-1 1 1,-3 2-1,2 2 0,1 0 0,2-3-1,3 4 1,6-4 1,0 3-1,5 0 0,-3 0 0,0 2 0,7-1 0,-4-1-1,6 1-16,1-2-11,-4 2-4,3-3 16,-3-1-22,0-4 9,-5 1 7,-2 0 13,-3-2 8,-4 1-8,-8 2 7,-10 0 4,-16 0-2,-12-1 1,2-1 7,18 5 2,26 2 0,24 1 5,4 0 1,-11-2-3,-21-2-12,-29-2-1,-10 0 9,6 0-9,23 3 10,1 0 8,1-4-17,-9 0 12,-14-2-12,8-1 1,5 0 9,-2-2-10,-4-1 7,-3 0-8,-1 0 0,-2 0 11,-1-3-5,2-3 15,-2 1 2,1 0-5,-3 1 23,-3 1-6,1-2-19,-6 2 4,0-2-19,-4 1 7,-6-1 5,-4 1 30,-8-2 36,-4 2-19,-6-1 3,2 1-36,-4 0-15,2 0-6,-2 1-1,-4 1-4,-3 0-2,-3 1 1,1 1 0,-4 0 2,0 0 4,0 0 8,0-2 14,0 2-1,0 0-8,0-1 1,0 1 0,0 0-3,0-2-17,0 2-2,0 0-10,0 0-23,-2 0-50,-40 0-130,0 0-149,-10-9-208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</inkml:channelProperties>
      </inkml:inkSource>
      <inkml:timestamp xml:id="ts0" timeString="2023-06-17T10:29:59.88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17139 8378 370,'0'0'16,"0"0"4,0 0-4,-102-71 29,74 54 1,-1 3-20,1 3-13,-3 6-13,-4 2 0,1 3-10,3 0-3,5 0-5,10 0 1,10 3 11,6-1 5,2 2-10,18 4 2,9-2 9,7 5 0,7 1-42,11 0 42,17 5 17,27 7 29,34 3-7,18 1 12,9 0 11,-7-3 13,-9-4 17,-10 1-28,-7 2 4,-6 2-15,-7 2-24,-4 2-12,-6 4-11,0 0-6,4 4 0,7-1 0,5-1-5,3 1 3,3-2 3,5-3-2,10-2-10,1-4 11,9-2-1,0-4-1,-1-1-9,-5-2 10,-5 2-7,-5-4 8,-6-1 0,-2 1 1,-4-1-1,-1-2 1,-1-1-2,-3-1 1,3 0 0,-1 0 0,-4 0 0,-2-2 0,2 0 0,0 1 0,0-2 0,-5-2 0,-3 2 0,-2-4 0,-1 0 0,-4 0-1,-4-3 1,-8 0 0,-12 0-1,-17 0 1,-13 0 0,2-2 0,19-3 1,2 0-1,12-3 1,-1 2 0,-11 1 7,9-2-2,-1-1-6,9-2-5,-8-1 5,1 2 5,-1-2-4,-11-1 16,4-3-9,-6-4-8,-6-3 16,-6-4-3,-6-1-1,-4-3-4,-1-3 2,0-1-9,0-4-1,0-4-5,1-6 5,-3-3 1,-1-4 11,-2-1 41,-4-1-14,-2 2-7,-4 3-16,-4 1-7,-2 3-9,-1 2 1,0 3 6,3 3-1,3 1-3,-1 3-3,5-1 0,3 2 0,1 0 0,3 0 1,5 1-1,1-5 7,5-3 8,1-1 2,-1-3 28,-4-4 2,-5 2 18,-7 1-33,-10 1-16,-5 3 0,-7 1-16,-4 2 0,-6-2-10,0 3 1,-15-3-19,-12 0-21,-9-5-18,-13-3 8,-7-1 25,-8 0 11,-14-6 22,-20-7-9,-21-4 4,-8 3-6,3 5 1,11 9-8,29 12-10,14 7 14,23 5 5,3 1 0,-6-5 9,-9-3-9,-7-4 9,-2 0-17,-3 1-8,1 1-17,-4 0-3,-14-4 20,-15-4 4,-24-6-4,-10-1-9,5 2 21,10 4-2,14 6-13,-1 0 22,-2 2 5,-4 1 1,2 2 1,2 5 0,5 2 0,5 4 0,1 4 0,3 3 0,-4 0-3,1 4-3,-5 0 6,-3 0 1,-7 0 0,-3 3 0,0-2 6,-2 2-5,3-1 14,-3 1 1,1 3-5,-3 2 8,-2 3-7,0-1-2,-4 2-9,4 0-1,5 0 0,5 0 6,3 0-6,-1 0 0,-3 3-1,-3 4 1,0-1-1,2 2 1,6 1-1,7 2 0,6 0 0,3 2-1,4 1 1,1 3 0,2 0 0,13 2 0,10-4 0,16 0 0,-1 0 0,-8 5 0,-7 3 0,-9 4 0,0 6 0,-2 3 0,-12 10 1,-10 8-1,9-1 0,11-7 0,14-9 0,18-7 0,-3 7 0,-1 5 2,5 3-2,3 3 0,3 3 1,1 3-1,2 2-1,2 0-1,-1 1 2,-2-1-1,-3-1 1,-4 1 0,0 5 0,-5 0 0,0 6-2,1-2 1,1 4-1,2-5 2,4-4-1,1-4-6,5-2-7,3 1 1,2 0 3,3 3 9,6 0 1,-1-1 0,3 3 0,5-2 0,1-3 1,5 1-1,4-5 0,3-2 0,0-3 0,3-3 0,9 0 0,1-1 0,3 0 0,2-1 1,3-1 0,3-1 0,4-3 12,2-2-6,7-4 1,2 1 6,4-2-12,4-3 13,0 0-14,3-2 9,-3 0 0,-6-3-3,-4 3-7,-16-5-85,-8-11-218</inkml:trace>
  <inkml:trace contextRef="#ctx0" brushRef="#br0" timeOffset="1729.1758">18198 8739 365,'0'0'61,"0"0"28,0 0-30,-108 5 41,78-3 2,3 0-42,-1 1-29,0 2 17,-4 4-15,-6 3-20,-9 8-4,-20 11-9,-29 16 10,-36 22 0,-23 16 0,-13 12-9,-3 12 0,8 3-1,3 3 1,11 1-1,14-9 1,19-6-1,14 3 0,10 0 0,15 0 7,8 4-6,11 5 12,7 5-12,8 1 0,-1-1 1,-2-2 9,-6-1 8,-6 1-4,1-1 22,6-1-15,7-3 4,11-3 4,9-5 1,11-20-8,8-19-7,5-19 10,0-12 7,2 1-11,10 4-6,2-3-10,-2-9-5,2-9 9,-6-8-9,-1-8 33,-4-1 114,1-10-16,-4-15-92,0-4-40,-21-18-43,-7 8-213,-4 0-283</inkml:trace>
  <inkml:trace contextRef="#ctx0" brushRef="#br0" timeOffset="2344.778">15239 11408 836,'0'0'370,"0"0"-144,0 0-121,0 0-70,0 0-10,0 0-25,0 0-2,13 48 2,-1-14 0,-1 10 1,-3 6 0,-5 5 6,-1-1-6,-2 0-1,0-4 0,0-4 0,2-2-1,2-3-14,-3-2-15,2-5-28,0-7-6,-3-9 7,0-9 32,0-9 25,0-7 63,0-22-15,-6-10-19,-5-11-3,-4-25-7,-1-26-3,1-21 4,5 9 24,7 27-11,3 34 23,0 29-7,0 3-5,0 6-7,7 3-14,11 11-23,12 0-37,30 17 27,31 14 10,29 13 0,12 4 1,-4-8-1,-15-7-1,-29-6 1,-26-8 0,-22-1 1,-14 1 0,-7 5 5,-6 3-6,-9 6 0,-27 9 0,-52 13 10,-37 15 0,-11 3 8,14-9-11,33-15 3,31-16-9,6 0-1,-24 18-106,8-5-204,11-14-372</inkml:trace>
  <inkml:trace contextRef="#ctx0" brushRef="#br0" timeOffset="4083.7223">5124 13226 312,'0'0'0,"0"0"-27,0 0-16,0 0 43,0 0 80,0 0-48,103 71-32,-71-71-196</inkml:trace>
  <inkml:trace contextRef="#ctx0" brushRef="#br0" timeOffset="12843.9702">11997 14004 212,'0'0'0,"-116"122"-102</inkml:trace>
  <inkml:trace contextRef="#ctx0" brushRef="#br0" timeOffset="14556.835">12155 17193 312,'0'0'642,"0"0"-259,0 0-129,0 0-76,0 0-18,0 0 5,0 0-51,-9-47-69,9 38-36,0 1-3,0 2-6,0 6-6,0 0-32,0 0-64,0 0-75,9 0-31,8-3-9,3-5 24,0-1-3,-10 1 91,-5 3 105,-5 1 79,0-3 115,0-2 8,-9-5-43,1-6-70,-2-1 13,-2-4-11,-3-1 20,2-1-27,-5 3-30,0 2-34,-1 2 9,-4 1-4,2 3-13,-1 0-2,-2 1-10,-1 1 0,1 2 0,-5 1-1,-1 3 1,-1-1-12,-2 3-9,0 2-27,-1 1 24,2 1 5,0-1 9,-1 3 10,-1 0-18,-3 0 2,-6 3 10,-2 12 0,-7 3-4,-8 7-10,-7 8 0,-5 9 11,-13 18 9,-10 22-14,9-2 13,16-6-9,15-10 4,14-15 6,-1 6 0,0-1 1,8-5-1,7-9 1,9-1-7,6 0 6,3-3 0,6 5 0,3-4 1,0 3 3,2-1-3,11 4 9,4-4 2,6 4 8,7 0-4,3-3-5,9 0-10,3 0 6,3-5-7,7-1 7,0-6-5,5-1 5,2-7-5,-3-2-2,3-3 1,-4-5 8,6-5 0,12-5 17,16 0 19,19-28-10,13-12 2,10-19-3,8-24 14,1-9-1,5-11-16,-8 1-20,-33 20-11,-32 17-26,-29 21-11,-14 7 28,-1-6 2,3-6 6,-1-7 2,-9 0 0,-8 0 0,-8-3 6,-8-15-6,-3-18 10,-30-20-2,-16-9-8,-11 5 13,4 24-12,10 30 7,11 23-9,0 16-1,-24 17-14,-92 37-229,8 17-301,-9 11-467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</inkml:channelProperties>
      </inkml:inkSource>
      <inkml:timestamp xml:id="ts0" timeString="2023-06-17T10:30:25.87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6616 8431 149,'0'0'767,"0"0"-568,0 0-40,0 0-44,0 0-40,-11-82 1,11 72-44,0 0-9,0 3-16,0 3 11,3 1-17,-1 3-1,-2 5-99,0 10-270,-5-1 2</inkml:trace>
  <inkml:trace contextRef="#ctx0" brushRef="#br0" timeOffset="401.372">8211 8173 228,'0'0'134,"0"0"-67,0 0-4,0 0-34,0 0-29,0 0-40,-86-8-77</inkml:trace>
  <inkml:trace contextRef="#ctx0" brushRef="#br0" timeOffset="731.2293">8232 8170 704,'0'0'202,"0"0"-13,0 0 27,0 0-40,0 0-57,14-85-49,-8 74-12,-3 5-42,-2 6-16,2 0-33,-2 3-202,-1 28 39,-8-1-144,-3-4-31</inkml:trace>
  <inkml:trace contextRef="#ctx0" brushRef="#br0" timeOffset="1232.5211">9289 8265 178,'0'0'352,"0"0"-201,0 0-110,0 0-31,0 0 65,0 0 45,0 0-58,5-3-48,-5 3-12,0 0-2,2 0 0,2 20-95,-1-1-54,3-5-603</inkml:trace>
  <inkml:trace contextRef="#ctx0" brushRef="#br0" timeOffset="1487.3385">9767 8432 935,'0'0'113,"0"0"-83,0 0 12,0 0-8,0 0 32,0 0-44,0 0-21,63-24-1,-47 24 0,-4 0-1,-4 2-12,-6 12-123,-2 1-85,0-6-54</inkml:trace>
  <inkml:trace contextRef="#ctx0" brushRef="#br0" timeOffset="1746.7014">10265 8233 1162,'0'0'247,"0"0"-160,0 0 1,0 0 19,45-77-2,-43 72-77,-2 3-28,0 2-24,0 0-138,0 9-37,-32 26-23,1-4-31,1-8-309</inkml:trace>
  <inkml:trace contextRef="#ctx0" brushRef="#br0" timeOffset="1985.5704">10768 8303 1197,'0'0'117,"0"0"-117,0 0-363,0 0 123,0 0 92,0 0 97,0 0 18</inkml:trace>
  <inkml:trace contextRef="#ctx0" brushRef="#br0" timeOffset="3296.6325">12157 8243 937,'0'0'149,"0"0"-89,0 0-18,0 0-10,0 0 17,0 0-15,0 0-24,40-47-10,-40 47 0,0 0-114,0 3-28,-9 13-5,-2 1-34,0-4 18</inkml:trace>
  <inkml:trace contextRef="#ctx0" brushRef="#br0" timeOffset="4805.6996">12910 8339 722,'0'0'201,"0"0"-117,0 0-18,0 0-36,0 0 47,0 0 26,70-72-67,-65 71-26,-2 0-9,-2 1-1,1 0 0,-2 0-47,0 7-78,0 6-87,0-2-55</inkml:trace>
  <inkml:trace contextRef="#ctx0" brushRef="#br0" timeOffset="5310.7052">14251 8392 584,'0'0'97,"0"0"-67,0 0-16,0 0-13,0 0-1,0 0 0,0 0-7,33-2 6,-27 2 0,0 0 1,-1 2-1,-2 4-38,2-1-116</inkml:trace>
  <inkml:trace contextRef="#ctx0" brushRef="#br0" timeOffset="5597.3048">14982 8373 1086,'0'0'222,"0"0"-153,0 0-5,0 0-16,0 0-4,0 0 14,0 0-32,13-40-26,-13 40-38,0 0-13,0 0-13,0 0-56,0 14-54,0 0-54,0-4-8</inkml:trace>
  <inkml:trace contextRef="#ctx0" brushRef="#br0" timeOffset="6187.3121">16399 8070 1187,'0'0'174,"0"0"-38,0 0-19,0 0-17,0 0-8,0 0-28,-2-72-30,0 69-33,1 3-1,1 0-58,0 0-74,0 0 5,0 5 66,0 6 32,0-2-39,0 3 7,0-4 22,0-1-42,0-1-16,-3-3 33,0-1 18,-1 1 5,1-3 28,1 2 2,1-2-8,1 0 11,0 0 8,0 0 8,0 0 31,0 0 55,0 0 67,0 0-71,0 0-41,0-2-15,0-1-4,0 1-18,0 0-11,0 2 0,0 0 1,0 0-2,0 0 1,0 0-1,0 0 0,0 0-1,0 0-11,0 0-14,0 0-35,0 0-52,-2 0-46,-23 0-40,1 4 95,-4 1-65</inkml:trace>
  <inkml:trace contextRef="#ctx0" brushRef="#br0" timeOffset="7432.6202">5924 8489 477,'0'0'95,"0"0"-4,0 0 22,0 0-51,-2-72 9,2 50 5,2-1 11,2 0-7,-1 3 56,-2 4-78,1 6 3,-2 3 19,0 4-34,0 3-20,0 0-26,0 0-8,0 0-73,0 3 1,1 8 37,4 4 8,2 4 12,5 1-3,5 4-6,5-3 17,8 0 5,6-1 3,5-2 5,6 2-9,6-1-25,7 3-32,0 0-37,8 1 30,-1 0 24,3 3 9,-1-4 2,-2-1-1,0-2-22,-1-2 18,-1-4 35,1-3-6,1-5 15,-1 0 0,3-2 0,2-2 0,-1 1 0,2 0-11,29 6-18,-20-2-70,-4 0-159</inkml:trace>
  <inkml:trace contextRef="#ctx0" brushRef="#br0" timeOffset="9178.539">8477 8771 230,'0'0'142,"119"0"-67,-71-1-37,19-4-18,23 3 2,23-3-2,-12 4-4,-17 0-10,-23 1 5,-13 0-1,8 0 5,7 0-7,6 0-6,-4 0-2,0 0 0,-4-3 0,0-2-1,-1-2-21,-4 2 6,1-4-4,-2 0 13,-3-2 6,4-3 0,-4 0 1,-2-1-1,-3 0 1,-3 1-2,-5-1 2,-5 1 0,-1 0 9,-3-2 25,-2 1 49,1-1-3,-4-1 19,0 0-8,1 1-5,-4-1 1,4-2-51,-3 2 24,2-3 2,1-2 10,-3 0-24,3-3 2,1 0-1,0 0-29,0 4-10,0-1-9,-1 0 0,-1 2 5,-2-1 0,3 1-4,-4 0-2,-4 1 0,0-1 0,-3 0 0,0 0 1,-2-1-1,-1-1 0,-5-2 0,-2-1 1,-3-3 0,-2 2 0,0-3 0,0-2-1,-7 0 1,-5-3 1,-2 1 9,-2-1-10,-4-2 0,4 1 0,-3-2-1,2 4 1,2-1 28,-2 1 0,1 2-5,3 3-14,0 1-10,-2 1 26,2 0-14,-4-2 1,4-2-12,-1-1 0,-3-3 0,-2-1 0,-2-2 0,-6-1 0,-5 0-1,-6-1 0,-2 2 0,-2 1 0,-3 0 0,0 2 0,-1 2 0,3 5 1,0 1-2,1 2 1,1 4-1,0-1 1,2 4-1,-3 0 0,-1 2-14,-3 1-4,-8 1 9,0 2-2,-5 0 5,-4 0 6,-3 0 0,-3 3 0,-2 1-5,1 0 6,0 1-9,6 1 8,2 3 1,4 2 1,1 0 0,1 0-1,-2 0-1,-5 0-9,-1 5 2,-2 4 5,-5 1 3,-8 1-1,-18 4-6,-24 3 7,-10 1-9,1 0 8,6-4 0,11-2-7,0-3 8,2-2 0,2 1 0,21-3 0,23-2-7,17-1 6,11 0 1,-2-1 1,-2 1 1,0 1 3,7 2-5,4 0-2,3-1 1,0 2 0,0 2 0,-7 2 1,-3 3 0,-4 1 0,-3 4 0,-1 1 0,0 2-7,0 0 10,3 0-5,-2 2 2,2 3-1,1 1 1,6 2-1,0 4 1,1 1 0,3 5 0,3-1 0,0-1-2,5-2-4,0-3-2,1-2 7,0-1 1,0 1-1,2 0 0,-2 1 0,1-3 1,4 2 0,0-3 0,3 1 0,1 0 0,2 1 0,2 0 0,-1 0-1,7 1 1,-2-1 1,2-2-1,2 2 0,1-2 0,-2 1 0,2-2-1,0 4 1,0-2 0,0 2 0,0 1 0,0 2-4,6 2 2,2 1-6,5 3 2,2-1 5,3 1-2,6 0-3,0-2 5,3-4 0,0-2-18,-1-5-1,0-2 0,-3-4 4,0-2 6,-3-5-5,0 1 14,0-2-14,-1 0 14,0-4-1,1 4 1,2-4 0,-1-1 0,3 1 0,-3 1 0,3-2-11,-2 2-7,3 1-1,-1 0-18,3 3-24,-3 0-51,1 0-5,-4-1 25,-4 1-11,-3-4 67,-2 2 11,-1-2-44,-4-3-67</inkml:trace>
  <inkml:trace contextRef="#ctx0" brushRef="#br0" timeOffset="9346.7985">6988 8652 468,'0'0'0</inkml:trace>
  <inkml:trace contextRef="#ctx0" brushRef="#br0" timeOffset="10835.2647">7289 8572 502,'0'0'104,"0"0"-49,0 0 37,0 0-14,0 0-34,0 0-24,0 0-19,44-10 1,-38 8 5,0-1-6,-3 3-1,-3 0-7,0 0-39,0 5-52,0 4-58</inkml:trace>
  <inkml:trace contextRef="#ctx0" brushRef="#br0" timeOffset="12149.3579">8328 8353 461,'0'0'98,"0"0"48,0 0-71,0 0 32,0 0 4,0 0-40,0 0-25,12-53-44,-12 53-2,0 0-2,-5 0-35,-2 0-23,-2 3 5,-5 9-7,4 1 8,-3 1 5,2 2-35,2-1-12,2-2 15,7-2-53,0-2-71</inkml:trace>
  <inkml:trace contextRef="#ctx0" brushRef="#br0" timeOffset="12779.188">8328 8353 107,'-60'61'297,"60"-61"-112,0 0-31,0 0-38,0-3-48,0-1-35,-3 2 22,1-1-12,1-1 3,1 4-24,0 0-22,0 0-61,0 0-73,0 0 43,1 0 58,9 5 23,6-1-2,3-1 11,10-1-7,5-2 8,9 0-1,5 0-9,7-1 9,8-8-6,4-4 7,6 0-1,-1-2 1,-5 3 13,-6 1-3,-7 2-9,-8 3-1,-7 3 1,-5 0-1,-4 1 0,-3 0 0,-2 0 0,-4 2 1,-1 0 3,0 0-4,4 0-7,-3 0-5,5 3-30,0 0-21,-2 1 4,-1-2 41,-3 2 5,-4-3 6,-2 3-9,-5-4-14,0 0-5,-3 0 27,0 0 7,0 0 1,3 0 0,-3 0 0,0 0 0,3 0 0,-1 1 0,0 1-1,1-1 1,-1 1 0,0-1 0,0 1 0,-2-2 0,0 1 0,4-1 0,-4 0 0,-1 2 1,1-2-1,-3 0 0,1 0 0,0 0 15,-2 0 16,-1 0-6,1 0-16,1 0-9,2 0-44,1 0-70,0 0-167</inkml:trace>
  <inkml:trace contextRef="#ctx0" brushRef="#br0" timeOffset="12855.2026">9643 8344 35,'0'0'148,"0"0"-64,0 0-42,0 0-42,0 0-75</inkml:trace>
  <inkml:trace contextRef="#ctx0" brushRef="#br0" timeOffset="15549.1674">9643 8344 221,'5'-24'82,"-5"18"13,0-2-50,0-1 6,0-2-7,-2-1 8,-1-2 6,-2-3 37,0 0-27,-1-1-35,-1-3-17,2-1-3,1 0 9,-1-1-12,0-2 17,1 0-1,-2 0-8,2 0-10,-1-3-7,1 1-1,4 2 2,0 0-1,0 0 0,0 2 0,0-1 0,0 0 0,0 0 0,0 1-1,0 0 0,0-1 0,0 1 1,0-1-1,0 0 23,0-2-12,0 1 2,0-1 12,0 2 30,0-1-16,0 0 9,0 3 18,0-2-14,-2 2 8,1 2-30,-2 2-11,1-1-9,0 2-9,2-1 0,-1 0 0,1 1 0,-1 0 12,-1-2 1,0 3-5,0 0-8,-1 3-1,1-1 3,-1 3-3,2-1 1,-2 3-1,1 1 1,1-2-1,-1 3 0,-1 0-1,-1-2-28,-3 1 4,-1-1 6,-3 1-2,-2-3 13,0 3 7,-5 0 0,0-1 0,-3 1 1,0 1-1,2-3 1,-2 3-2,0-2 2,0 4 0,-3 0 0,-3 0-1,-1 3 1,-3 2-7,-1 0 6,0 0 0,-3 0 0,-1 0 0,-5 7 0,-1-1-9,-3 0 1,-1 4 9,-2-3-1,0 1-3,-1-1 4,0-1 0,1 0-15,-1-1 15,1-1-16,2-1 15,3 0 1,3 1 13,4-4-13,5 0 1,4 0 0,4 0 5,2 0 1,4 0-4,5 0-3,-3 0 0,1 6 1,-2 0-1,-1 5-7,-2 0-2,-1 4 7,-2 1-8,0 1 9,4 1-15,-1 3 6,-1 4 9,4-2-1,1 1-6,0 1-4,4-3-2,3 2 3,0 0 0,2 0 1,3 2-2,0-3 6,1 0 5,2 0-8,0-1 2,0-1 6,0 1-1,0-1 1,-1 1 0,-2 0-1,2-2 2,-4-1-1,2 0-1,-1-2 1,-1 3 0,2 0 0,-2 2 1,3 1 1,2 1-1,0 2 0,0-1 1,0 2-1,6-1 0,4 0-10,1 1 9,0 0 0,2 1-6,-4-1-14,-1-2 4,0 1-15,-2-2 23,-3-1 7,3 3-4,-3 1-6,1-1-14,-2 0 10,-1-3 6,-1-2-4,2-3 12,1-1 1,0-1-12,0-4-26,-2-2 24,2-3 4,0-2-1,2-2 2,2 1 9,4-3-7,1 1 8,5-2 0,3 0 1,1 0-1,3 0 1,3 0 0,4 0-1,3 0 0,-1 0-1,7 0-11,-1 0 11,1 0 0,2 0 0,-3 0-2,0 0-16,-4 0-7,-2 1 5,-3 1-11,-3 0-9,-5-2 17,-1 0 15,-1 0 8,2-3-1,2-4 2,2-1 1,4 1 1,2 0-1,2 2 0,-1 3-1,1-1 1,-1 0 0,-3 2 0,0-2-1,-5 0 4,-1 1-2,-5-1-2,1 1 1,-4 0-1,-1-2 12,1 1 2,0-1-13,4 1 0,0 0 1,3-2-1,3 0-1,1 1 0,2-1 0,1-1 0,0 0 0,3-2-1,-5 1 1,0-2-22,-4 1 10,-4 1-5,-1-1 0,-2 0-42,-1 2 17,-4-1 29,-2 0 11,-4 0 2,0-1 26,-1-2-16,1 0-10,1-2 0,1 3 0,-1 0 0,-2 1 0,3 1 0,0 0 0,-5 0 0,5-1 0,-5-1 16,0-2 39,0 0-27,-3-4-20,0 0 14,0-1 37,0 0 28,0-2-22,0 1-29,0 0 6,0-1 8,0 2-34,-2-1 7,-2-3-10,2 1-5,-4 0 28,0-2 43,0-1-18,-1-3-1,2 1-4,4 0-40,-1 2-3,2 0-4,0 1-9,0 1 0,0 0 1,0 0-1,5 1-1,-1-2-1,2-3 2,-3 4 0,-2-4 0,-1 2 0,0-2 2,0 2-2,0 0 26,-3 1-4,-1 1-16,0 0 2,1 0 4,0-2 0,0 2-11,-1 3-1,2-2 4,0 3-4,1 1 0,-1 2 6,1-2-5,-2 1-1,1-3 0,-2-2 0,-1 2 0,-1-3-1,-1 1 1,-3 0 0,-2 1 1,-2-1-1,-5 2 1,3 1-1,-3 1 1,-1 1-1,1 2 0,-3 0 1,0 3-1,-2 0 0,1 3 0,0 1-1,0 0 0,1 2 1,4-1-1,-2 1 0,4 1 0,-2-1 1,1-1 0,0 3 0,-2 1-15,2 0-2,-2 0-3,0 0-7,-1 5 3,5 1-27,0 3 3,2-1-11,4 0-14,2-2 15,3 0 28,3-1-22,-1-2 14,2 2 11,-1 0 14,1-3 11,0 1-16,0-1-14,0-2 17,0 0 15,0 0 34,0 0 20,-3 0-37,2 0-17,-2 0-10,-3 2-26,-3 3-7,-5 0-21,1 3-7,-2 1-2,-3 2-5,2-1-3,2-4-197</inkml:trace>
  <inkml:trace contextRef="#ctx0" brushRef="#br0" timeOffset="17185.7635">6425 8447 363,'0'0'123,"0"0"-73,0 0-9,0 0-4,0 0 1,0 0-27,0 0-9,0 0-2,0 0 1,0 0-1,0 0 1,0 0 0,0 0 39,0 0 71,0 0 32,0 0-55,0 0-4,0 0-30,0 0-5,0 0 0,0 0-18,0 0-21,0 0-9,0 0 15,0 0-7,0 0 19,0 0 12,0 0 15,0 0-18,0 0-11,0 0-16,0 0-8,0 0-1,0 0 4,16-5-5,12-1-19,32-10 6,31-9 6,22-2 1,-5 1-1,-28 9 4,-29 10-4,-21 6-11,-4-1-30,-2 2-17,-8 0-2,-8 0-54,-8 0 86,-4 0 35,-14 0 0,-4 0 0,-1 0-23,5 0-10,4 0-15,4 5-88,6 7 13,2-2 11,2-1-5</inkml:trace>
  <inkml:trace contextRef="#ctx0" brushRef="#br0" timeOffset="18579.7404">8098 8499 316,'0'0'114,"0"0"-84,0 0-24,0 0-5,91 1-2,-55-1 0,7 0 0,-1 0-1,7 0-6,1-1-7,27-4 14,-11-2-17,-4 3-175</inkml:trace>
  <inkml:trace contextRef="#ctx0" brushRef="#br0" timeOffset="19287.1103">9534 8347 434,'0'0'103,"0"0"1,0 0-58,0 0-19,0 0-6,0 0-3,44-82-16,-32 69-1,-2 1 11,-4-2 5,0 2 41,-3-3-41,-1 2-16,-2-2 1,0 0-1,0-1-1,0 0 0,0-1 0,-3-2 0,0-1 7,-2-1-5,5-1-1,0-4 9,0-1 13,0-2 1,0-3 4,5-1 30,2-4-29,2 3 23,-5-4-12,1 4-22,-3-2-18,0 2 7,-2 0 2,0-1-9,0 1 0,0 0 0,0 1 0,0-1-8,-6-2 7,-5 1 1,-4-3 10,2-3 44,-4-2-28,3 2-4,-2 1 30,-2 5-23,0 6-16,-4 5-13,-2 6 1,4 2-1,0 5-1,-1 5-1,3 3 1,1-2-7,1 5-13,-3 0-10,-5 0 1,-3 7 15,-6 3-4,-4 3-31,-5-1-8,-4-1 6,1 0 27,0-2 19,3-2 6,3-5 0,9 0 0,2 1 0,0 2 0,1 0-41,3 1-18,1 0-32,3 2 67,2 3-5,5 2-39,-5 10-32,3 0 21,6-5-408</inkml:trace>
  <inkml:trace contextRef="#ctx0" brushRef="#br0" timeOffset="19453.6647">8714 7325 598,'0'0'150,"0"0"5,0 0-63,0 0 47,0 0 20,0 0-68,0-73-44,0 69-31,0 4-16,0 0-76,0 23-223,-7 5 109,-1-5-59</inkml:trace>
  <inkml:trace contextRef="#ctx0" brushRef="#br0" timeOffset="19612.2635">8562 7466 38,'0'0'922,"0"0"-821,0 0-101,0 0-43,0 0-106,0 0-102</inkml:trace>
  <inkml:trace contextRef="#ctx0" brushRef="#br0" timeOffset="20719.5077">6847 8428 227,'0'0'284,"0"0"-143,0 0-47,0 0-6,0 0-7,0 0-36,0 0-24,0-56-21,0 56-140,4 0 81,1 4 41,2 5 17,-1-2-37,0-2-14,0 1 16,0-2-7,0-1-42,-3-2-178</inkml:trace>
  <inkml:trace contextRef="#ctx0" brushRef="#br0" timeOffset="20835.221">6847 8428 561,'49'-26'167,"-49"26"-113,0 0-42,0 0-12,0 3-125,0 4 24</inkml:trace>
  <inkml:trace contextRef="#ctx0" brushRef="#br0" timeOffset="21310.491">5698 9469 929,'0'0'274,"0"0"-75,0 0-79,0 0 58,0 0-51,0 0-23,24-86-66,6 50-32,10-8 7,23-12 17,35-17 10,43-21-15,39-12-14,18-2-3,-5 2-2,-34 19-5,-42 20 1,-42 23-2,-36 22 0,-16 8-37,-4 2-117,-9 5-26,-10 6 32,-47 9-72,-15 14-172,-4 2 73</inkml:trace>
  <inkml:trace contextRef="#ctx0" brushRef="#br0" timeOffset="21731.2524">6656 8656 32,'0'0'669,"0"0"-503,0 0-27,74-75 11,-51 51 47,-8 1-36,-2 5-18,-4 5-32,-4 7-16,-1 1-57,0 5-38,-1 0 0,5 3-97,2 13 69,5 9 17,0 4 2,4 7-26,1 2 3,1-1 6,1 3-6,0-3-3,-3-3 10,-2-2-9,-11-4-18,-6-3-47,-4-3-28,-25-1 83,-8-3 44,-9-4 0,-2-4 57,-1-6 63,4-4-4,5-2-39,7-15 76,5-7 17,10-8-27,6-7-62,6-9-27,6-7-19,0-3-17,6 1-11,3 3-7,-3 10-30,-3 14-74,-3 21-92,-3 9-98,-7 0-628</inkml:trace>
  <inkml:trace contextRef="#ctx0" brushRef="#br0" timeOffset="22517.1093">7874 9107 1627,'0'0'264,"0"0"-155,0 0-27,0 0-14,17-71-42,-10 71-26,1 12-182,1 20 109,1 28 49,-6 27 8,-4 22 6,0-7-2,-1-26 5,-6-29-11,2-21-2,0-1 20,3-2-1,-3-7 0,-1-10 1,3-6 89,-4-23 96,0-35-128,5-43-24,0-38 5,2-15-17,0 4-14,0 24-1,-1 29-4,-1 20-2,2 19-2,0 20-35,0 9 12,11 6 19,8 3 5,11 7-6,15 13-30,10 2-43,12 26-9,6 23 10,-3 22 15,-16 21-6,-21-7 7,-24-17 10,-9-23-3,-17-14 38,-13 1 8,-11 3-6,-9-1 16,0-10 27,8-6 48,5-8-15,14-6-25,10-2-17,10-2 9,3 0-27,18 1-38,31 4 3,35 6 34,2 3 0,-4 3-3,-10 5 4,-25 8 0,-2 8-2,-4 11-4,-21 3 10,-20 0-4,-7-4 21,-48 7 141,-38 4-20,-31 0-38,-7-10-43,21-15-17,31-12-16,31-14-18,8 0 3,0 0-13,2 4-91,5-1-151,11-2-119,22-11-479</inkml:trace>
  <inkml:trace contextRef="#ctx0" brushRef="#br0" timeOffset="22720.2032">8783 9394 1758,'0'0'379,"0"0"-110,0 0-102,0 0-136,0 0-31,0 0-49,77 95 30,-56 3-44,-5 6-18,-10-15-88,-1-22-24,1-12-34,-1-21-6,1-9-175</inkml:trace>
  <inkml:trace contextRef="#ctx0" brushRef="#br0" timeOffset="22885.9141">8972 9164 576,'-7'-94'1242,"-4"13"-971,2 39-6,2 12-80,1 4-81,-1 9-46,4 4-58,3 13-93,0 29-379,0 48 247,-3-2-84,3-7-367</inkml:trace>
  <inkml:trace contextRef="#ctx0" brushRef="#br0" timeOffset="23584.9908">9655 9663 1245,'0'0'550,"0"0"-279,82-98-26,-51 56-67,-8 1-88,-2 7-29,-11 11-37,-5 6-18,-5 8-6,-5 7 0,-23 2-81,-29 23-56,-5 12 25,-10 13 42,-4 6 8,20-1 9,1 5-9,17 0-8,17-5-24,14-4 21,7-8 10,23-10 15,17-12 30,10-11 11,8-8 7,5-20 1,-2-15 11,-4-7 12,-10-8 16,-8 2 49,-9 1 8,-5 6-46,-5 7-32,-6 8 4,-3 9 22,-1 11-13,1 6-12,8 0-20,4 20-1,8 6-11,3 13 12,5 4 0,0 0 0,0 1 0,2-5 0,-2-7 1,-3-8-1,-3-10 0,-5-11 5,-3-3-3,4-22 41,-2-14-4,3-12-28,-1-10-5,-4-5-6,0-3 0,-4 2 0,-1 5-12,-2 12 2,0 14 9,4 14-5,7 16-6,5 3-25,9 22 12,2 14 9,-3 14-6,-2 7 16,-5 5 4,-6 1 1,-5-2 1,-8-5 1,-9-6 8,-7-11-7,-4-10 0,-37-5 19,-32-7-2,-42-9-19,-26-8-18,-8-13-133,38-12-187,32-13-621</inkml:trace>
  <inkml:trace contextRef="#ctx0" brushRef="#br0" timeOffset="23959.0269">10503 8713 1905,'0'0'178,"43"-104"32,-31 83-89,-1 4-51,-1 3-31,2 7-15,2 7-24,5 4-57,4 21 35,2 11-33,1 12-56,-8 8 32,-3 3 29,-4 1 37,0-8 6,3-10 6,-1-10-8,2-15 9,9-11 0,21-7 7,36-38 97,39-25-19,11-14-35,-18 6-10,-34 17-7,-38 23-21,-16 6-6,-5 2 0,-1 4-6,-8 5-12,-11 15-34,-39 21-447,-6 12-220,-6-1 79</inkml:trace>
  <inkml:trace contextRef="#ctx0" brushRef="#br0" timeOffset="25192.3971">12326 8615 426,'0'0'110,"0"0"76,0 0-92,0 0-7,-32-87 25,21 65-63,4-2 41,-2-1 55,2-1-38,2 1-8,1 1-2,1 3 14,1 4-7,1 5-16,-1 2 10,2 5-18,0 3-30,0 1-36,0 1-14,0 0-14,0 0-14,0 3-30,0 9-2,0 8 33,0 6 16,9 6-1,7 3-4,4 4-37,10-3-8,10 0-1,6-7 20,12-7 19,20-4 4,20-14 17,-4-4 1,-9 0 1,-13-14-1,-18-5 0,4-3 1,4-4 16,-6-3 25,-5-1-12,-2 1-10,1-1-13,-2 1-5,1 6 0,1 4-1,2 5 0,1 7-1,2 4 1,1 3 0,-4 0-1,0 13 0,-1 6 0,-5 5 0,0 0-5,-2 5 5,-4 0 1,0-2 0,-6 0-2,-2-4-15,-4-3-6,-4-8 7,-1-6 10,2-6 5,2 0 1,7-17 16,6-6 14,5-6 0,6-1 28,5-3-27,7 2-17,6 2-9,4 2-5,1 8 0,1 7 0,-2 10 31,-4 2-1,-1 20-11,-1 9-11,2 3-7,-5-1 9,0-4-10,-4-5 1,1-9 1,-1-9-1,2-4 11,2-14 4,7-30-10,1-26 17,-6-20-10,-18 3-12,-20 14 5,-17 27-6,-11 17-19,-43 3-131,-5 5-110,-6 1-467</inkml:trace>
  <inkml:trace contextRef="#ctx0" brushRef="#br0" timeOffset="29742.2814">13131 8564 458,'0'0'64,"0"0"-47,100 0-17,-83 0-158</inkml:trace>
  <inkml:trace contextRef="#ctx0" brushRef="#br0" timeOffset="30428.5042">12776 8547 512,'0'0'130,"0"0"-42,0 0 19,0 0 41,0 0 0,0 0-76,0 0-44,16-19 15,-5 15-2,0 1-28,0 2-6,-1 1-7,1 0-16,-2 0-76,-5 3-42,-4 10-28,0-4-19,-3 0-369</inkml:trace>
  <inkml:trace contextRef="#ctx0" brushRef="#br0" timeOffset="32447.0028">12588 8516 375,'0'0'75,"0"0"-47,0 0-28,0 0-24,0 0-20,0 0-2,0 0 32,-22 0 14,22 0 115,0 0-14,0 0-14,0 0-1,0 0-19,0 0 2,0 0-2,0 0-49,4 0-17,3 0 0,2-5 5,2 1-3,5 0 11,5 0-13,3 2-1,4 0 0,1 2-1,-4 0-11,-6 0-59,-5 0 22,-8 0 20,-2 0 23,-3 0 6,-1 0 115,0 0 34,0 0-105,-10 0-34,3 0-10,-1 0 0,0 0-15,1 0 8,1 0 6,-2 0-1,0 0 2,-2-1 0,2-1 0,0 0 47,4 2 40,0-1-26,2 1-16,2 0-18,0 0-1,0 0-4,0 0-7,0 0-13,0 0-2,0 0 0,0 0 19,0 0-4,0 0-14,0 0 5,0 0-5,0 0-1,0 0 1,9 0 0,18 0 2,11 0-2,15 0 6,22-2-6,26-3 0,29-2 0,12 0 6,2-2-7,-5 3 12,-12 1-3,2 1 4,-2 1 9,-4 1-5,-9 2-8,-23 0-8,-23 0 6,-21 0-5,-6 0-2,1 0 1,2 0 0,8 0-1,-5-3 0,0-1 1,1 2 1,-1 0-2,3 1 0,-5 1 0,-1 0-1,-2 0 1,-3 0 0,-3 0 0,-5 0-9,-7 1-7,-4 1 9,-10-2 6,0 0 0,-7 0 1,-3 0-1,1 0 1,-1 0 0,0 0 0,0 0 29,0 0-16,0 0-1,0-3 24,0-2-26,0-2-9,0-1 0,0-1-1,-1-1 8,-6 0 8,1-2-6,-2 1-10,-1 0 1,-1 0-1,-1 0 0,-1 0-1,-5 0-1,-4-3-6,-3 2-1,-6-2-4,-4 1 7,3 4 5,1-1-8,8 3 9,5 0 0,6 3 1,5 1-1,2 2 1,3 1 6,1 0-6,0 0 11,0 0-5,0 0-6,0 0 0,0 0 9,0 0-8,7 0-2,2 1 2,7 6-1,7 3 0,5 1-1,6 1 2,5 6-1,3 0 0,4 2 0,3 4 0,2 1 5,-7 1-6,-3-2-1,-8-4 0,-12-3 0,-7 0 0,-6-5 0,-5-1-1,-3-1-4,0-2-4,0-1-1,-15 3 0,-7-3 10,-8 5 1,-6 2 0,-7 4 1,-4 3-1,-3 6 2,-1 2-2,2 0 1,0 1-1,5-4 6,4-2-6,9-4 0,7-6 0,9-5 1,8-2-1,4-7 7,3 0 17,0-2 198,0-15-123,7-9-53,4-6 17,0-10-14,-2-3-33,-3-4-16,-2-3 4,-4-14-4,0-12 0,-10 4 0,0 8 1,0 10-1,1 14 1,0 5-1,-3 1 6,3 9-6,-2 16-42,-3 11-79,-25 21-357,-1 12 175,6-6-294</inkml:trace>
  <inkml:trace contextRef="#ctx0" brushRef="#br0" timeOffset="33295.2123">12798 8332 510,'0'0'143,"0"0"-81,0 0 3,0 0 18,0 0 3,0 0 36,80-78-18,-74 76 6,-1 0-20,-2 2 24,-3 0-38,0 0-49,0 7-27,-14 13-6,-14 14 6,-18 10 11,-12 8 3,-6 2-5,1-1-9,8-7 0,12-7 0,11-6 0,10-1 0,11-6 0,8-1 0,3-2 0,11-5-1,17-2-7,14-3 8,21-1 1,4-4-1,4-4 1,3-4 1,-13 0-2,4-2-1,-12-13 1,-10-2 1,-14-7 66,-12-6 76,-7-9-28,-10-7-34,0-6-17,-1-4-9,-9-2 4,0 2-34,6 6-12,1 7-13,3 13-66,4 13-176,13 3-591</inkml:trace>
  <inkml:trace contextRef="#ctx0" brushRef="#br0" timeOffset="34367.2738">14967 8609 347,'0'0'84,"0"0"-55,0 0-29,0 0-98,0 0-55,0 0 65,0 0 88,12 20 32,-23-12 37,-2-1-46,4-2-23</inkml:trace>
  <inkml:trace contextRef="#ctx0" brushRef="#br0" timeOffset="34559.2984">14967 8609 725,'-85'57'111,"85"-66"-63,0-1 38,6 0-32,-2 3-25,-4 4-29,0 3-14,-4 0-328</inkml:trace>
  <inkml:trace contextRef="#ctx0" brushRef="#br0" timeOffset="35225.2294">13569 9048 485,'0'0'119,"0"0"-21,0 0-23,0 0-48,0 0-25,14-75-2,-2 63-9,2 1 8,2-3-10,-2 0 9,0-2 1,-1 0 0,-5-2 1,2-2 15,-4-1 20,0-1 112,-2 2-14,-1 2 90,2 1-108,-4 2-31,2 2 46,-1 3-3,1 1-9,-1 3-42,-1 3-25,-1 0-29,3 3-20,-3 0-2,0 0-1,0 0-18,0 0-92,1 1-41,1 10 88,1 6 49,0 0 14,1 5 0,1-3-1,-2 1 2,3-4-1,-1-6 1,-3-2 0,-1-4 0,1-2 0,-2-2 6,0 0 1,0 0-6,0 1-1,0 3-88,-12-1-204,0-3-402</inkml:trace>
  <inkml:trace contextRef="#ctx0" brushRef="#br0" timeOffset="35906.706">13451 9097 1393,'0'0'87,"0"0"-49,0-78-12,0 63 34,0 15 23,0 13-83,0 42-44,9 41 31,13 39 12,10 12 1,11-9-1,14-27 0,-4-38 1,0-18 0,-5-21 0,1-9 9,9-5 1,9-11 53,6-7 26,-6-7 9,-5-26 0,-3-25 2,-4-29-40,-7-41 12,-14-26-11,-18-3-6,-8 5-24,-8 29-12,0 32 17,0 28-14,0 27-1,0 17-21,0 8 0,2 9-25,-1 26-528,1 47 315,-2-1-269,4-7-255</inkml:trace>
  <inkml:trace contextRef="#ctx0" brushRef="#br0" timeOffset="36797.5087">15038 9607 1515,'0'0'182,"71"-74"-1,-39 30 26,-2-3-86,-14 4-86,-13 7-16,-3 9-19,-28 8-61,-14 13-86,-14 6-62,-10 19 63,-4 18 57,0 10 45,6 8 9,7 7 13,7-3-5,17 2-30,14-3-15,15-10-23,7-6 52,24-14 20,16-13 22,11-13 1,10-2 26,15-26 83,-3-6 32,0-8-37,-3-5 44,-16 5 2,-3-3 8,-11 8-37,-13 6-39,-11 10-31,-5 7-20,-8 7-17,-2 5-14,3 4-35,8 18-12,5 10 13,2 10 4,7 8-11,1 5-40,4-2 46,7-7 19,4-7 9,6-10 5,-2-11 2,-3-12-1,-5-6 1,-4-17 0,-9-16 16,-4-23 35,-7-20-26,-10-20-14,-5-7-11,-2 17 1,0 22 15,0 30 40,0 11-36,0 7-11,0 5-9,7 8 0,8 3-129,7 23 36,9 25 49,-2 4-2,-3 11-3,-4 5 27,-11-8 12,0 9 9,-2-8 0,1-4 1,1-10 1,0-8 0,8-10 43,1-9 16,6-7 18,8-8 43,10-5-41,6-6-33,6-16 3,3-8 2,1-7-21,-6-3-22,-5-3-9,-14 7 0,-11 7 9,-10 9-8,-7 10 0,-1 9 0,-4 1-1,2 17-36,1 16-1,-1 13 28,-1 14 7,0 2 2,-1 0 0,0-7-1,6-12 1,-1-10-13,-1-10-79,-1-11-88,-3-19-113,-1-15 70,5-15-548</inkml:trace>
  <inkml:trace contextRef="#ctx0" brushRef="#br0" timeOffset="36974.2311">16311 9218 1605,'0'0'221,"0"0"-8,0 0-94,0 0-119,0 0-28,0 0-238,0 0-7,91 31-472</inkml:trace>
  <inkml:trace contextRef="#ctx0" brushRef="#br0" timeOffset="37790.8694">17672 9936 1465,'84'-64'482,"-8"2"-280,-40 18-39,-11 1-74,-8-9-8,-4-4-56,-13-5-25,-16 3-3,-42 6-59,-36 17-45,-36 26-32,-13 20 32,5 39 7,14 17 2,23 5 34,14 4 20,16 3 17,23-9-5,21-14-11,17-15 0,10-7-34,19-4 0,38-2 32,46-11 40,45-17 4,17-25 2,-2-20-1,-27-10 27,-41 5 55,-29 7 30,-29 4 13,-16 5-37,-7-4 40,-4 4-72,-1 5-42,-9 12 64,0 14-78,-14 3-18,-14 25-66,-15 30 54,-13 32 22,6 1 7,10-9-26,11-11-15,19-22 10,4-4 12,6-2-14,0-13 8,15-13 20,15-11 6,10-3 27,10-14-5,6-13-2,-3-7-18,-3-3 17,-9-6-19,-8 2-7,-8 0-25,-7 4-13,-4 10-21,-5 7 12,-3 9 34,-3 11 14,-2 0-31,1 8 11,-1 12 9,1 5 16,0 6 1,1 4-1,4-4 0,0-2 1,6-2 0,4-8 1,7-6 9,3-5 15,7-5 23,0-3 20,2 0 30,2 0 19,-2-7-17,-1 0 35,-4 3-71,-1 1-46,-3 3-11,-5 0-7,-1 7-9,-5 7 8,-5 3-30,-5 3-49,-6-1-29,0 5-61,0-1-34,-9-3-68,9-10-395</inkml:trace>
  <inkml:trace contextRef="#ctx0" brushRef="#br0" timeOffset="38375.6895">19075 9749 1465,'0'0'336,"0"0"-69,0 0-160,0 0-88,0 0-19,0 0-88,-103 13 53,65 31-2,3 5-4,5 1-51,9-5 26,9-8 21,7-5-17,5-11-8,6-8 45,21-9 18,12-4 7,10-10 9,4-16-2,-4-8 15,-10-6 42,-12-4-39,-13 2-18,-11 5 2,-3 9 107,-2 6 10,-18 13-61,-7 9-41,-10 4-24,-14 28 0,-15 28-1,-11 29 0,-1 25 0,17 12-4,33-6 4,28-15 1,43-28-1,55-10-20,37-19 21,38-23 18,46-12 14,9-15 8,18-32 13,-4-24-6,-27-17 7,-48-17-13,-58-4-29,-53 14-2,-41 20-4,-15 19-5,-22 14 0,-35 0-1,-41 17-4,-36 18-4,-13 43 7,10 36-9,24 18 8,41 0-18,20 0-23,25-7-12,26-8-8,10-12-60,16-26-114,15-21-163</inkml:trace>
  <inkml:trace contextRef="#ctx0" brushRef="#br0" timeOffset="39081.5833">5572 11775 405,'0'0'132,"0"0"-21,0 0-63,0 0 34,0 0-7,-17-99-60,36 62-15,11-20-59,-6 9-51,-3 4-102</inkml:trace>
  <inkml:trace contextRef="#ctx0" brushRef="#br0" timeOffset="40078.9857">5907 11021 613,'0'0'73,"0"0"-54,-34-78-17,17 49-1,2 0-1,-1 0 23,-1 2 29,-3-2-3,-4 3 29,0-1-12,-6 3-24,-4 0-27,-2 2 16,-3 2-15,-3 0-3,-2 0-12,-3 0 0,0-1 17,2 1-8,-1 0 0,1 3 17,-1 2 5,2 3 7,-2-2 50,1 6-52,-2 2-24,-4 3-11,-3 3-2,-4 0 1,-6 6-1,0 10 1,-5 3 0,2 1 12,-2 7-5,1 3 3,1 2-10,6 2 0,1 0-1,2 1 2,5 2 9,1 1-11,2 5 1,3 2-1,1 4 1,3 6 1,5 6 0,-3 14-1,7 17 0,2 13-1,6 6 1,15-6 0,3-9 0,4-23-1,1-12 0,3-13 11,0-6 7,0 11 17,0 6-6,12 7-19,2-1 0,9-3-9,7-3 0,9-4-1,10-4 9,23 1-8,20 4 27,20 0-10,4-4-12,-5-9-5,-4-12-1,-8-9 0,5-8-1,2-6-14,4-8 8,-1 0-3,3 0 1,0-12-1,-3-1 10,4-6 0,-4-3 0,-6-2 0,-9-2 0,-16 3-1,-19 3 1,-16 3 0,-5-3-1,5-5 1,3-7 0,8-11 1,-8-5 10,2-18 17,-5-20-19,-7-21-2,-15-4-7,-14 5-1,-7 4-20,-4 5 2,-5-12 18,-3-3 0,-7 6 1,-8 8 0,-3 23 17,3 20 4,2 18 38,1 9-33,-5 5-26,-21 23-64,6 0-64,0 13-449</inkml:trace>
  <inkml:trace contextRef="#ctx0" brushRef="#br0" timeOffset="41415.6389">7433 15752 601,'0'0'295,"0"0"-87,0 0 19,0 0-111,0 0 31,0 0-24,0 0 27,-21-33-43,15 26 32,-1-1-24,5 2-26,-1 1-52,0 3-27,3 2-10,0 0-40,0 0-47,8 0-21,9 9 56,7-1-16,6 0 6,10 0 20,20-3 18,29-5 23,35 0-6,24-17 7,12-5 6,5-5 6,-7 4 26,-4 3 31,-11 8 10,-13 11-19,-16 1-46,-20 1-14,-23 7 1,-22-1-1,-13 0-6,0 0 4,-8 1-8,-3-3 0,-14-1 10,-9-4 20,0 0 104,-2 0-23,0 0-18,0 0-7,0 0-18,0 0-12,0 0-16,0 0-12,0 0-9,0 0-3,0 0-6,0 0-1,0 0 0,0 0-28,0 0-17,0 0-2,2 0-28,2 0-34,13 0-89,-3 0-57,1 0-142</inkml:trace>
  <inkml:trace contextRef="#ctx0" brushRef="#br0" timeOffset="42014.8236">11235 15402 637,'0'0'302,"0"0"35,0 0-96,0 0 2,0 0 25,0 0-90,0 0-77,0 11-44,0-11-21,0 0-12,0 0-17,0 2-1,0-2-4,9 0 8,16 0 5,31-15 18,43-16 5,47-8-5,32-5-6,19 3-21,4 9 6,-5 9-1,-2 6 0,-21 12-10,-27 5 7,-45 4-8,-36 11-42,-20-3-57,-15-1-39,-1 0 5,-6 1 33,-9-1-95,-36 10-7,-20-4-70,-9-4-249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</inkml:channelProperties>
      </inkml:inkSource>
      <inkml:timestamp xml:id="ts0" timeString="2023-06-17T10:31:49.03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15176 11814 316,'132'-10'39,"16"-6"-24,-53 3-15,-18 2-259</inkml:trace>
  <inkml:trace contextRef="#ctx0" brushRef="#br0" timeOffset="629.8443">20994 11298 147,'0'0'681,"0"0"-583,0 0-53,0 0-3,0 0 68,0 0-110,0 0-9,21-13-199,-34 13-29,-4 0-373</inkml:trace>
  <inkml:trace contextRef="#ctx0" brushRef="#br0" timeOffset="1024.7758">20046 11547 312,'0'0'59,"0"0"68,0 0 54,0 0-121,0 0-18,0 0 25,0 0-21,-15 0-46,7 0-58,-8 0-13,-29 4 24,3 2 22,2-3-118</inkml:trace>
  <inkml:trace contextRef="#ctx0" brushRef="#br0" timeOffset="1201.6091">19476 11743 211,'0'0'104,"0"0"-70,0 0-34,0 0-59,0 0-109</inkml:trace>
  <inkml:trace contextRef="#ctx0" brushRef="#br0" timeOffset="1253.7851">19476 11743 22,'-102'32'183,"95"-32"-79,1 0-104,1 0-273</inkml:trace>
  <inkml:trace contextRef="#ctx0" brushRef="#br0" timeOffset="1718.7188">19295 11210 510,'0'0'754,"0"0"-551,0 0-91,94-91-47,-71 72 43,-4 4-28,-7 6-50,-4 3-19,-4 4-10,-3 2-1,-1 0-99,0 8-121,-4 4 120,-11 5 44,-4 1-7,1 1-13,-2-4-22,6 1 15,2 0 33,2 1-31,1 0-30,5 6-90,4 0 67,0 1-29,10 1-54</inkml:trace>
  <inkml:trace contextRef="#ctx0" brushRef="#br0" timeOffset="1856.5713">19406 11379 66,'0'0'199,"0"0"-89,0 0 109,0 0-18,0 0-12,82 34-1,-75-37-75,-1-6-62,-1 0 5,-1-2 12,-4 3-68,0 2 0,-1 0-113,-22 1-124,4 3 52,1-1-124</inkml:trace>
  <inkml:trace contextRef="#ctx0" brushRef="#br0" timeOffset="1995.7024">19406 11379 65,'56'-21'306,"-47"21"216,0 0-376,3-7-53,-3 0 7,-4 2-13,-2 4-47,-3 1-40,-33 0-182,-5 0-83,-4 0-318</inkml:trace>
  <inkml:trace contextRef="#ctx0" brushRef="#br0" timeOffset="3339.0366">5245 13277 173,'0'0'104,"0"0"-101,0 0-3,0 0-9,0 0 9,89 0 15,-73 0-9,-3 0-6,-3 0-35,-1 1 18,-5 1-145</inkml:trace>
  <inkml:trace contextRef="#ctx0" brushRef="#br0" timeOffset="4002.4644">6389 13219 316,'0'0'65,"0"0"-45,94-23-12,-55 12-7,-5 2 145,3 2-76,-7 3-45,-2 1-25,-1 3-10,-1 0-9,0-3 16,13 3-8,-1-5-50,-9 1-119</inkml:trace>
  <inkml:trace contextRef="#ctx0" brushRef="#br0" timeOffset="4197.0963">7245 13084 869,'0'0'217,"0"0"-126,0 0-48,0 0-26,0 0-17,0 0-73,0 0-157,36-22-259</inkml:trace>
  <inkml:trace contextRef="#ctx0" brushRef="#br0" timeOffset="5594.7739">22417 12858 757,'0'0'290,"0"0"-129,0 0-111,0 0 59,0 0 71,0 0-21,0 0-60,-3-3-7,3 2-23,0 1-35,0 0-9,0 0-6,0-2-12,0 0-7,-47-20-158,2 2-368,-4-13-23</inkml:trace>
  <inkml:trace contextRef="#ctx0" brushRef="#br0" timeOffset="6276.3079">22077 11335 333,'0'0'312,"0"0"-153,0 0 56,0 0-38,0 0-92,0 0-36,0 0-28,11-42-3,-10 41 36,-1-2 16,2 3-2,-2-2-45,0 2-23,0 0-38,0 2-165,-9 9-75,-2-7-72</inkml:trace>
  <inkml:trace contextRef="#ctx0" brushRef="#br0" timeOffset="6457.5351">22077 11335 563,'-28'-34'667,"28"31"-603,0 2-64,0 1-320,0 0-29,-3 0 127</inkml:trace>
  <inkml:trace contextRef="#ctx0" brushRef="#br0" timeOffset="6651.2768">21985 11313 1096,'0'0'173,"0"0"-145,0 0-28,0 0-313,0 0-13,0 0 127</inkml:trace>
  <inkml:trace contextRef="#ctx0" brushRef="#br0" timeOffset="9497.2903">12816 12857 170,'0'0'163,"0"0"-121,0 0-30,0 0-12,0 0 0,0 0 1,13 5-1,-13-5-1,0 0 0,0 0-27,-3 0 7,0 0 16,0 0 5,2 0 0,-1 0 0,2 2-50,0 1 21,0 1-65,0-3 55,0 1-7</inkml:trace>
  <inkml:trace contextRef="#ctx0" brushRef="#br0" timeOffset="9717.7022">12816 12857 280</inkml:trace>
  <inkml:trace contextRef="#ctx0" brushRef="#br0" timeOffset="10284.2826">12816 12857 280,'59'-102'94,"-57"99"56,-2-3-79,0-4-18,0 0 52,0-1 25,-3-3-1,-6-3-32,0 1 14,0-5-1,-3 1-33,2 1 6,-1 1-6,0 1-42,0 3-19,-1 2-16,0 1-1,-3 3-1,-1 1-13,-2 0 5,-1-1-4,2 2 12,1-2 1,-2 1-8,1 0 9,0 1 0,-3 2-13,2 1 10,-4 3 2,-2 0-12,-3 0-3,3 7-25,0-1 16,5 1 16,5 0 7,3 2-5,3 1 5,-1 2 1,-2 3 0,0 6 1,-1 1 6,-1 2-4,5 3 14,2 0 10,3 4-6,1 0 5,2 3-9,0 1-6,4 0-9,6-2 8,5 0-8,0-6 0,3-1 0,1-5-1,2-3 0,3-8 1,1-3 1,2-7 9,6 0 12,4-5 13,1-12 23,-1-5-2,-3-3 16,-4-5-19,-6-5-28,-4-4 2,-4-4-13,-6 2-14,-6 2 10,-4 8-11,0 9 0,0 8-17,-14 9-77,-22 7-82,3 15-51,3-2-288</inkml:trace>
  <inkml:trace contextRef="#ctx0" brushRef="#br0" timeOffset="10574.5883">12809 12769 235,'0'0'166,"0"0"-111,0 0-43,0 0-11,0 0 32,89 49-26,-61-42-7,2-2-31,-1 0 31,-3-2 33,1 0-4,-2 0 0,1 0-10,2 0 15,-1 4-15,18 0-19,-9 0-30,-2-2-324</inkml:trace>
  <inkml:trace contextRef="#ctx0" brushRef="#br0" timeOffset="10819.3585">14088 12954 325,'0'0'59,"106"7"-59,-52-3-193,-6 2 7,-24-2 186,-2 1 98,5 1-48,4 1-50,6 0 12,2 0 51,2-2-7,2-3 25,1 0-54,0-2-26,3 0 9,-2 0-10,16 0 0,-10-4-128,-9-5-147</inkml:trace>
  <inkml:trace contextRef="#ctx0" brushRef="#br0" timeOffset="11097.3992">15486 12900 403,'0'0'336,"0"0"253,0 0-408,0 0-57,0 0-47,0 0-46,0 0-21,0-20-10,0 20-7,0 0-18,0 0-47,0 0-174,0 0-123,0 0-556</inkml:trace>
  <inkml:trace contextRef="#ctx0" brushRef="#br0" timeOffset="11665.4642">15431 12712 836,'0'0'569,"0"0"-474,0 0-75,0 0-20,0 0-2,0 0 2,0 0-2,42 21-4,-29-11 5,-3-1-6,1 2-8,1 1-4,-2 2-11,1-2-5,-1 0 20,0-1 14,1-1-9,1 1 9,-2 2 0,2 1-1,-1 2 1,-1 1 0,0 0 0,-2 2-2,-2 1 2,-3-1 0,-3 1-6,0-4 7,-3-1 0,-8-3 23,-2-5 31,0-2 20,-4-3 20,1-2 1,0 0-66,2 0 8,1 0 2,4 0-30,1 0-9,3 0 0,4 0-11,-3 0 11,2-6 4,1-2 9,-1-4 6,2-2 40,0-3-9,0 1-18,0 0-11,3 2-8,3-1-12,-1 4 5,-3 3-5,3 1-1,-3 2 0,1 2-1,-3 3-6,0-5-90,-8 1-131,-10-3-595</inkml:trace>
  <inkml:trace contextRef="#ctx0" brushRef="#br0" timeOffset="12826.4305">13205 12464 15,'0'0'0</inkml:trace>
  <inkml:trace contextRef="#ctx0" brushRef="#br0" timeOffset="12898.4866">13541 12419 175,'0'0'179,"0"0"-179,112-27-192,-78 18 39</inkml:trace>
  <inkml:trace contextRef="#ctx0" brushRef="#br0" timeOffset="14413.5384">13784 12416 157,'0'0'158,"0"0"-128,0 0-8,0 0-21,0 0 1,0 0-1,0 0-1,27 6 205,-27-7-151,0-6-38,0 2 77,0 1 1,0 0-68,-1 0-4,-1 2-22,2 0-23,-2 0 7,2-1 16,-2 0 0,0-2 17,-1 1 34,-2-1 57,1 0 28,1 2-27,1-1-40,1 3-14,1 1-39,0 0-16,0 0-21,0 0 1,3 0 11,6 0 8,3 3 1,6 2 7,5-3 4,6 1 8,4-1-13,1 1 3,5 1-8,-3 4 5,-5 1 1,-3 0-7,-7 2-49,-7 2-29,-6 0 14,-8 2 32,0-1 6,-7 3 25,-11-2 1,-1-1-1,1 3 1,-1-4-2,4 1 1,1 0 1,1-2-1,-1 4 1,1-2-1,-5 0 1,1-1-1,-2-2 1,1-3 0,2-1 0,-2-5 0,4-2 0,3 0 14,2 0-2,1-2 49,4-6 29,-1-1-22,4 1 35,-2-4-26,3 3-6,0-3-39,0 3 21,0 1-20,0 2-21,0 0-5,0 2-6,3 3-1,-2-2 2,-1 3-2,2 0-1,-2 0 1,0 0 0,0 0 1,0 0-1,0 0 0,0 0-7,0 0-26,0 0-26,0 0 15,1 0 21,-1 0 11,2 0 3,-1 0-40,1 0-68,-1 5-39,2 1 57,-1 0-32,-2 4-46,0-4-116,0-3-215,0-2 441,0-1 61,0 0 6,0 0 243,0 0-158,0 0-62,0 0-13,0-6 178,0-5 9,0 1-42,-2-5-12,1 0 25,-1-4-67,2-2 20,0-3-18,0-1-36,0-1-2,0-1-20,0-1-18,0 5-11,0-1-9,0 4-5,0 1-2,0 7-8,0 3 7,0 6-17,0 3-53,0 0 31,0 0-21,0 0 16,0 0-1,2 4 18,1 5 12,0 2 9,-1 2-12,3-1 3,1-1 15,-2-1 1,-1-5-1,1-1 0,-4-3 0,0-1 1,0 0 10,0 0 15,0 0 23,0 0 13,0 0-23,0 0-25,0 0-12,0 0-1,0 0 2,0 0-1,0 0 0,0 0 0,0 0-1,0 0 0,0 0 0,0 0-1,0 0-5,0 0-10,0 0-15,0 0 23,0 0 6,0 0-25,0 0-43,0 2-56,0 3-64,-11 4 73,-7-1 13,1-5-172</inkml:trace>
  <inkml:trace contextRef="#ctx0" brushRef="#br0" timeOffset="15639.0086">12465 12643 386,'0'0'796,"0"0"-606,0 0-4,0 0-54,-1-72-47,2 58 3,1 2 30,-1 2-61,-1 3-29,0 0-6,0 7 12,0-3-9,0 3-19,0 0-6,0 0-1,1 0-11,5 5 1,4 7 11,3 3 0,8 3 1,9 5 29,7 1 13,11 4-2,4 2-16,5 1-10,-2 0-2,-4-1-13,-9-5 2,-13-2-2,-8-6 0,-12-2-55,-9-2-70,-10 0-160,-49-4 72,4 0-158,3-9-239</inkml:trace>
  <inkml:trace contextRef="#ctx0" brushRef="#br0" timeOffset="15894.0416">12719 12704 689,'0'0'261,"0"0"39,0 0-73,0 0 5,0 0 19,0-72-94,0 65-59,0 4-62,0 3-36,0 0 0,-9 0-10,-8 15-7,-9 11 12,-7 7 4,-3 3 1,8 1-2,2-3-13,7-3 2,4-3-42,3-1-88,0 4-64,1-7-70,5-9-264</inkml:trace>
  <inkml:trace contextRef="#ctx0" brushRef="#br0" timeOffset="16381.9126">12743 12612 1068,'0'0'513,"0"0"-352,0 0-31,0 0-20,-28-77-51,23 65-15,-2 4-18,-1 1-20,-4 0-6,-1 3-7,0-1-1,-4 2-5,2 1-7,-2 2 6,0 0 1,0 2 7,-4 14-8,-3 8 13,-2 9 0,-2 6 1,-1 11 0,2 3 15,7 5 0,5-2-9,9-5-5,6-6 11,11-5-5,15-8-6,8-9 1,9-6 7,2-9-8,3-8 5,-5-5 8,-1-20 1,-6-10 12,-7-9-19,-6-22 1,-11 3-1,-12-7-7,0 3 8,-6 16-7,-9 3-2,0 16 13,0 19-13,-4 13-24,-24 39-227,2 8-35,7-5-413</inkml:trace>
  <inkml:trace contextRef="#ctx0" brushRef="#br0" timeOffset="32583.4714">12334 12864 312,'0'0'207,"0"0"-196,-73-72 1,47 42 38,3 3 211,5 6 17,4 3-96,4 6-57,3 4 71,2 3 79,2 5-82,2 0-83,1 0-53,0 0-46,1 0-11,16 9-23,8 7 16,8 3 4,10 4 3,5 1-7,5-3-41,9-3 20,18-1-13,17-8-27,20-6 9,6-3 10,-5-5-7,-9-13 18,-9-3 14,-6-3 21,-3 0 3,-5-2 0,-14 6 0,-14 1 13,-11 6 12,-4 0 0,3 0 11,9 0-18,6-3-8,-1 1 28,-2-2-13,-1 0 8,-1-3-21,1-1 27,3-3-28,-2 0-10,-3-2 0,-1-1-1,-10 5 1,-9 1-1,-5 3 11,-8 1-4,-4-2-7,0 4 0,-6-1 0,-5 6 0,-4 1 2,-1 4 10,-2 3 2,0 0-8,0 2-6,0 0 0,0 0-13,0 0-33,0 0-66,0 0 2,0-1 48,0 1 27,0-2-6,0 1 3,-2-2 6,-4-1 6,-1 1-21,-8-4-11,-3-2 4,-6-1 24,-3-4 18,1-3 12,-2 0 18,4-1 54,2 1-3,3 2 24,4 2 21,5 3 38,7 3-67,0 2-22,3 5-11,0 0-12,0 0-9,0 0-15,0 0-11,0 0-5,4 0-13,8 0 6,6 7 6,7 2 1,8 2 0,9 0 2,3 3 11,8 0-3,4-2-3,1 2-6,-1-1 7,-6 1-7,-8 0-1,-11-5 1,-9 1-1,-8-1 0,-6-3-1,-6 0-6,-3 1-4,0 4-2,0 2-5,-12 8 17,-6 4-1,-6 6-8,-7 4 7,-6 3 6,2 0-3,0 1 1,3-1 0,-1-1 0,3-2 5,2-2-1,4-7-4,8-2 4,4-9-5,6-7 0,4-4 0,1-4 3,1 0 78,0 0 35,0-7 30,0-13-23,0-12-78,3-13-30,9-11-3,1-15-11,-1-17 5,3-13-5,-4 9 1,-4 20 3,0 21-5,-5 18-1,-2 2 0,0-1-29,-6 7-56,-70 24-179,0 1-442,-3 0-584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</inkml:channelProperties>
      </inkml:inkSource>
      <inkml:timestamp xml:id="ts0" timeString="2023-06-17T08:45:42.76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15808 10998 362,'0'0'117,"0"0"-70,0 0-45,0 0-2</inkml:trace>
  <inkml:trace contextRef="#ctx0" brushRef="#br0" timeOffset="867.5906">16424 10839 52,'0'0'306,"0"0"-173,0 0-86,0 0 46,0 0 29,0 0-26,0 0 38,-12-13-62,12 9 38,0 1-6,0 1 12,-1 1-56,1 1-30,0 0-19,0 0 2,-2 0 19,2 0-5,0 0-14,0 0-11,0 0-1,0 0 0,0 0-1,0 0 2,0 0-2,0 0-1,2 0-13,22 0-107,2 0-188,3 0-43</inkml:trace>
  <inkml:trace contextRef="#ctx0" brushRef="#br0" timeOffset="1148.8993">17112 10864 1265,'0'0'193,"0"0"-103,0 0-56,0 0-11,0 0-23,0 0-183,0 0-146,94-14-205</inkml:trace>
  <inkml:trace contextRef="#ctx0" brushRef="#br0" timeOffset="1864.585">16224 10882 1154,'0'0'112,"0"0"-69,0 0-36,0 0-6,0 0 47,0 0-39,0 0-9,64-10-34,-64 10-56,0 0-79,-4 1-184</inkml:trace>
  <inkml:trace contextRef="#ctx0" brushRef="#br0" timeOffset="2197.17">17255 10947 1075,'0'0'134,"0"0"-134,0 0-179,0 0-172</inkml:trace>
  <inkml:trace contextRef="#ctx0" brushRef="#br0" timeOffset="8490.1483">20301 11182 590,'0'0'89,"0"0"-60,0 0 13,0 0 159,0 0-115,0 0-10,24 0-16,-12 0-39,-1 0 34,1-3 43,0 0-1,-4-1-38,1 0-9,0 0-22,-1 0-6,5 1 0,3 0 0,7 2-12,13 1-10,14 0-11,26 10 10,30 12-7,35 7-6,13 3-5,3 1 12,-11-4-2,-16-2-23,-11-7 7,-28-6-5,-28-7-11,-30-7-10,-16 0 18,-6 0 7,-5-5 25,-6-7-14,0-3-1,-9 3-11,-11 2 15,0 3-17,-3 5-45,1 2-8,4 0 4,0 2-6,6 8-27,7 0-110</inkml:trace>
  <inkml:trace contextRef="#ctx0" brushRef="#br0" timeOffset="14050.9533">19685 11964 697,'0'0'906,"0"0"-700,113-17-60,-68 3-17,-8-5 5,-10-2 23,-6-5-45,-9-2-26,-4-3-7,-3 0-45,-5 0 11,0 4-44,-15 4-1,-28 8-39,-37 15-45,-41 12 6,-18 24 26,-1 12 11,30-3 20,42-12 5,23-5 7,14-5 3,1 4-2,6-1 7,5 1-5,16-2 5,8-1 1,48 5 13,53 1 20,61-6-11,34-10-12,3-14-10,-30-11 12,-61-12 0,-42 0 8,-33-1-14,-21 1-5,-16-8 14,-13-11-15,-62-8-56,-52 6-35,-24 12 19,-4 21 2,35 11-33,25 3-115,33 7-96,26-3-356</inkml:trace>
  <inkml:trace contextRef="#ctx0" brushRef="#br0" timeOffset="14324.5347">19805 11693 909,'0'0'762,"0"0"-449,-18-75-14,8 47-56,1 6-59,0 5-66,3 9-54,0 8-47,-1 3-17,-16 41-31,-17 47-7,-21 50 26,-7 24 11,6-1-8,21-22-46,20-35 0,13-27 6,5-20 3,0-17 20,-1-8-33,-2 1-51,-11 6-145,5-7-63,4-17-394</inkml:trace>
  <inkml:trace contextRef="#ctx0" brushRef="#br0" timeOffset="14561.433">20177 12609 1704,'0'0'530,"0"0"-342,0 0-66,0 0-78,0 0-11,39 100-11,-44-58-16,-13 4-4,-6 2 4,-4-2-5,0-7-1,-6-5-25,-2-6-21,-9-6-45,-28-10-87,9-5-206,8-7-604</inkml:trace>
  <inkml:trace contextRef="#ctx0" brushRef="#br0" timeOffset="14738.6616">20263 12391 1041,'0'0'1217,"0"0"-965,0 0-114,0 0-138,0 0-10,0 0-186,-92-49-424,44 54-226</inkml:trace>
  <inkml:trace contextRef="#ctx0" brushRef="#br0" timeOffset="15421.4612">20902 12409 586,'0'0'621,"0"0"-345,0 0-36,0 0 60,0 0-20,0 0-68,27 7-68,13-7-53,15 0-18,8 0-41,0 0-32,-8 0-93,-15 3-86,-13 0-177,-17-3-692</inkml:trace>
  <inkml:trace contextRef="#ctx0" brushRef="#br0" timeOffset="15569.6111">20966 12746 1003,'0'0'534,"126"0"-412,-24 0-37,7-3-43,-28-4-42,-22 0-224</inkml:trace>
  <inkml:trace contextRef="#ctx0" brushRef="#br0" timeOffset="16110.5178">21800 12267 1452,'0'0'698,"0"0"-583,0 0-67,0 0-26,0 0 31,0 0 1,42-76-25,-2 72-29,23 4-12,2 0 12,7 17 0,-2 7 1,-15 8 0,-4 10 0,-19 9-1,-21 7-5,-11 3 4,-21 3-10,-16-2 10,-2-6-6,5-14 6,7-12-5,9-13 5,12-12 1,6-5 0,0 0 40,21-19 43,18-16-83,16-10-16,8-6-26,4 0-3,-11 8-18,-14 9 63,-16 12 0,-10 12 87,-12 5-5,-4 5-36,0 0-44,0 17-2,-9 13 0,-2 11 32,0 11 2,6 7-3,5 2-8,19-2-4,22-4-1,14-5-18,44-7-3,-11-12-137,-6-21-652</inkml:trace>
  <inkml:trace contextRef="#ctx0" brushRef="#br0" timeOffset="17733.3687">20292 13849 464,'0'0'883,"0"0"-559,0 0-51,0 0-85,0 0-70,18-81 5,-18 59-59,-14 0-23,-13 4-26,-13 3-15,-24 11-2,-27 4-7,1 19 8,9 5-7,10 10-1,22-2 8,-3 6 0,3 6-7,11 2 7,13-3-6,13-1-2,12-1 8,10-5-14,26-4-15,27-7 5,33-12 24,29-13 1,6-16 1,-25-16 11,-33-3 4,-36 2 0,-19-1 27,-1-11-29,-7-8-13,-8-8 12,-2 5-7,-21 8-5,-12 11-1,-9 15-28,-10 15-88,-2 7-38,-10 33-144,15 1-42,19-9-462</inkml:trace>
  <inkml:trace contextRef="#ctx0" brushRef="#br0" timeOffset="18006.3817">20035 13618 1463,'0'0'672,"0"0"-400,0 0-85,0 0-132,0 0-55,0 0-92,0 95 53,-4 8 26,-18 12 12,-10-1 1,-5-20-1,10-28 1,6-16 1,5-14-1,5-7 0,-4 1-19,-1 0-80,-11-6-141,5-11-161,8-13-456</inkml:trace>
  <inkml:trace contextRef="#ctx0" brushRef="#br0" timeOffset="20076.4745">19997 12804 522,'0'0'345,"0"0"11,0 0-117,0 0-105,0 0-46,0 0-39,0 0-4,-5 14 21,5-14 46,9 0-12,9 0 50,6 0 14,5 0-58,7-2-41,2-11-20,1-7-26,2-5-10,1-9-9,2-5-10,-6-3-19,-1 3-3,-10 5-6,-8 9 9,-8 9 27,-5 8 1,-6 5-1,0 3-23,0 3-135,0 13-38,-6 11 141,-7 9 40,-4 4 15,-1 8 1,2 3 1,1 2-1,3 0 1,4-2-1,0 0 1,0-3 0,1-4 0,-1-4 0,-5-4-24,-2-8 4,-6-6 12,-9-5-2,-6-3 10,-8-8 0,-4 0 10,-3-6 0,8 0 8,8 0 2,12 0 11,9 0-2,8 0 64,6 0-10,6 0-5,23 0-20,17-1-21,15-1-24,21-1-5,-6 0-8,-1 0-6,-2 0 6,-17 1 0,1-5-92,-17 2-173,-17-6-536</inkml:trace>
  <inkml:trace contextRef="#ctx0" brushRef="#br0" timeOffset="21150.125">20601 14137 1204,'0'0'275,"0"0"-20,0 0-31,86-67-35,-56 47-102,0 0-32,1 6-45,0 4-8,1 5 10,-3 5-2,-3 0-10,-4 8-9,-8 13-9,-4 8-10,-10 5 0,-3 5-16,-24 2 25,-11 1 8,-13 1 11,-3-5 1,2-4-1,6-3 6,14-9-6,13-5-1,9-3 0,10-3-16,0 0 11,20-1 6,15-4 51,9-1 5,7-4-29,6-1-27,17-12-99,-14-9-197,-11-4-506</inkml:trace>
  <inkml:trace contextRef="#ctx0" brushRef="#br0" timeOffset="21354.4409">21370 13992 945,'0'0'821,"0"0"-611,131 0-99,-51 0-43,-4 0-45,-2 0-1,-4 9-22,-25 1-61,-21 0-171,-18-3-271,-6-5-704</inkml:trace>
  <inkml:trace contextRef="#ctx0" brushRef="#br0" timeOffset="21526.301">21433 14209 570,'0'0'345,"0"0"62,0 0-41,0 0 110,0 0-289,97 15-101,-42-15-36,9 0-32,-1 0-18,-5 0-47,12-5-206,-16-7-318,-9-11-331</inkml:trace>
  <inkml:trace contextRef="#ctx0" brushRef="#br0" timeOffset="22036.0644">22199 13822 1370,'0'0'606,"0"0"-381,0 0-110,93-37-68,-51 31-18,8 6 14,4 0-30,4 3-10,-7 17-3,-9 7 0,-20 10-13,-19 5-51,-22 12-35,-29-2 59,-18-2 38,-5-5 1,13-11-6,3-4 5,17-8 1,11-8 1,12-7-1,10-2 0,5-5-9,0 0 10,20-2 16,15-13 14,15-6-30,3-6-9,0-2 8,-4 2 1,-8-2 0,-6 3-1,-6 2-8,-5 3-6,-7 5 7,-6 7 7,-5 4 1,-4 5 0,-2 0-13,0 5-59,-11 17 14,-8 7 54,-1 7 4,-1 6 22,5 1 22,9 0-23,7-4 4,0-5-9,10-5 5,12-5-7,5-7-14,18-17-69,-6-5-179,-6-18-494</inkml:trace>
  <inkml:trace contextRef="#ctx0" brushRef="#br0" timeOffset="22374.4133">22830 13568 1536,'0'0'585,"0"0"-393,0 0-100,0 0-36,117-39-35,-71 39-15,-1 8-6,-2 13 0,-13 6-9,-8 12-15,-14 5-5,-8 2-7,0 4 21,-15-6 14,3-6 1,4-9 0,2-9 0,6-6 5,0-6-4,21-3 14,31-5 41,39-1 32,41-28-41,8-11-29,-19-4-18,-38 4-46,-17-24-86,-24 13-398,-7-7-669</inkml:trace>
  <inkml:trace contextRef="#ctx0" brushRef="#br0" timeOffset="23162.8596">20621 15159 578,'0'0'789,"0"0"-567,0 0 78,33-91-41,-33 52-98,-19-4-60,-11-2 0,-12 3-55,-24 4-27,-26 11-18,-20 20-1,5 7-1,23 16 0,29 7-5,17 5 0,-3 6 4,1 9 1,2 6-11,13-3 5,13 0-2,12-5-2,5-7-4,25-5-35,23-7 22,32-17 23,26-10 5,-5-21 45,-20-10 1,-29 0 1,-20-13-26,-7-1-7,-3-12-14,-7-5-36,-18 16 13,-2 2 8,-22 15-37,-18 19-113,-33 15-230,7 10-110,15 5-301</inkml:trace>
  <inkml:trace contextRef="#ctx0" brushRef="#br0" timeOffset="23392.7959">20314 14858 1167,'0'0'370,"0"0"-65,0 0 38,0 0-93,0 0-12,0 0-83,0 0-80,17-50-75,-17 61-37,0 31-75,-21 27 71,-18 30 16,-12 15 18,0-3 7,7-11-11,18-24-10,11-16-77,10 0-48,5-20-134,0-10-290</inkml:trace>
  <inkml:trace contextRef="#ctx0" brushRef="#br0" timeOffset="23908.3734">20823 15422 882,'0'0'879,"0"0"-523,0 0-134,0 0-95,0 0-36,77-86-52,-25 73-29,6 2-2,1 4-8,-7 5-1,-7 2 0,-15 0-12,-15 5-38,-15 7-35,-5 8-76,-28 6 91,-17 6 56,-11 3 15,-7-1 1,1-1-1,4-5 0,11-6-15,12-3-7,16-5-60,12-4-24,12 0-23,0-2 63,21-1 36,13 1 30,13-1 5,5 0-4,0 2 43,0 1 22,-4 4 0,-8 1 7,-7 1-12,-8 1-3,-9-3 13,-9-3-27,-7-2 36,0-2-31,-21-1-8,-29-1 39,-24-3-22,-5-2-29,4 0-20,7 0-9,16 0-30,-3 0-69,-19 0-92,19-9-181,12-3-367</inkml:trace>
  <inkml:trace contextRef="#ctx0" brushRef="#br0" timeOffset="24424.8257">21518 15158 780,'0'0'743,"0"0"-409,0 0-49,0 0-132,0 0-99,0 0-32,91 4-13,-39-4-2,5 0-7,2 0-13,-1 0-64,-8 0-122,-15-4-199,-19-6-1184</inkml:trace>
  <inkml:trace contextRef="#ctx0" brushRef="#br0" timeOffset="24581.1302">21513 15400 637,'0'0'335,"0"0"72,0 0-137,0 0-160,96 32-78,-40-27-32,-6-1-82,-7-4-119</inkml:trace>
  <inkml:trace contextRef="#ctx0" brushRef="#br0" timeOffset="25303.1289">22375 15146 734,'0'0'713,"0"0"-437,0 0-5,0 0-168,109-87 9,-67 65-41,1 3-46,2 1 0,4 4 46,0 4-41,-2 7-18,3 3-12,-6 6 7,-7 16-7,-8 6-1,-15 8-15,-14 5-17,-14 4 5,-37 11 7,-9-11 11,-9-2-4,-1-9-34,19-14 27,2-3 8,17-6-1,12-5-58,13-3 4,7-2 34,7-1 34,24 0 46,17-13-9,12-6-22,6-3 4,1-3-19,-7 5 0,-7 2 0,-17 7 70,-15 4 29,-12 6-48,-9 1-51,0 1-65,-5 16 12,-13 10 37,-3 9 16,-3 3 3,2 3 29,7-1-15,5-1-7,10-5-9,0-2 5,13-7-6,11-3-39,30-14-36,-4-9-107,0 0-352</inkml:trace>
  <inkml:trace contextRef="#ctx0" brushRef="#br0" timeOffset="25766.4644">23081 14737 1280,'0'0'324,"0"0"-37,0 0-76,97-103-94,-48 76-74,9 1 12,3 6 17,2 7-32,-2 8 11,-7 5-23,-8 10-21,-16 18-7,-18 12-47,-12 11-29,-42 14-2,-13-7 54,-12-3 11,-5-9-7,17-17 19,0-2-17,16-7 18,11-5-22,10-4-39,12 0-57,6 0-13,1 3 49,22-1 52,8 1 19,8 0 5,3-1 6,7 5 42,-2 0 36,-6 3-52,-7 2-20,-8-4 1,-14 1-7,-12-7-14,-22 0 14,-44-3 12,-40-2 13,-20-5-25,22-3-174,28 0-627</inkml:trace>
  <inkml:trace contextRef="#ctx0" brushRef="#br0" timeOffset="26173.4413">20350 15845 481,'0'0'1154,"0"0"-976,0 0 9,0 0-23,0 0-56,0 0-67,0 0-41,0 0-27,0 0-123,0 2-493</inkml:trace>
  <inkml:trace contextRef="#ctx0" brushRef="#br0" timeOffset="26548.5935">20319 16973 1388,'0'0'706,"0"0"-427,0 0 62,0 0-44,0 0-92,0 0-178,0 0-27,0 0-61,-2 0 34,-11 4-71,-34 28-209,-2 1-34,6-8-917</inkml:trace>
  <inkml:trace contextRef="#ctx0" brushRef="#br0" timeOffset="26671.6564">20450 17234 1870,'0'0'263,"0"0"-263,0 0-21,0 0-526</inkml:trace>
  <inkml:trace contextRef="#ctx0" brushRef="#br0" timeOffset="290391.7431">4930 467 525,'0'0'48,"0"0"-48,0 0 0,0 0 27,0 0 89,0 0 161,34 21-11,-34-21-86,0 0-55,0 0 9,0 0-61,0 0-44,0-4-14,6-3-15,2-2 2,-1 0 74,2-5 3,-3 0-12,0-1-18,0 0-5,-3-1-9,-2 0 5,-1-1-7,0-2-23,0-4-9,-4-1 7,-11 1-8,-2-2 0,-6 6-1,-6 2-5,-5 5-4,-3 7-8,-6 5-2,-6 0-14,-4 17 15,-4 12 11,-4 23 1,-1 32-3,16 33 2,20 18 7,26 9-8,27-4 3,18-8 6,-2 4 1,-4-5-1,-12-8 6,-14-13-4,-13-24-2,0-24-1,-18-18-21,-10-8-106,-35-2-79,4-4-61,-3-15-531</inkml:trace>
  <inkml:trace contextRef="#ctx0" brushRef="#br0" timeOffset="290567.6945">3835 1184 1560,'0'0'276,"0"0"-8,136-102-174,-15 55-49,19 8 20,-1 18-44,-14 21-21,-32 0-137,-28 1-250,-19-1-523</inkml:trace>
  <inkml:trace contextRef="#ctx0" brushRef="#br0" timeOffset="290976.6021">5477 473 1251,'0'0'351,"0"0"-166,0 0-185,0 0-32,0 0 20,-59 101 12,5-15 27,-13 35 40,-3 24 24,10 10-33,23-1-36,27-20-11,10-30-3,22-30-8,34-23-37,28-29-108,-8-10-58,3-12-474</inkml:trace>
  <inkml:trace contextRef="#ctx0" brushRef="#br0" timeOffset="291381.7786">5579 819 1562,'0'0'164,"0"0"92,0 0-85,0 0-80,0 0-66,0 0-24,127-34-1,-77 47-30,-4 14-116,-13 11-22,-15 5-20,-13 9 73,-5 0 28,-8-3 46,-7-7 31,-1-9 9,7-12 1,2-11 0,7-8 10,0-2 140,13-26 72,14-12-222,10-9-12,6-8 4,-2 2 7,-4 6-65,-4 13 15,-13 12 51,-6 11 3,-2 11 10,-3 0-13,2 17-19,0 12 3,1 11 9,0 9 7,3 7 9,4-3-9,23-5-59,-4-16-79,-3-19-243</inkml:trace>
  <inkml:trace contextRef="#ctx0" brushRef="#br0" timeOffset="291580.0963">6465 630 1452,'0'0'492,"0"0"-448,0 0-44,0 0-19,0 0 18,77 121 1,-56-31 12,-12 39-11,-9 18 9,0-5-10,-4-28-116,-4-48-106,4-32-374</inkml:trace>
  <inkml:trace contextRef="#ctx0" brushRef="#br0" timeOffset="291743.888">7278 833 1650,'0'0'329,"0"0"-141,81-39-120,-54 35-68,-3 4-44,-12 29-236,-6 1-254,-5 1-167</inkml:trace>
  <inkml:trace contextRef="#ctx0" brushRef="#br0" timeOffset="291898.2238">7203 1266 1137,'0'0'683,"0"0"-491,0 0 10,0 0 109,0 0-40,0 0-144,79-47-127,-25 27-18,25 6-173,-15 6-147,-10-2-453</inkml:trace>
  <inkml:trace contextRef="#ctx0" brushRef="#br0" timeOffset="292659.5869">8125 687 1081,'0'0'369,"0"0"-132,0 0 56,0 0-90,0 0-76,0 0-80,0 0-47,12-10-6,1 35-8,1 14-1,-4 22-2,-7 20 17,-3-2-6,0-9 1,0-12-12,0-27-1,3-1 3,2-7-6,1-13-17,5-10 38,6-12 52,11-19-35,7-14-17,8-7-34,0-3-16,0 3-23,-6 9-72,-4 12 84,-6 14 61,-3 12 27,-1 5-16,2 10-10,2 16 13,0 8 0,7 6 20,-3 2-15,-1-3-8,0-3-3,-6-11 1,-6-9-8,-7-11 17,-3-5 103,0-15 115,3-20-68,1-21-126,0-26-36,-1 4 1,-7 6-5,-4 11-2,0 15-32,0 5-29,0 8-15,0 20-26,-15 29-216,-1 18-531,1 5 22</inkml:trace>
  <inkml:trace contextRef="#ctx0" brushRef="#br0" timeOffset="292980.7468">9354 1283 1689,'0'0'401,"0"0"-146,31-115-72,-22 66-94,-6 6-46,-3 7-17,0 9-26,-15 12-5,-12 13-4,-13 7-64,-19 36 2,-7 27 34,5 26-14,13-7-10,23-17-32,23-26 13,2-20 18,20-5-65,15-8 27,12-11 100,13-6 57,5-28 0,-1-12 9,-6-11 12,-12-4-45,-13 0-33,-19-10-34,-11 13-100,-3 13-268</inkml:trace>
  <inkml:trace contextRef="#ctx0" brushRef="#br0" timeOffset="293161.2637">9746 984 1360,'0'0'494,"91"-47"-277,3 13-67,39 1-69,3 8-19,-21 11-57,-39 10-5,-36 4-73,-18 0-127,-14 0-321</inkml:trace>
  <inkml:trace contextRef="#ctx0" brushRef="#br0" timeOffset="293353.7624">10025 819 1340,'0'0'567,"0"0"-278,0 0-6,0 0-47,0 0-79,0 0-136,0 0-21,-22-17-124,28 51 73,0 26 16,-6 23-65,1 20-41,5-8 15,14-17-50,2-34-167,8-37-322</inkml:trace>
  <inkml:trace contextRef="#ctx0" brushRef="#br0" timeOffset="293822.4958">10712 596 1870,'0'0'545,"0"0"-402,0 0-143,0 0-70,0 0 45,0 138 17,0-42 8,0-3 0,10-18-48,-1-24-20,2-18 11,7-1 14,5-6 1,7-6-31,5-13-33,4-7-17,0-19 57,1-15 43,-3-9 23,-2-3 11,-5 2-10,-5 11 0,-8 8 77,-3 15 70,-1 10-76,1 0-72,1 18 0,3 11-1,1 9 0,-2 4-5,1-3 6,-2-4 6,1-12-5,-4-9 15,0-12 93,2-2 81,6-22-40,4-13-92,2-13-30,-1-10-22,2-15 2,-5-16 1,-7 7-8,-6 10 9,-7 11-10,-1 20-35,-1 0-53,0 22-61,1 14-15,-2 5-841</inkml:trace>
  <inkml:trace contextRef="#ctx0" brushRef="#br0" timeOffset="294046.8234">11587 1294 1971,'0'0'595,"0"0"-395,0 0-84,0 0-46,0 0-70,0 0-9,88 12-13,-67 60-8,-1 25-18,-1-5-35,-8-17-25,0-12-96,-5-30-87,0-13-329</inkml:trace>
  <inkml:trace contextRef="#ctx0" brushRef="#br0" timeOffset="294511.7073">11977 785 1989,'0'0'244,"0"0"-32,0 0-130,0 0-45,0 0-15,95-68-22,-37 68-7,10 0-33,8 17-14,-13 8 7,1 13-2,-13 17 6,-28 21-5,-18 1 8,-5-9-7,-22-10 7,0-18 20,-1-6 11,7-6 3,4-12 6,8-13 0,4-3 62,0-14 134,13-18-43,15-11-113,12-11-30,8-7-9,1 2 0,0 3-1,-10 7 1,-9 11 15,-9 13 23,-12 11 23,-6 12-35,-3 2-27,0 25-49,-10 14 36,-2 15 13,1 8 2,4 7-2,7-2 0,9-1 6,24-4-6,32-1 0,63-22-63,-8-15-289,-1-24-1421</inkml:trace>
  <inkml:trace contextRef="#ctx0" brushRef="#br0" timeOffset="297563.0818">13137 1208 978,'0'0'497,"0"0"-290,0 0-1,0 0-23,22-74-63,8 60-41,15 1-51,32-2-13,39-1-5,60-4 2,38-2-5,13 3 1,-16 2-1,-50 4-6,-47 1-1,-45 8-18,-33-3-81,-33 1-73,-3 2-112,-14-1-258</inkml:trace>
  <inkml:trace contextRef="#ctx0" brushRef="#br0" timeOffset="298004.5933">13666 866 1092,'0'0'312,"0"0"-93,0 0-61,108-72-69,-74 59-27,-9 6-27,-9 6-35,-13 1-52,-3 12-72,-37 22 50,-51 16 12,-47 24 49,-21 13 8,4 2 5,39-14 14,47-23 2,29-15-2,19-10-10,9-2-4,9-1-3,22-2 3,55-11 68,37-11 4,1 0-28,-18-5-21,-33-6-16,-29 5-5,-4 0-2,-2 1 0,-6 1 1,-11-4 11,-8 0 91,-4-9 32,0-9-91,0-15-7,0-23 1,0-26 42,5-25-22,25-5 7,9 9-25,0 25-26,-12 26-9,-5 14-5,-3 7-40,11-15-74,-6 6-136,3 3-299</inkml:trace>
  <inkml:trace contextRef="#ctx0" brushRef="#br0" timeOffset="298270.4519">14549 384 1490,'0'0'559,"0"0"-401,0 0-114,0 0-44,0 0-15,-30 131 1,-10-30 13,-2 17-1,2 1 2,19-5 0,21-15 0,0 0 0,21-7 0,12-19-44,6-23-125,41-28-42,-12-19-59,6-10-730</inkml:trace>
  <inkml:trace contextRef="#ctx0" brushRef="#br0" timeOffset="298458.5049">15167 781 1572,'0'0'512,"0"0"-298,0 0-103,0 0-61,0 0-50,0 0-14,0 0 2,-38 100 11,32-5-8,3-6-69,3-17-61,0-29-12,9-17-65,1-8-41,4-13-294</inkml:trace>
  <inkml:trace contextRef="#ctx0" brushRef="#br0" timeOffset="298609.1458">15234 522 1355,'0'0'256,"0"0"220,-11-98-316,8 72-55,2 16-102,1 10-3,-3 20-610,-3 9 273,6-2-243</inkml:trace>
  <inkml:trace contextRef="#ctx0" brushRef="#br0" timeOffset="299869.755">15573 696 1288,'0'0'584,"0"0"-298,0 0-90,0 0-63,0 0-96,0 0-37,99 25-29,-71 25-31,-8 28 14,-14 23-38,-6-6 32,-5-16-16,-5-26-34,6-21-15,1-3 34,1-6-58,2-7 44,0-16 97,15-11 135,17-36-69,14-26-48,-5-2-18,1 5 13,-11 9 56,-10 24-5,0 6-33,-3 4 14,-9 13 14,-4 11-29,-5 3-30,3 13-143,-3 15 90,0 12 37,0 9 15,-6 6-3,-4 5 4,2 1 0,8-4 0,0-1 0,18-4 0,13-7-1,24-2 1,33-11 0,40-12 7,23-14 9,9-9 6,-10-27-20,-20-15 11,-11-16 12,-14-14-9,-16-8 3,-19-4-9,-19 14-10,-23 13-2,-13 16-9,-10 11-12,-5-1-10,0 2 32,-8 3 0,-21 11 0,-27 10-18,-29 8-12,-25 23 6,3 12 11,22 5 8,31-3 5,24-5 0,5 5-11,5 5 11,10 7 1,10-5-9,28-3-2,34 0 11,37-12 7,28-10 0,4-14-6,-26-5 5,-37-16 3,-32-5-8,-15-8 11,-5-6 41,-2-7-30,-5-4-21,-8 7-2,-1 8 0,0 9 1,0 12 5,0 6-6,-1 4-30,-3 1-168,3 17 127,0 6 56,1 8 14,0 1 0,1 2 0,13-2 0,2 1 1,6-5 10,4-6 6,4-2 0,4-5 6,2-6 27,-2-7 2,-1-3 28,-2 0 5,-5-5-41,0-7 4,-6-3-11,-5 1-17,-6 4-10,-4 5-2,-3 2-1,0 3-6,-2 0-8,1 0-66,4 8-54,-1 4 96,5 2 25,3-3 6,2-2 1,5-2 9,-1-7 21,7 0 33,-3-9 14,1-15-15,-4-8-20,-4-11 15,-4-6-22,-6-4-19,-5-3-14,0 5-2,0 8 6,0 9 3,0 12 15,0 11-5,0 5-9,0 6-10,0 0-18,8 0-50,12 9-16,14 7 60,12 4 18,8 6 5,6 4 1,3 7 0,-3 4 1,-9 4-1,-8 2 1,-13 2 11,-12-1-11,-9 1-1,-9 1 0,-11 8-97,-11-12-234,10-22-498</inkml:trace>
  <inkml:trace contextRef="#ctx0" brushRef="#br0" timeOffset="301044.4909">19807 785 584,'0'0'595,"0"0"-352,0 0-109,0 0-60,0 0 18,81-8 25,-71 7 48,4 1-24,6-2-43,15-1-53,14 0-24,13-4-14,7-2-7,-2-5 0,-4-6 1,-9-7 1,-13-5-2,-14-4 0,-10 0-1,-16 3-8,-1 6-3,-25 9-1,-32 14-24,-32 4-43,-25 34 33,4 5 32,25 2 5,34-8 2,23-5-1,10 2-4,6 1-69,12-1 3,30-3 56,64-10 23,62-13 33,41-4-5,27-28-20,-5-10-1,-28-7-1,-22-6 10,-44 3-6,-44 4 3,-34 7-13,-21 6-49,-10-5-2,-16 2 40,-9 1 11,-49 8 0,-39 18-11,-27 14-2,6 26-3,23 10 1,38 2 2,29 1 4,10 7 9,15 6-34,16 11-34,59-5 36,46-15 27,16-17 5,0-24 14,-32-9-7,-37-8-7,-26-8-1,-12-4-14,-6-6 15,-5-10 0,-4-6 0,-12 2 1,0 5 6,0 9 3,-3 10 95,0 12-61,0 4-44,-1 17-131,1 16 94,0 24 24,0 20 13,3 22 28,0 5 2,9-7-3,3-19-11,-2-23 6,-3-14-11,0-6 7,-1-1 2,-2-3-7,-1-4-4,0-13-7,-3-11 78,0-3 143,0-13 30,0-27-80,0-36-120,1-38-39,14-21-7,11-3-7,7 9-2,4 22-20,1 13-35,-5 22-53,-3 21-44,11 0-13,-10 20-161,5-2-274</inkml:trace>
  <inkml:trace contextRef="#ctx0" brushRef="#br0" timeOffset="301411.2285">22143 396 1245,'0'0'479,"0"0"-192,0 0-99,0 0-109,0 0-66,0 0-13,83 46-28,-68-5 20,-6 7-11,-5 6-43,-4 1 8,0-4-7,0-8-26,-5-11 28,3-13-1,2-10-10,0-9 70,6-6 214,14-21-124,10-9-71,8-8-10,7-7-9,0-1 1,-4 1 0,-5 7 0,-9 5 0,-9 10 26,-6 10 13,-6 14 1,-3 5-41,-2 19-279,-1 32 163,-16 40-48,-10-8-25,0-8-346</inkml:trace>
  <inkml:trace contextRef="#ctx0" brushRef="#br0" timeOffset="301571.245">22527 1243 1205,'0'0'632,"0"0"-386,0 0-125,0 0 25,0 0 7,94-52-86,-59 48-67,4 4-106,25 15-134,-7 7-291,-1-7-277</inkml:trace>
  <inkml:trace contextRef="#ctx0" brushRef="#br0" timeOffset="303126.3342">4641 3040 456,'0'0'294,"0"0"-44,0 0-15,0 0-51,91-23-3,-72 4-1,-1-4 19,0-8-80,-5-11-31,-2-21-14,-5 1-33,-6-6-14,0 0-11,-3 15 8,-15 7-16,1 12-8,-5 15-11,-6 16-11,-7 10-34,-10 48-22,-4 54 50,10 56 13,16 31 14,21 5 0,4-15 0,17-31 1,-4-15-1,-3-13-35,-8-28-135,-4-26-10,-4-25 19,-32-20-40,3-7-82,-4-14-81</inkml:trace>
  <inkml:trace contextRef="#ctx0" brushRef="#br0" timeOffset="303275.9985">4150 3442 1280,'0'0'151,"12"-107"-28,6 85 71,7 0-14,29-3-118,22 1-49,25 13-13,5 11-7,-10 10-83,-29 9-126,-21-5-366</inkml:trace>
  <inkml:trace contextRef="#ctx0" brushRef="#br0" timeOffset="303518.0513">5431 2830 1309,'0'0'338,"0"0"-5,0 0-140,0 0-124,0 0-69,-95 47-16,34 63 9,-5 24 0,7 8 6,18-13 1,20-21 4,12-28-4,9-22-1,6-19-54,15-9-30,7-5-51,11-8 11,33-23-28,-11-19-21,-4-19-446</inkml:trace>
  <inkml:trace contextRef="#ctx0" brushRef="#br0" timeOffset="303906.1651">5367 3107 1107,'0'0'302,"0"0"-13,-26-76-100,24 59-23,2 8-77,8 9-89,24 0-58,16 4 27,13 12 20,5 7-1,-4 5-30,-8 6-30,-14 7 15,-13 0 10,-12 1 31,-11-4 3,-4-4 6,0-9 7,-4-6 0,-2-9 1,3-8 12,0-2 85,0 0 19,3-7-54,0-13-23,6-2-40,10-6-18,5 1-32,-3 3 10,-3 9 26,-5 9 8,-1 6-5,0 0-30,2 13-11,2 7 33,4 9 8,0 9 10,0 4 1,2-1 1,-1-1-1,2-8 0,11-12-174,-4-10-95,-2-10-254</inkml:trace>
  <inkml:trace contextRef="#ctx0" brushRef="#br0" timeOffset="304093.5261">6141 2972 1614,'0'0'337,"0"0"-27,0 0-160,0 0-150,0 0-59,0 0 29,73 78 18,-49 13 0,-18 34-13,-6 9-89,-24-5-79,-1-34 20,11-32-8,5-23-66,9-28-310</inkml:trace>
  <inkml:trace contextRef="#ctx0" brushRef="#br0" timeOffset="304260.7088">7055 3103 1709,'0'0'237,"0"0"-61,0 0-76,0 0-100,0 0-44,0 0-301,0 0 55,43-12-61,-53 34-322</inkml:trace>
  <inkml:trace contextRef="#ctx0" brushRef="#br0" timeOffset="304391.5452">6917 3414 1294,'0'0'486,"0"0"-356,0 0-93,0 0-36,0 0-1,113-18 0,-36 3 0,-12 6-148,-10-8-548</inkml:trace>
  <inkml:trace contextRef="#ctx0" brushRef="#br0" timeOffset="304870.5388">7409 2992 1385,'0'0'589,"0"0"-298,0 0-82,0 0-69,0 0-64,0 0-76,0 0-22,-10-34-103,24 68 73,1 22-43,-1 2-6,-5 4-45,-3-1-66,-4-15 57,3-2 15,1-11 38,3-11 17,0-12 35,6-10 50,4 0 39,11-20 20,7-6 29,10-3-2,3 0 10,1 5-37,3 9-9,-2 6-37,-4 8-13,-1 1 0,-5 1 0,-3 11-1,-6-1 0,-7 0-1,-7-3 0,-6-5 2,-6 0 32,-2-3 96,-2 0 79,0-14 9,3-11-125,4-11-70,1-10-8,5-4 38,-1-6-21,2-2-10,-1 4-8,-3 2-12,-2 10-25,-2 15-85,-9 32-82,3 20-661,-3 9 167</inkml:trace>
  <inkml:trace contextRef="#ctx0" brushRef="#br0" timeOffset="305190.9124">8498 3403 998,'0'0'726,"0"0"-497,106-51-87,-69 26-35,-6 2 19,-9 1-21,-9 6-48,-9 6-28,-4 8-29,-12 2-1,-23 9-145,-15 20 50,-8 10 58,-3 8 16,8 6 14,12 0-5,13-6-90,22-7-19,6-13 30,26-13 45,18-14 47,9-13 30,7-16 30,-3-10 63,-8-3 11,-15-1-23,-10 2-44,-15 3-53,-8 4-14,-7-5-139,-13 11-419,5-3-304</inkml:trace>
  <inkml:trace contextRef="#ctx0" brushRef="#br0" timeOffset="305369.1285">9066 3134 1495,'0'0'491,"0"0"-358,0 0-87,118-27-30,-66 16 9,1 5-1,-6 3-24,-8 3-39,-9 0-182,-19 0-88,-10 0-226,-1 0 48</inkml:trace>
  <inkml:trace contextRef="#ctx0" brushRef="#br0" timeOffset="305532.5589">9248 2958 971,'0'0'544,"0"0"-150,0 0-88,0 0-99,0 0-66,0 0-95,0 0-46,-15-29-80,24 62 43,2 23 25,-8 24-9,-3 24-47,0 7-104,-3-18-48,1-32-86,2-39-306</inkml:trace>
  <inkml:trace contextRef="#ctx0" brushRef="#br0" timeOffset="305987.5442">9857 3030 1378,'0'0'557,"0"0"-325,0 0-80,0 0-100,0 0-52,0 0-114,0 0 75,12 68 26,-12-10 1,0 5-51,-6-5-31,1-8-19,2-10 11,3-15 8,0-11 27,5-8 35,9-6 32,8-6 26,6-16 9,3-5 9,1-5 31,-3 1 1,-3 8 3,-4 6 17,0 11-43,2 6-53,2 6-17,7 14-59,-2 7 45,6 0 18,-4 0 12,-2-2 0,-4-10 1,-2-7 1,-4-8 38,0 0 87,1-16 10,-2-16-20,4-7-47,-4-9-5,-4-4-6,-3-4 15,-4 3-19,-5 3-36,-1 8-18,-3 10-33,-12 27-110,-11 5-201,-1 9-642</inkml:trace>
  <inkml:trace contextRef="#ctx0" brushRef="#br0" timeOffset="306186.3394">10707 3598 1896,'0'0'480,"0"0"-280,0 0-107,0 0-67,0 0-26,0 0-19,0 0-12,76 61-82,-76 17-33,-12 17-21,-9-10-175,3-29-277</inkml:trace>
  <inkml:trace contextRef="#ctx0" brushRef="#br0" timeOffset="306558.5694">11120 2985 1277,'0'0'367,"0"0"-72,0 0-42,0 0-53,0 0-36,0 0-31,-28-64-129,38 67-4,22 17-90,26 17 63,30 20 26,26 18-5,9 4-37,-6-5-10,-12-16-44,-11-18-14,-6-12-66,-24-15-85,-18-13-383</inkml:trace>
  <inkml:trace contextRef="#ctx0" brushRef="#br0" timeOffset="306747.8072">11687 2988 940,'0'0'877,"0"0"-493,0 0-101,0 0-162,0 0-121,0 0-20,0 0-50,-94 42 53,43 38 15,-13 27-13,3 1-98,16-21-102,21-32-168,24-41-369</inkml:trace>
  <inkml:trace contextRef="#ctx0" brushRef="#br0" timeOffset="306935.7299">12242 3123 1483,'0'0'694,"0"0"-448,0 0-84,106-84-106,-27 76-48,31 8-8,15 0 0,-19 16-9,-25 0-119,-26 5-87,-24-9-303,-7-5-249</inkml:trace>
  <inkml:trace contextRef="#ctx0" brushRef="#br0" timeOffset="307130.3063">12528 3009 1287,'0'0'404,"0"0"-28,0 0-100,0 0-45,0 0-76,0 0-83,0 0-72,-42-45-175,47 90 80,2 33 68,-6 28 5,-1 13-9,-4-17-86,-5-25-108,8-28-94,1-23-52,1-17-430</inkml:trace>
  <inkml:trace contextRef="#ctx0" brushRef="#br0" timeOffset="307623.9926">12898 2784 1114,'25'-77'689,"-4"18"-377,-14 41-56,-2 5-109,-2 6-67,0 7-80,1 21-22,-1 50-116,-3 37 101,-1 23 19,-12-2 10,2-19-20,10-35-89,1-21-17,3-19 69,9-15-15,1-3 24,1-4 18,0-11 38,3-2 125,5-25-17,8-13-33,3-7-4,1-4-18,1 3-7,-7 8-15,-4 10-17,-5 11-14,-2 17-14,0 0-80,0 24-7,2 10-9,-1 7 35,-5 1 28,-3-1 24,3-8 13,-4-8 8,-2-8-8,2-13 10,0-4 145,3-14 136,4-19-166,7-22-58,2-23 12,5-22 13,0-10 8,-5 4-10,-5 22-24,-8 25-38,-6 21-18,0 15-53,-1 15-73,0 25-63,-2 17-723,-2 12 259</inkml:trace>
  <inkml:trace contextRef="#ctx0" brushRef="#br0" timeOffset="307894.5905">13542 3355 876,'0'0'917,"0"0"-667,0 0-138,117-39-38,-76 25-17,-2 6 19,-7 6-45,-7 2-31,-11 12-49,-10 15-77,-4 13 19,-26 6 64,-14 8 34,-4 0 8,3-4-12,6-9 13,11-7 0,13-10 0,11-8-9,13-7 9,41-9 6,46-3 55,37-27-35,17-24-26,-32 5-221,-34-7-494</inkml:trace>
  <inkml:trace contextRef="#ctx0" brushRef="#br0" timeOffset="308100.7668">13954 3000 1612,'0'0'615,"0"0"-338,0 0-148,0 0-97,101-11-31,-44 27-1,12 12-1,2 9-17,3 10-39,-5 9-7,-7 5-99,0 10-194,-20-16 5,-12-23-322</inkml:trace>
  <inkml:trace contextRef="#ctx0" brushRef="#br0" timeOffset="308249.007">14448 3205 1328,'0'0'485,"0"0"-131,0 0-129,0 0-153,0 0-72,0 0-53,0 0-3,-57 51 39,30 0-11,-25 23-162,6-13-168,9-19-332</inkml:trace>
  <inkml:trace contextRef="#ctx0" brushRef="#br0" timeOffset="308704.6433">14637 2587 1228,'0'0'407,"0"0"-56,0 0-188,97-89-104,-49 63-27,0 6 15,-5 6-17,-7 7-11,-7 7-19,-9 0-1,-7 17-15,-8 10 0,-5 8 4,0 6 0,-7-2 12,-4-5-1,2-10 0,3-9 1,4-7 0,2-6 20,6-2 104,39-10 6,52-16 10,37-10-100,15-6-31,-23 9-9,-44 12-8,-43 11-62,-16 7-43,-17 3-144,-4 4-428,-2 1-251</inkml:trace>
  <inkml:trace contextRef="#ctx0" brushRef="#br0" timeOffset="309090.1782">15650 3185 967,'0'0'244,"0"0"-31,0 0-14,0 0 86,0 0 22,-42-91-36,42 67-79,20 4-82,23 1-69,43 3-41,56 2-10,42 5-2,27 1-20,-5 2-16,-31 3-24,-28 1 5,-33-7-34,-37 3-195,-23-13-462</inkml:trace>
  <inkml:trace contextRef="#ctx0" brushRef="#br0" timeOffset="309553.9388">16043 2718 403,'0'0'1137,"0"0"-906,83-92-84,-52 68-103,-10 10-44,-8 8 0,-10 6-7,-3 0-30,-10 6-49,-33 23 3,-35 17 61,-23 26 22,-7 6 7,16-13 11,29-17 1,25-21-8,15-7 8,1 2-4,5 3-10,8 2-5,9-5-1,9-4 1,23-2 13,12-6 39,13-3 37,10-4-40,2-3-19,-3 0 35,-10 0 28,-10-7 1,-15-6 40,-5-6 1,-7-10-25,1-12-46,0-25-10,0-25-35,-4 3-2,-4 6-5,-4 15-7,-4 25-5,-4-9-120,-4 8-185,1 1-823</inkml:trace>
  <inkml:trace contextRef="#ctx0" brushRef="#br0" timeOffset="310327.6701">17492 2383 462,'0'0'68,"0"0"105,69-86 8,-41 49 33,-4 4 62,-5 2-71,-4 4 77,-4 6-30,-4 6-87,-3 8-32,-3 2-52,1 5-81,-2 5-5,0 15-165,0 15 116,0 8 42,0 7 11,-5 6 1,2-3 0,3-3-10,0-10-9,1-10-12,14-11 3,7-15 10,10-4 18,9-28 8,14-14-8,17-22 0,13-18-14,-12 2-5,-9 9-9,-17 14-7,-17 22-12,-2 5 47,-1 7 9,-9 15-9,0 8-3,2 16-50,2 16 14,4 9 17,4 6 14,2 4 3,4-2 5,-3-3 1,-3-6 6,-6-5-7,-8-9-1,-12-6 1,-4-6-16,-44-4-5,-41-5 20,-36-1 1,-17 1 0,-1-5-1,36 0-186,36 0-409</inkml:trace>
  <inkml:trace contextRef="#ctx0" brushRef="#br0" timeOffset="310503.1724">17675 1557 1694,'0'0'249,"0"0"-45,0 0-71,0 0-133,0 0-268,0 0 4,83 36 91,-67 20-10,8-6-211</inkml:trace>
  <inkml:trace contextRef="#ctx0" brushRef="#br0" timeOffset="310943.9926">20286 2317 1935,'0'0'307,"0"0"-162,-6-110-72,-27 58-66,-13 3-6,-12 3 0,-7 6-1,-13 9 0,-15 15-6,7 14-37,11 2-27,12 16 39,23 7 3,3 7-16,5 6 10,20 1 6,12 1-2,12-2 5,30-4 0,25-7 25,3-9 0,11-10 9,-3-6-9,-19 0 9,-2-11 1,-16-3 15,-15 0 24,-8-3 28,-9 5-16,-5 1-30,-1 3-7,-3 3-2,3 5-22,-3 0-6,3 0-71,1 0-53,6 10 57,7 4 51,10 3 3,43 3-94,-5-4-128,6-10-312</inkml:trace>
  <inkml:trace contextRef="#ctx0" brushRef="#br0" timeOffset="311125.8876">21510 2109 1375,'0'0'180,"0"0"9,0 0-67,0 0-87,0 0-35,0 0-78,0 0-122,54-3-117,-54 13-26,-9 0-5</inkml:trace>
  <inkml:trace contextRef="#ctx0" brushRef="#br0" timeOffset="311718.4905">21510 2109 922,'93'-100'308,"-92"71"-78,1-9-16,-1-8 41,-1-2-41,0 2-83,0 4-17,-4 8-50,-8 8-48,-7 14-16,-9 9-33,-10 3-80,-11 25 58,-9 11 18,-3 10 9,1 10 3,6 4-12,12 0-41,13 1-2,21-5-67,8-8 74,27-9 15,19-12 35,12-13 22,8-14 1,-1-3 14,-2-23 53,-9-7 97,-13-6-10,-8-3-44,-7 1-3,-8 4-58,-5 8-21,-5 8 42,-6 9-29,2 12-41,-3 1-15,1 24-154,2 28 116,0 23 40,-1 24 12,-1 6 1,-2-8 0,0-8 1,4-24-1,-1-12-1,0-15 0,2-10 0,1-4-5,-2-5 6,-1-8 0,2-12 5,2-3 189,3-24 42,13-27-169,8-27-38,12-27-13,1-11 5,-1 0-5,-9 12-14,-13 28-2,-4 20 0,-10 22-24,-2 19-10,-4 6 8,-1 12-88,-9 4-488,-40 50 119,3-3 200,5-2-124</inkml:trace>
  <inkml:trace contextRef="#ctx0" brushRef="#br0" timeOffset="314023.7863">22150 1814 1465,'0'0'281,"0"0"57,0 0-142,0 0-60,0 0-93,0 0-43,0 0-34,33-20-12,-19 78 34,1-1 2,-1 10 10,-3-3-1,-4-12-6,3-2-32,-3-11-16,-1-12-26,-2-11 16,1-10 6,2-6 59,0-8 146,9-18-75,7-13-71,6-5-12,8-6 11,0 1 0,3 3-15,-4 8-13,-6 9-1,-9 9 15,-11 16 5,-7 4-22,-3 14-209,0 15 170,-3 12 50,-9 8 15,-4 3 6,2-5-1,1-1 1,6-8 1,4-7-1,3-8 2,0-4-1,3-5 7,7-6 4,2-2 19,6-4 55,6-2-33,9 0-21,6 0-10,7-5-21,-1-3 7,-1-4 1,-3 0-2,-4-1-1,0-1-6,-6 1 5,-4 4-5,-6 3 0,0 6-1,-4 0-10,0 15-1,1 10 2,0 7 9,-2 3 0,1 0 0,-2-1 0,3-8 1,1-6 4,2-5 8,2-8 43,3-7 15,3 0 14,2-14-20,2-14-27,-3-6-37,-3-11-6,-8-8-34,-10-4-4,-9-3-17,0 4 30,-17 6-34,-5 13 26,-2 15 9,-3 15-57,-1 7-54,-3 18 45,-1 18 64,4 9 14,7 9 11,6 2-11,9-3 11,6-2-10,0-8-13,19-7 9,7-7 21,9-7 0,6-5 48,2-3 7,2-6-9,-5-4-3,-4-4 7,-4 0 31,-7 0-4,-4-9 11,-7 0-50,-3 4 9,-7 4-17,-1 1-30,-1 0-92,1 8-68,0 8 116,1-1 25,0 0 12,0-4 7,-3-5 0,-1-4 0,2 0 104,-2-2 44,4 0 4,1-5-19,11-9-60,1-8-54,6-8-13,4-7-5,3-7 5,1-5-6,4-8 0,-3 1-8,-3 3-36,-7 7 5,-8 11 18,-5 14-1,-8 11-55,-1 9-198,0 1-105,-6 1 232,-6 13 116,-3 2 30,0 0 2,2 1 0,3-2 1,0-1 6,4-1 2,2-2-8,0-1 7,4-2 0,-2-3-6,2-2 7,0-1 24,-1-2 110,-1 0 61,-1-10 32,-1-7-152,-4-5-66,-2-3-11,-1 4-7,2 2 1,1 9-1,-4 7 0,1 3-29,-8 7-149,0 18 108,-3 4 45,3 9 10,7 2-26,6 2 6,6-3 22,4-3-1,19-7 5,10-5 9,8-10 0,8-13 1,4-1 75,4-26 98,7-25-15,5-29-53,0-28-33,-7-13-58,-17-3-14,-14 2-1,-9 11-1,-10 7-10,-3 18 6,-8 30 5,-1 24 6,0 15-6,0 7 0,-10 10-19,-15 13-95,-18 57-69,-20 45 119,-9 27 29,5 8-2,18-10 11,17-25-2,17-11-35,14-25 31,1-22 12,5-22-5,9-11 19,5-2 5,1-8 1,7-7 107,3-7 65,6-7-57,5-17-51,3-5-41,3-8-14,-3-8-9,-8-4-1,-3-2-11,-11-2 5,-7 6 0,-6 8 2,-5 9 5,-4 10 13,0 9 13,0 6-15,-6 5-11,-11 0-87,0 9 4,-6 11 24,3 6-2,2 2 1,6 2 19,6-3 12,6 0 17,0-4-2,6-4 6,13-2 8,1-2 3,4-5-2,-4-3 7,-6-3 8,-4-1 17,-5-2 14,-5 1 44,0 0-91,0 6-18,0 1-28,0 5 37,0 2 3,0-2 6,0 0-1,0-1 1,12-4 0,8-4 6,12-5 17,8 0 12,11-16 11,3-11 9,0-7 62,-4-10-35,-6-6-49,-9-1-15,-10-1-11,-12 9 9,-6 9 27,-7 10-7,0 10-23,-2 6-13,-11 8-72,-10 2-48,-12 18-42,-41 34 6,7-3-70,11-6-143</inkml:trace>
  <inkml:trace contextRef="#ctx0" brushRef="#br0" timeOffset="331474.817">7739 3917 1288,'0'0'209,"0"0"-55,0 0-27,0 0-20,0 0-3,-21-71 12,16 64-45,1 5 1,2-1-36,2 3-4,0 0-8,0 0-14,0 0-8,0 0-1,0 0 0,23-3-1,36-3 0,58-2 0,35 5 0,-5 3-45,-20 17-103,-56 8-138,-41-6-309</inkml:trace>
  <inkml:trace contextRef="#ctx0" brushRef="#br0" timeOffset="332082.6217">10205 4123 1107,'0'0'265,"0"0"-82,0 0-57,0 0 25,0 0 6,0 0-63,19-64-1,-13 57-28,-1 3-17,-2 1-5,-1 0-10,-2-1 0,0 1-1,0-2-11,-13-4-21,-9 1-17,-6-2-4,-5 2 0,-1 1-6,7 3-7,6 1 18,7 0 6,8 1 10,3 1 14,3 1 5,0 0-6,0-2-3,0 0 1,23-5 8,33-4-6,42-7-7,30 0-5,-4 4 0,-26 8-1,-40 6 0,-29 0-64,-2 9-121,-25 6-171,-2-2-285,-3-13-464</inkml:trace>
  <inkml:trace contextRef="#ctx0" brushRef="#br0" timeOffset="332382.6411">11810 4039 1642,'0'0'316,"0"0"-152,0 0-71,0 0-66,0 0-17,185-80 5,-16 77 28,43 3-5,17 14-22,-11 16-8,-50 15-7,-58-12-1,-49-8-257,-50-25-913</inkml:trace>
  <inkml:trace contextRef="#ctx0" brushRef="#br0" timeOffset="386546.2734">16591 16000 766,'0'0'288,"0"0"-100,0 0-42,0 0-60,0 0-24,0 0-35,0 6 99,0-5 1,0-1-56,0 0-36,0 0-25,0 0-1,0 0-9,0 0-56,0 2-99,0 1-127,0 1-213,-4-1 108</inkml:trace>
  <inkml:trace contextRef="#ctx0" brushRef="#br0" timeOffset="386762.6943">16591 16000 1031,'-28'23'131,"23"-23"-131,-1 0 0,2 0 10,0 0 64,2 0-26,2 0-48,0 0-9,0 0-156,0 0-60,0 2 0,6 2-129</inkml:trace>
  <inkml:trace contextRef="#ctx0" brushRef="#br0" timeOffset="386939.7456">16561 16040 360,'0'0'231,"0"0"-122,0 0-41,0 0-11,0 0 51,0 0 47,0 0-5,-17 0-1,14-3-76,-3 2-32,1-3-28,-1 3-13,1-1-15,-2 2 2,3-2-62,-1 2-94,1 0-68,0 0-47</inkml:trace>
  <inkml:trace contextRef="#ctx0" brushRef="#br0" timeOffset="387274.9335">16408 16041 980,'0'0'297,"0"0"-119,0 0-31,0 0-12,0 0-41,0 0-57,0 0-37,6 4 7,41 9-7,46 5 38,63 4 31,51-1 5,34-6 29,19-1 61,-11-8-38,-14-2-26,-24 0-55,-43-4-38,-53 0-5,-45 0 15,-36 0 3,-23 0-8,-11 0-11,-2-7-1,-40-7-41,-10-1-140,-37 2-41,13 4-72,17 1-199</inkml:trace>
  <inkml:trace contextRef="#ctx0" brushRef="#br0" timeOffset="389310.9347">18776 15216 697,'0'0'101,"0"0"284,0 0-138,2-72-81,3 53-76,6 6-56,-3 1-34,1 3 9,-2 1-9,2 3-8,5 0-47,-1 2-77,-3 1-510</inkml:trace>
  <inkml:trace contextRef="#ctx0" brushRef="#br0" timeOffset="389904.0701">18993 15150 689,'0'0'287,"0"0"-100,0 0-38,0 0 18,0 0-48,0 0 25,0 0-8,22-15-58,-16 12-31,-3 0-32,0 0-14,-3 3-1,0 0-28,0-1-1,0 1 20,0-1 9,0-3 32,0-1-2,0-3 4,0-1 5,0-2-2,-5 2-11,-2-3-2,-8 3-24,-4 1 0,-8 6-1,-9 2 1,-10 0 1,-2 16-1,-4 7-1,3 3-5,9 5 6,12-4-1,11 0-5,11-4 4,6-6-15,13-6-2,20-7 19,26-4 38,31-32-1,25-29-3,4-23-2,-15-18 13,-27-2-17,-27 6-18,-17 20-8,-12 25 42,-7 20 67,-8 13 19,-1 3-2,0 4-2,-5 2-47,0 10-61,0 1-18,0 10-22,0 27-19,-16 29 28,-7 26 12,4 10 1,2-15 0,11-18-1,6-26 1,0-1 0,5 6 0,10 5-1,-2 21-133,-1-19-146,-9-17-484</inkml:trace>
  <inkml:trace contextRef="#ctx0" brushRef="#br0" timeOffset="401945.5534">4205 10938 472,'0'0'74,"0"0"-44,0 0-12,0 0-17,0 0 11,-80-56 74,74 47 5,1 3 43,-1-1 2,1 0 19,-6 3-7,-7 4-83,-14 0-39,-30 7-20,-38 19-6,-42 9 0,-32 1 1,-7-3-1,1-2 1,17-6 1,2-3-1,9-5 0,13-1 18,14-3 0,10-4 23,18-1 3,18 0 6,21-4-3,16 3-23,9 0-5,-5 4-3,-5 7-16,-4 2 4,2 7-5,2 4 1,0 1-2,-1 4-4,-2 5 4,1 4 0,-2 4 1,2 2 0,2 3-7,4 1 7,3 1 0,9-5-1,5 2 1,5 0 0,7 4 1,4 2-1,5 4 0,1 4-1,0 1 1,0-2-2,1 0 2,8 0 0,5 11 0,18 10 0,15 18-1,14 2 0,15-10 1,6-10-1,0-12 1,9-5-2,7-2-5,7-2 6,8-9-17,9-6 10,5-8 2,3-9-4,7-2 9,-1-6-5,1-4-3,5-7-13,7-10 2,12-5 1,15-8 9,18-14 9,15-4 1,4-3 0,-4 5 0,-21 10 0,-30 8-37,-22 6-169,-21 0-114,-10 12 145,-8 5 105,0 2 23,2-1 0,13-5-14,10-5 35,23-8-8,17-2 34,23-15 88,20-5 147,5 0 6,-4 5-18,-12 6-79,-20 5-86,-22 5-39,-20 1-19,-15 0 1,-20 9-1,-7 3 2,-8 2-1,0 0 0,2-6-1,12 0 0,9-4-1,22-3 1,19-1 0,25 0 34,23-5 11,16-12 0,13-5-1,3-4-11,-9-1-20,-14 2 1,-20 0-6,-20 4-7,-19 4-1,-12 1 0,-9 2 0,-11 3 0,-6-1 7,-5 3 4,-2 0 17,6-2 13,8 1 24,9-3 12,14 2-27,7-1 2,8 1-21,4 0-18,12 1-12,3-1 5,4 2-6,1 1 1,-8 2 5,-9 2-6,-15 2 0,-12-1-1,-14 3-1,-13 0 1,-19 0 1,-21 0 0,-19 0 0,-6 0 0,4 6 6,6 0 16,12 4-8,4-3 6,17-2 11,18 0-7,22-4 6,9 0-7,-2-1-5,-4 0-9,-13-5-9,1-12 0,0-10 0,-5-10 0,2-10-6,-9-16-8,-2-14-2,-5-12 3,-6-11 1,-1-1 11,-5 0 1,-2-1 24,-8 2 50,-10 5 8,-11 6-29,-11 7-36,-10 6-16,-9 0-1,-9-2 0,-7 0-7,-5 11-7,0 13-8,0 13-8,-3 3-1,-7-4 15,0-6 10,-5-5 4,-2-1 2,-5 1 0,-6 0 0,-11 0-1,-10-3-6,-24-3 0,-33-2 5,-32 4-11,-16 9-24,2 14-37,13 13 37,18 12 8,3 5 16,5 4 7,4 0 5,5 0-6,4 5 1,-1 4 4,-3 4 1,-3 1-9,-9 2 9,-4 2-5,-1 2 6,-4 2 2,-2 0-2,1-2-1,-1 2 1,0 1 0,0-1 0,-3 2-1,-5 2 1,-5 6 0,-7 1-16,-7 4 0,-6-3-39,-5-3 8,-4-7-1,-6-8 26,-4-9 4,-2-6-12,-1-1 19,0 0 1,-1-7 1,-4 0 9,0-1 0,2 1 0,0-2 0,6-1 0,6-3 0,1-1-1,8-2-6,3-1 6,12 0 1,7-2 0,7 2 0,5 2 0,6 1 0,3 2 0,5 2-1,5 0 0,13 3 1,1 4 0,3 3-1,-2 0 1,2 0 0,0 8-7,8-1-40,12-2-4,14 0 16,-12 2 25,-11 3 1,-14 1 9,-13 0-1,9 0 1,6-5 0,-5-5 1,-9-1-1,-3-2 0,-4-14 0,2-3 7,-2-1 22,-5-2 15,-7 5 7,-9 2-10,-11 3-14,-13 9-11,-17 3-10,-6 8-6,-10 16 0,-6 13 0,-1 16-6,-2 4-93,47-10-148,37-22-615</inkml:trace>
  <inkml:trace contextRef="#ctx0" brushRef="#br0" timeOffset="423048.4453">7874 16017 719,'0'0'153,"0"0"-85,0 0 82,0 0-36,0 0 17,0 0-18,84-61-33,-53 57-57,8 2 269,7-3-64,12-2-97,24-4-79,30-8-37,30-2-6,14-1-8,-5 0 6,-12 4-7,-20 6 0,-7 6 0,-7 4 0,-5 2-34,-5 0-35,-4 2-24,1 7-26,2 0-14,6-1 9,6 3 7,2-2-28,2 0-76,1 1 46,-3-2 84,-3 0 25,-6 1-38,-3-3 37,-5-1 47,-16-2-4,-13-3-41,-13 0 65,-4 0 56,11 2 39,6-1-27,9 1 0,1-1 23,0 1 26,2-2 8,0 0-1,0 0-16,-2 0-50,-4 0-9,-4 0-8,-7 0-19,-5 0-11,-8 0-11,-4 4-21,-4 3 8,1 1 6,-2-1-1,6 0 2,2-1 6,3-3 1,2-1 1,1-2 10,5 0 6,-1 0 3,5 0-3,1 0 26,2 0-1,5 0 16,2 0-40,-1 0 12,2-1-8,-3 0 14,0-1-9,-6 1 16,0 1-8,-3 0-16,-3 0-18,2 0 4,1 1-6,0 6 1,2 0-1,2 1 0,2 0 0,0-2 0,0-1 0,-1 0 19,1-3 15,1 1-13,2 2-5,-2-3-15,0 3 5,0-1-6,0-1-6,-1 2 6,-2-2 1,2 0-1,-2-2 0,-2-1 1,-4 2-1,-5-2 2,-1 0-1,-7 0-1,1 0-1,-4-2 1,1-2 0,2-2 1,-3 1 7,-2 1-7,-3-1 0,-4 3 0,-4-1 8,-6 3-9,-6-2 27,-4 2-1,-5-1-1,-2 1-5,-3 0 12,0 0-4,0 0-14,0 0 8,0 0-3,0 0 2,0 0-12,0 0 0,0 0-8,0 0 6,0-2-7,0 2 8,1 0-8,0-1 3,3 1 3,0-1-6,2-2 0,1 1 0,1 0 0,-2-1 0,-1 3-11,2-2-3,-1 1-10,-3 1-24,0-2-18,-2 2-34,-1 0-98,0 0-89,0 0-305</inkml:trace>
  <inkml:trace contextRef="#ctx0" brushRef="#br0" timeOffset="424504.3651">15844 15995 725,'0'0'214,"0"0"-63,0 0 6,0 0 20,0 0-29,0 0-26,0 0-17,10-3-17,-5 0-10,1 0 2,-3 0 0,0 3-24,-2-2-30,1 2-14,-1 0-12,2 0-15,-2 0-63,2 0 1,0 0 21,2 0 19,1 0-4,6 2 1,4 3 17,13 2 14,14 1 9,31 1-2,38-1 1,42-1 1,13-3 0,-6-4 28,-25 0 46,-48 0 29,-29 0-8,-29 0-36,-16-2-37,-4 2-16,-4 0 0,-1 0 6,-5 0 29,0 0-24,0 0-10,0 0-5,0-2-1,-3 1-1,1 1-30,2 0-45,0 0-42,0 0-12,0 0-4,0 0-28,0 0 17,0 0-53,0 0-78,-3 0-83</inkml:trace>
  <inkml:trace contextRef="#ctx0" brushRef="#br0" timeOffset="425661.3304">16126 15959 601,'0'0'293,"0"0"-50,0 0-47,0 0-53,0 0-32,0 0 1,0 0 5,0 0-13,0 0-9,0 0-4,0 0-54,0 0-37,4 0-59,5 0-161,0 0-141</inkml:trace>
  <inkml:trace contextRef="#ctx0" brushRef="#br0" timeOffset="425855.6834">16226 15891 464,'0'0'182,"0"0"-95,0 0-50,0 0-37,0 0-79</inkml:trace>
  <inkml:trace contextRef="#ctx0" brushRef="#br0" timeOffset="429083.147">16178 15828 699,'0'0'250,"0"0"-70,0 0-70,0 0-31,0 0-38,0 0-34,0 0-7,0 0 0,0 0 0,0 0 0,0 0-18,-1 5-50,-13 5-85,-1-1-14,2 1-119</inkml:trace>
  <inkml:trace contextRef="#ctx0" brushRef="#br0" timeOffset="431598.7548">16178 15828 864,'-109'92'359,"109"-92"-193,0 0-57,0 0-46,0 0-4,0 0-34,0 0-15,0 0-10,0 3 0,0-1-6,11 0-1,5-1 5,1 1 2,11-2 41,3 0-12,9 0 21,7 0-8,8 0 9,4-5 26,7 0-3,4 1-21,5 1 10,-1 1-19,1 2-35,-7 0-8,-5 0 11,-6 8-12,-9 0-1,-5 2-17,-9-2 8,-3 1 0,-2-1 8,-3-1-4,4-1-8,2 2 14,1-3 0,5 0 0,5 2-1,2-1-11,7 0-5,1-1 0,-1 1 10,0 0 6,-3-1 1,-7 1-6,-4 0-22,-4 2-23,-3-1 18,-2 0 8,-4 0 16,3 0 8,2-2 0,0 0 0,2-1 1,2 1 1,1-2 0,5 2 0,1-1-1,3-1 11,1-1-3,3-1 4,-3 0 0,2-1 5,-4 0-5,0 1-10,-5-1-2,-5 0 5,-6 0-5,0 0 0,-5 0 2,2 0-1,1 0 12,1 0-11,0 0-2,3 0 0,0 0 0,4 0 0,2 0-6,0 0 6,3 0-1,-1-1 7,3-1-12,-1-1 5,3 0 1,1-2 0,1 2 6,-3 1-5,-4-1-1,-5 0 0,-5 2-2,-6 1 2,-2-1-1,-1 1 1,-2-2 1,-1 1-1,0 0 0,0-2-1,0 1 1,0-1 1,-2-1-1,1-1 18,-2-2 24,-3 0 6,-2-1-4,0 0-16,-4-4-16,1 0-1,-3-4 5,1-1-11,-2 1-5,0 0 0,0 2 1,0-1 0,0 1 1,1-1-1,-1-1-1,0 2 1,2-2 2,-2 2-3,0-3 0,1-2 0,-1-1 0,0 1-1,0-1 1,0 0-6,0-1 5,0 1 1,0 0-1,0 0 0,0 3 1,0 1 0,0 0-1,-1-1 2,-2-1 3,0-1-4,-2 1-1,0 1 1,-2 2 6,0-2-6,-1 5 0,1-2 0,-2 3-6,1 2 6,2 0 0,0 1 0,-1 1 1,1-1-2,-1 2 2,-1-3-1,-3-2 0,0 0 0,0-2-2,-4 1 2,2 0 0,-3-1 0,-3-1-1,-1-1 0,-5 1-4,1 0 5,-5 2-1,1-1-3,1 2 4,-3 0-1,2 3 2,-2-1-2,0 4 0,-1 1 1,1 1 0,-2 1 0,0 0 0,-1 2 0,2 0-1,-3 0 1,-2 0-10,-5-2 10,-5 1-1,0-2 1,-6-2 0,-1 1-1,1-3 0,0 2 1,1 1 0,6 1-1,1 3 0,7 0 1,1 0 0,1 0 0,2 0-2,-4 0-13,2 0-2,-4 0 3,-3 1 1,-6 1 13,-5-2 0,-5 0-6,-4 0-7,0 0-7,0 0 4,3 0 10,2 0 6,6 0-1,2 1-12,3-1 12,1 2 1,3-1-1,1 1 1,-1-1 5,4 1-5,-1 2-5,0-1 4,1-1 1,2 0-1,0 0 1,0 1 0,-3 0 0,4 0 0,-4-1 0,-1-2 12,1 0-11,-2 0 5,-4 0-5,2 0 11,0 0 4,4 0-8,2 0-8,7 0 1,3 0 0,3 0 0,2 0 0,4 0 9,4 0-10,4 0-1,1 5 1,1 0 0,-1 2-1,3 0 0,0 3 0,0-2-11,-1 1 6,3 0 5,-1 1-20,1-2 15,-1 1-7,-2 0 7,2 1 6,-1 2-1,0 0 1,0 3 0,2-1-1,-1-1 0,-1 2 0,3-3 1,2 2-6,-1 0 0,1 0 6,-2 1 6,0 0-6,-2 2 1,-1-5-1,-1 2-1,1 2 1,0-4 1,-3 2-1,2 0 0,-1 2-1,-1-2-3,0 0 3,-1 0 1,1 1-2,1 0 1,1-1 1,3 0-1,2 1-1,1 1 2,1 2 0,0 1 0,0 1 0,0 1-1,0-2 0,0 2 1,1 2 0,1-3 1,-2-1-1,0-2 0,0-2 0,0-3 0,0-3-1,0 1 1,-5 0 1,2-1 8,0-3-15,-2 2 6,1-2 0,4 1 8,-3 0-8,-1 0 1,1 3-1,1-1 0,-1 1 0,2 0-1,1-2-5,0 1 12,0 1-13,0-1 14,0 1-5,0-1-2,0 1-1,0-2-13,3 1-18,0-2-12,1-2 13,0 0 3,1-2-10,-1 3-31,-1 0-40,2 1 23,3 5-23,-3-3-181,1-1-248</inkml:trace>
  <inkml:trace contextRef="#ctx0" brushRef="#br0" timeOffset="431766.3075">16070 16191 1219,'0'0'236,"0"0"-118,0 0-9,0 0-40,0 0-20,0 0-49,0 0-33,42-16-141,-22 18-314</inkml:trace>
  <inkml:trace contextRef="#ctx0" brushRef="#br0" timeOffset="431927.6653">16196 16240 431,'0'0'0,"0"0"-299</inkml:trace>
  <inkml:trace contextRef="#ctx0" brushRef="#br0" timeOffset="432129.3446">16254 16266 1045,'0'0'330,"0"0"-178,0 0-37,0 0-14,0 0-15,0 0-86,0 0-12,-11-22-107,22 22 18,-2 0-56,1 3-212</inkml:trace>
  <inkml:trace contextRef="#ctx0" brushRef="#br0" timeOffset="432304.5823">16254 16266 1121,'-21'-5'285,"21"5"-174,0 0 18,0 0-27,0 0-102,0 0-3,10 0-177,1 5-170,0-1-241</inkml:trace>
  <inkml:trace contextRef="#ctx0" brushRef="#br0" timeOffset="432466.1506">16260 16286 920,'0'0'350,"0"0"-133,0 0-41,0 0-22,0 0-19,0 0-135,0 0-53,5-12-233,6 12-330</inkml:trace>
  <inkml:trace contextRef="#ctx0" brushRef="#br0" timeOffset="432634.7001">16260 16286 1350,'-1'11'278,"1"-14"-207,0 3-71,20 0-99,1 0-294,3 0-524</inkml:trace>
  <inkml:trace contextRef="#ctx0" brushRef="#br0" timeOffset="432846.6645">16357 16274 674,'0'0'17,"0"0"-17,0 0-29,0 0 22,0 0 7,0 0-2,0 0-83,0-1-46,0 5-251</inkml:trace>
  <inkml:trace contextRef="#ctx0" brushRef="#br0" timeOffset="433064.3672">16357 16274 542,'-106'9'287,"104"-9"-104,1 0 20,1-2 23,0 1-27,0 0-43,0 1-21,0-2-53,0 2-43,0 0-29,0 0-10,0 0-57,0 0-101,0 0-38,3 0-75,5 0-67,1 0-206</inkml:trace>
  <inkml:trace contextRef="#ctx0" brushRef="#br0" timeOffset="435956.2634">10446 15989 734,'0'0'85,"0"0"22,0 0 147,0 0-86,0 0-53,0 0-25,0 0 3,0 0 19,0 0 10,0 0-33,0 0-25,0 0-37,0 0-21,0 0-5,0 0-1,0 0 1,0 0-1,4 0-1,2 0 0,2 0 1,1 0-2,4 0 1,4-1 0,3 1-15,7 0 3,8 0 7,12 0 2,23 0-6,38 0 10,45-5 0,25-5 1,8-2 0,-12 1 0,-33 6 19,-20 2-13,-30 3-5,-28 0 8,-23 0-9,-12 0-1,-4 0-20,-6 9-106,-8 2-149,-10 2-315</inkml:trace>
  <inkml:trace contextRef="#ctx0" brushRef="#br0" timeOffset="436166.6965">11590 16096 1388,'0'0'503,"0"0"-255,0 0-77,0 0-64,0 0-70,0 0-37,0 0-37,83-58-83,-34 58-90,-5 0-169,-2 0-382</inkml:trace>
  <inkml:trace contextRef="#ctx0" brushRef="#br0" timeOffset="436331.2983">12160 16157 1465,'0'0'535,"0"0"-293,0 0-17,0 0-121,0 0-60,0 0-44,0 0-41,12-51-152,4 49-388,-1 0-360</inkml:trace>
  <inkml:trace contextRef="#ctx0" brushRef="#br0" timeOffset="439129.1243">12729 15601 400,'0'0'63,"0"0"-63,0 0-30,-86 10-227</inkml:trace>
  <inkml:trace contextRef="#ctx0" brushRef="#br0" timeOffset="439305.6385">12729 15601 459,'31'36'107,"-31"-36"-107,10 0-42</inkml:trace>
  <inkml:trace contextRef="#ctx0" brushRef="#br0" timeOffset="439636.2788">14403 15758 804,'0'0'626,"0"0"-418,0 0-42,0 0 62,0 0-5,0 0-85,0 0-75,-70-34-63,70 35-19,3 12-243,1-2-307</inkml:trace>
  <inkml:trace contextRef="#ctx0" brushRef="#br0" timeOffset="440868.5591">10455 8329 861,'0'0'238,"0"0"21,0 0-86,100-44 22,-70 16 25,-4-1-78,-5-5-23,-9-3-38,-9-2-38,-3-1-4,-19 2-14,-37 1-15,-41 6-10,-49 13 0,-28 18-1,-8 6-1,16 23-8,37 5 8,35-3-7,33-3 9,29-6-2,19 5-11,13 7 4,25 14-1,63 8-2,76-8 11,43-18 0,19-26 1,-17-14 0,-50-25 1,-44-2-1,-44 0 0,-35 4-16,-24-1 15,-12-7 0,-4-9-5,-44-12-3,-37 4-3,-33 11 5,-16 21 6,19 19-13,29 7-73,39 9-105,12 11-111,9-3-204,16-9-394</inkml:trace>
  <inkml:trace contextRef="#ctx0" brushRef="#br0" timeOffset="441068.9301">10425 7668 1534,'0'0'214,"0"0"68,0 0-101,0 0-111,0 0-62,-82 36-8,10 62 1,-26 53 9,-8 28-10,15-1-3,22-18 2,30-29 0,13-16-6,9-3-116,14-9-37,3-31-112,0-29-325</inkml:trace>
  <inkml:trace contextRef="#ctx0" brushRef="#br0" timeOffset="441427.4902">10734 8818 1141,'0'0'890,"0"0"-681,10-99-7,-10 66-64,0 10-7,-2 9-61,-11 9-55,-9 5-15,-9 16-40,-17 27-29,-8 28 32,4 22 4,15-6 2,18-16-20,19-26-13,0-21 6,9-4-20,9-5 19,10-6 31,3-9 26,7-15 2,-1-23 10,-3-8-4,-11-10 13,-9-4 17,-14 3 32,0 6-7,-19 10-33,-9 11-28,-9 16 0,-4 14-127,-22 24-230,11 10-122,17-8-400</inkml:trace>
  <inkml:trace contextRef="#ctx0" brushRef="#br0" timeOffset="441725.869">11248 7768 1979,'0'0'263,"0"0"-110,0 0-109,0 0-44,0 0-21,0 0-40,-59 137 45,4 46 10,-7 28 6,11 1 0,17-28 0,30-54 0,7-22 0,18-27 0,1-25-1,0-20-50,2-13-82,39-18-71,-5-5-70,5-13-330</inkml:trace>
  <inkml:trace contextRef="#ctx0" brushRef="#br0" timeOffset="442153.7117">11374 8306 500,'0'0'1177,"0"0"-839,0 0-120,0 0-69,0 0-30,0 0-13,0 0-53,-17-56-53,29 56-46,12 7-26,6 10 19,1 5 14,-3 9-32,-8 7 19,-8 7 9,-12 3 9,0 2-6,-13-2-3,-4-10 14,1-6 1,5-14-21,8-10 20,3-8 29,3-3 51,22-20 52,13-13-103,7-9-43,5-6 37,-2-4 6,-9 5 59,-10 10 24,-12 12 65,-5 13-32,-9 12-68,-3 3-48,0 14-44,0 14 23,-2 12 7,-7 5 13,1 2-13,5-1-87,4-4-118,17-13-110,4-16-177</inkml:trace>
  <inkml:trace contextRef="#ctx0" brushRef="#br0" timeOffset="442331.5177">12100 8040 1530,'0'0'693,"0"0"-635,0 0-58,9 109-1,0-15-9,-6 28 4,-3 3 4,0-22-8,-9-33-139,8-21-59,1-17-54,0-11-327</inkml:trace>
  <inkml:trace contextRef="#ctx0" brushRef="#br0" timeOffset="442468.1519">12385 8395 1687,'0'0'275,"48"-74"18,-20 39-127,8-1-71,3 14-59,4 12-36,10 18-44,-11 15-230,-12 2-406</inkml:trace>
  <inkml:trace contextRef="#ctx0" brushRef="#br0" timeOffset="442632.7065">12514 8637 1702,'0'0'609,"0"0"-440,0 0-89,93-58-41,-40 36-17,3 5-22,1 8-40,0 2-197,-12 4-431,-12-4-726</inkml:trace>
  <inkml:trace contextRef="#ctx0" brushRef="#br0" timeOffset="443166.2928">12988 8114 1585,'0'0'511,"0"0"-232,0 0-126,0 0-88,0 0-65,0 0-6,0 0-3,74 24-10,-60 23-27,-4 4 0,-4 7 12,1 3 10,-1-1 6,2 0-22,-1-4-19,-1-3-36,0-8-6,-1-10 4,1-6 38,2-12 33,5-8 16,7-7 10,10-2 77,14-8 23,10-9 9,9-5-59,5-1 42,1 1-40,-7 3 4,-3 3-5,-12 4-19,-8 5 1,-10 3-9,-5 1-18,-6 2 0,-6 1-6,-3-3 24,-2-1 88,-1-5 19,3-8-16,3-10-79,5-10-22,2-23-7,2-18 4,4-19 2,1-2-6,-4 6-5,-7 22-1,-5 18 5,-2 15-5,-4 7-1,1 2-15,-2 5-7,-2 8-41,-1 16-40,0 4-205,-22 58-206,-5-1 162,3-2-351</inkml:trace>
  <inkml:trace contextRef="#ctx0" brushRef="#br0" timeOffset="443503.3793">14196 8637 1380,'0'0'351,"0"0"-67,113-56-43,-77 31-68,-9 5-41,-8 4-45,-10 7-48,-6 6-39,-3 3-30,-11 20-147,-19 16 98,-12 12 55,-12 13 19,4 2 4,1 2 1,13-9-1,13-7-39,14-15-3,9-13 20,13-12 5,23-9 18,10-16 47,9-19-1,-1-10-6,-8-11 24,-11-2-1,-13 1 0,-13 10-35,-9 11-26,-14 17-2,-69 24-171,1 18-365,4-1-262</inkml:trace>
  <inkml:trace contextRef="#ctx0" brushRef="#br0" timeOffset="443776.6679">12847 9358 1393,'0'0'689,"0"0"-407,0 0-104,0 0 14,0 0-17,79-39-67,58 42-77,38 21-31,25 12-34,-5 8-96,-24-5-45,-8-5 5,-25-15-104,-41-11-91,-33-8-453</inkml:trace>
  <inkml:trace contextRef="#ctx0" brushRef="#br0" timeOffset="443902.1541">13699 9481 798,'0'0'149,"86"27"111,-14-13-260,11-8-1036</inkml:trace>
  <inkml:trace contextRef="#ctx0" brushRef="#br0" timeOffset="444449.7765">18254 15480 405,'0'0'89,"0"0"-66,0 0-23,28 77 0,-2-57 0,13-2-1,46 5 1,-9-4-1,3-6-69</inkml:trace>
  <inkml:trace contextRef="#ctx0" brushRef="#br0" timeOffset="445276.2606">19037 15552 453,'0'0'65,"0"0"291,0 0-80,0 0-106,0 0-153,0 0-17,0 0-149,57-22-12,-47 22 106,-2 0-8,-5 0 5,0 0 58,-3 0 7,0 0 204,0 0 115,-6-1-82,-2-10-42,-3-5-8,-1-3-51,-4-3-81,-4-2-25,-6-1 0,-2 0-25,-3-1-12,-5 1 0,2 0 0,-5 2 1,2 1-1,-3 1 0,2 3 0,-1 3-7,4 2-14,0 1 5,1 4 7,-2 2 7,-4 5 1,-7 1-1,-5 0-4,-6 10 6,-3 9-9,-3 9 7,-2 6 1,-3 11 1,-6 22 6,-3 19 0,1 15-1,17 8-5,20-8 0,22-12-9,18-13 8,0-10 1,11-13 0,8-11 8,4-6 7,12 4-14,25 9 14,33 7 11,40-8 16,15-8-5,7-19 13,-6-15-23,-13-6 25,-6-7-16,-4-11-9,-9-10-26,-26-1-2,-26 0-4,-20 2-13,-14-6-17,-4-22-4,-3-26 26,-15-28-10,-9-6-5,-16 18-3,-6 26 16,5 26 15,-2 10 34,-3-1 6,-5-1-15,-5 2-19,-4 9-6,-1 10-15,-2 9-24,-2 7-51,0 0-33,-4 9-83,-19 18-60,10-3 9,8-6-314</inkml:trace>
  <inkml:trace contextRef="#ctx0" brushRef="#br0" timeOffset="445552.5211">18715 15702 656,'0'0'646,"0"0"-481,0 0 71,0 0 99,0 0-96,0 0-62,0 0-64,66-52-77,-65 52-36,-1 0-71,-4 12-186,-11 6-273,-5 0 172</inkml:trace>
  <inkml:trace contextRef="#ctx0" brushRef="#br0" timeOffset="446395.4036">18050 16456 492,'0'0'36,"0"0"-34,0 0-1,0 0 0,0 0 304,0 0 230,0 0-314,-33-23 127,33 6-42,0 0-68,0 0-19,8 4-38,-3 2-30,3 6-74,-1 5-47,6 0-30,9 8-13,11 18 4,10 9-20,2 10-20,8 8-8,1 5 32,-2-2-7,3 0-14,-3-6-29,-7-7-72,-5-6-27,-10-8-173,-10-21-165,-9-8-81,-7 0-358</inkml:trace>
  <inkml:trace contextRef="#ctx0" brushRef="#br0" timeOffset="446565.6226">18539 16618 1051,'0'0'411,"0"0"210,0 0-293,0 0-121,0 0-114,0 0-82,0 0-11,-52-3-29,16 41 20,-10 13 8,-12 17-4,3-2-9,6 1-41,5-2-55,19-4-155,4-8-132,19-19-296</inkml:trace>
  <inkml:trace contextRef="#ctx0" brushRef="#br0" timeOffset="447031.5308">19181 17169 1460,'0'0'380,"0"0"-162,0 0 103,0 0-70,0 0-84,0 0-101,0 0-47,-14-83-18,-11 56-1,-7 1-2,-5 5-5,-6 7-1,0 8-23,-2 6-20,5 10-10,7 16 0,8 8 9,15 8 22,10-1-7,7-5 10,21-5 16,12-12 5,9-12 6,6-7 9,3-17 3,-1-16 9,-6-12-7,-8-7-2,-9-6-11,-7-5 8,-10 4-3,-5 6 17,-6 14 12,-3 14-8,-3 13 1,0 12-28,-2 14-19,-16 37-2,-4 33 12,-5 28 8,6-3 0,11-22 1,8-29 1,2-24 0,2-2 8,8-1-9,2-8-12,12-23-67,-2-14-146,4-19-492</inkml:trace>
  <inkml:trace contextRef="#ctx0" brushRef="#br0" timeOffset="447694.7278">19804 16641 595,'0'0'703,"0"0"-219,0 0-190,0 0-83,0 0-64,0 0-91,0 0-22,83-17-28,-45 14 2,4 2 12,4-1-14,2 2 2,-1 0-8,7 3-82,-14 5-133,-11-6-464</inkml:trace>
  <inkml:trace contextRef="#ctx0" brushRef="#br0" timeOffset="447866.2969">19783 16912 882,'0'0'1121,"84"-3"-870,-2-1-123,4 1-88,-4 3-40,10-4-76,-35 3-287,-4-10-596</inkml:trace>
  <inkml:trace contextRef="#ctx0" brushRef="#br0" timeOffset="448842.8268">21294 16552 783,'0'0'308,"0"0"-169,0 0-109,0 0-20,0 0 24,0 0 44,0 0 9,9-10-17,-13-5-6,-2-4 7,-5-3-2,-5-2-27,-5-2-26,-7-2 0,-7 2 31,-4 2-4,-7 7-7,0 6 1,-5 11-15,2 11-13,0 20-8,7 13 0,9 10-1,15 7 0,18 3 0,11-1 9,27-8-6,12-6 29,11-12 92,5-8 29,-1-5-19,-9-10 1,-12-3-4,-14-5-62,-17-3-47,-8-3-14,-5 0-2,-3 0 36,-36 0-20,-44 0-22,-44 0-44,-19 6-19,7 15-117,38 2-68,44-3-106,28-6-201,28-7-412</inkml:trace>
  <inkml:trace contextRef="#ctx0" brushRef="#br0" timeOffset="450244.5074">22141 16621 1446,'0'0'547,"0"0"-252,12-81-91,-13 47-24,-23 2-60,-10 10-89,-13 9-31,-9 12-6,-7 2-2,0 25-11,4 15 11,7 21 7,13 18-21,16-2 2,19-10-26,5-8 9,29-17 13,12 1-6,29 2 18,39-13 11,40-20 1,14-13 0,-27-22 8,-36-9 35,-49 1-19,-20-4-12,-2-11 0,-7-11-12,-16-8-15,-7 6-6,-33 10-38,-13 15-19,-11 21 13,-4 12-3,0 20-2,3 21 29,9 14-82,11 3 30,15 6 56,12-2 19,11-6-3,0-11 14,15-12 0,12-13 7,6-12 10,11-8 75,3-9 8,6-16-37,-2-6 7,-6-5-33,-9 2 14,-10 4 2,-5 5-10,-10 10-27,-4 10 16,-3 5-25,-1 0-16,1 17-66,0 9 46,1 9 16,2 5 19,5 2 1,1-1 0,7-3 0,8-4 1,6-7 2,7-14 22,6-11 40,4-3 6,-2-28 1,2-22 14,-2-29 12,-7-29-54,-9-20-27,-17-5-17,-11 1-6,-5 17-3,0 10 3,0 12 6,-2 27-1,2 22 1,0 20 1,0 15-1,0 9 0,-3 1-12,-1 21-143,-11 37 2,-12 37 110,-9 21 31,-4 6 11,4-5-2,13-15 3,10-8 2,12-20 15,1-16-15,7-19 13,16-5 4,11-2-4,27 2 34,42-7 12,39-17 16,23-10-20,-4-17-15,-25-20-23,-41-2-19,-17-25-12,-24-7-42,-24 8-41,-10 0-18,-20 26 0,-11 14 14,-15 4 40,-11 5 25,-11 9-10,-10 5-8,1 19 23,1 14 21,5 4-9,11 8-5,10 4 3,8 2 18,10-5-6,8 0-11,4-9-23,7-6 7,16-10 11,7-11 23,6-10 51,1-1 69,1-18 7,-5-5-27,-4-2-23,-2 0-46,-5 3-22,-4 7-9,-6 5-9,-6 6 3,-3 5-36,-3 0-135,0 20 10,0 9 111,0 11 31,0 7 19,0 4 6,0 5 0,17-3 1,9-3 7,10-8-8,9-8 8,7-10 13,3-12 10,1-10 59,-5-2 47,-2-21 25,-4-11-47,2-12-37,-1-10-10,-1-5-37,-3-2-17,-4 8-8,-8 8 3,-10 13-2,-7 14 14,-5 12 28,-2 6-49,3 2-36,7 23-35,11 22 57,4 25 0,-10 20-18,-12-2-51,-18-14-162,-19-28-305,7-33-328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</inkml:channelProperties>
      </inkml:inkSource>
      <inkml:timestamp xml:id="ts0" timeString="2023-06-17T08:46:58.93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3584 7989 468,'0'0'275,"0"0"-165,0 0 24,0 0 31,0 0-32,0 0-53,-44-74 7,38 66-23,4 3 10,-1 0-27,0-2-12,2 4-15,-1 1-4,2 0 6,-2 2-4,2 0-10,0 0-7,0 0 0,0 0-1,0 0 0,0 0 1,0 0 0,0 0-1,0 0-1,0 0 1,0 0 0,0 0 0,0 0-1,0 0 0,0 0-1,0 0-9,13 0 5,17-1 5,29-7 1,47-8 1,64-9 14,34-1 5,17-6 9,-10 6 12,-44 9 7,-39 6-18,-44 5-21,-34 6 0,-18 0-9,-8 0 0,-5 0-63,-12 0-65,-20 12-38,-70 22-2,0 0-61,-3-9-372</inkml:trace>
  <inkml:trace contextRef="#ctx0" brushRef="#br0" timeOffset="5660.374">7704 7210 743,'0'0'372,"0"0"-129,0 0-63,0 0-80,0 0 4,17-81-28,-8 67 9,0 2 6,1 2-14,-4 2-55,2 4-16,-4 2-6,-2 2-149,-8 16-131,-14 9-106,-5-9-182</inkml:trace>
  <inkml:trace contextRef="#ctx0" brushRef="#br0" timeOffset="6106.5468">9112 7174 851,'0'0'101,"0"0"-99,0 0-2,0 0-25,0 0-17,0 0-163</inkml:trace>
  <inkml:trace contextRef="#ctx0" brushRef="#br0" timeOffset="6650.546">8383 8148 481,'0'0'99,"0"0"-99,0 0-252</inkml:trace>
  <inkml:trace contextRef="#ctx0" brushRef="#br0" timeOffset="6915.2621">9421 8207 1385,'0'0'36,"0"0"-36,0 0-751</inkml:trace>
  <inkml:trace contextRef="#ctx0" brushRef="#br0" timeOffset="9059.9646">3986 10573 600,'0'0'49,"0"0"79,0 0 1,0 0-125,0 0-4,0 0-252,-23 26-351</inkml:trace>
  <inkml:trace contextRef="#ctx0" brushRef="#br0" timeOffset="15755.4338">21146 2931 400,'0'0'345,"0"0"-197,0 0-31,0 0 32,0 0-23,0 0 6,-31-46-31,29 45-14,2 1-46,-1 0-41,-2 7-27,-5 11-21,-8 11 35,-7 11 3,-19 27 10,-27 26 13,-25 29 1,-7 10 2,8-2 8,20-10-10,19-13-5,11-1-9,10-19 1,11-19-1,9-23 0,2-12-1,-1 2-50,-7 2-75,3-6-163,6-22-242</inkml:trace>
  <inkml:trace contextRef="#ctx0" brushRef="#br0" timeOffset="16375.6544">20338 3717 1220,'0'0'141,"0"0"-43,0 0-37,0 0-17,0 0 36,0 0 2,0 0-5,0-53-36,0 49-17,0 1-5,0 1-18,0 2-1,-7 0-22,-9 2 0,-9 12-3,-3 3 9,-3 2 14,1 1 1,3 0-5,5 0 5,5 1-2,4-4-12,7-5-27,3-1 1,3-5 9,1-5 32,23-1 11,23-10 8,30-17-10,26-5 2,12-4-5,3 8-5,-15 7-1,-23 8 0,-16 7 0,-19-1 0,-11 7 0,0-3 0,0 3 0,3 0-1,-7 11 1,-6 6-6,-4 3-7,-8 4-2,-6 1 6,-6 0-17,0-2 13,-8 0 0,-11-2 6,-10 1 5,-12 0 2,-26 6 46,-32 4 26,-30 4 15,-10 0 3,7-6-23,21-7-23,29-8-21,18-2-2,-8 1-12,-8 6-9,-16 11 0,-16 10-112,30-7-116,33-14-279</inkml:trace>
  <inkml:trace contextRef="#ctx0" brushRef="#br0" timeOffset="18097.2837">16573 2420 1508,'0'0'22,"0"0"83,29-93-35,-26 64-60,-3 8 4,0 4-14,-18 1-7,-12 2 5,-27-3 1,-38 6-14,-50 10 8,-28 1 7,-5 24 10,11 8-1,31 4 18,31-3-18,32-7 1,25-5 5,20 0-2,6 2-6,17 2-7,17 4 0,71-5 9,77-11 12,35-13 17,23-7-18,-17-27-7,-42-7 5,-40 2-5,-39 4 11,-33 9 2,-17 0 11,-7-1-8,-7-2-22,-14 0 58,-12 7-24,-48 3-41,-39 11-55,-27 8-6,-8 8-23,22 16-50,34-1-31,16-5-53,22-6-142,14-12-483</inkml:trace>
  <inkml:trace contextRef="#ctx0" brushRef="#br0" timeOffset="18341.6502">16182 1841 1294,'0'0'286,"0"0"-22,0 0-51,2-75-49,-2 72-49,0 3-115,-2 28-29,-17 33 4,-12 46 16,-10 47 9,0 29 7,0 9-7,-3-7 2,-9-28-2,-20-9-2,-17-13-14,-15-16-20,-16-4-104,2-31-93,25-30-115,33-39-476</inkml:trace>
  <inkml:trace contextRef="#ctx0" brushRef="#br0" timeOffset="19329.365">16806 3134 512,'0'0'112,"0"0"-37,0 0 48,0 0 20,0 0 31,0 0-54,96-38-4,-83 32-25,-4 3 4,-2-3-23,-2 5 20,0 0-20,-3 1-25,-2 0-25,1 0-14,-1 0 1,0 0 0,2 0-9,-2 0 1,0 0-1,1 0 0,3 0 0,2 2-1,3 8 1,5 3 0,2 6 0,4 4 0,1 10-1,-1 7 1,-1 12 0,-8 5 2,-6 4 11,-5 0-3,-2-5-1,-18-7 1,-8-9-1,-10-11 3,-11-7 1,-12-8 3,-19-6-16,-18-6-4,7-2-75,-12 0-57,31-11-109,34-10-444</inkml:trace>
  <inkml:trace contextRef="#ctx0" brushRef="#br0" timeOffset="19523.6957">17174 2902 1493,'0'0'211,"0"0"-133,0 0-78,0 0-178,0 0 89,0 0 22,-80 62-136,40-42-82</inkml:trace>
  <inkml:trace contextRef="#ctx0" brushRef="#br0" timeOffset="19845.0025">18163 2196 1540,'0'0'277,"0"0"-84,0 0-193,0 0-32,0 0 4,-133 101 28,47-6 0,-18 39 10,4 15 4,21-6 16,29-22-16,25-27 0,17-24-5,8-13 5,3-12-14,22-9 0,13 5-23,32 8-56,-4-8-94,-6-22-173</inkml:trace>
  <inkml:trace contextRef="#ctx0" brushRef="#br0" timeOffset="20276.2543">18077 2735 1448,'0'0'195,"0"0"-88,0 0-9,0 0-49,82-48-38,-40 46-11,8 2-1,-2 9-3,-5 10 2,-13 11-42,-16 8-20,-14 6 13,-4 2 14,-22-3 18,-12-1 2,1-11 10,3-6 7,7-11 8,11-5-7,10-6 5,6-2 11,0-1 18,20 0-13,16-6-22,15-9-82,11-2-14,1-1-43,-7 0-61,-12 6 71,-14 3 94,-13 3 35,-7 6 155,-9 0-67,-1 6-80,0 10 22,0 5 18,-1 3 17,-1 1-39,2-2-14,0-3-2,0 0 0,8-3-10,5-3-127,7-14-356</inkml:trace>
  <inkml:trace contextRef="#ctx0" brushRef="#br0" timeOffset="20473.3591">18949 2552 1773,'0'0'486,"0"0"-440,64 74-46,-14 1 1,-3 26 6,-18 18-6,-34 10 4,-84 9-5,-71 2-165,8-26-132,7-33-338</inkml:trace>
  <inkml:trace contextRef="#ctx0" brushRef="#br0" timeOffset="29656.7622">15393 8185 411,'0'0'77,"0"0"-67,0 0-10,0 0-141,0 0 141,0 0 39,-19-46 66,13 38-70,-2-1-35,4 2-58,3 2 29,1 2 10,0 0-104</inkml:trace>
  <inkml:trace contextRef="#ctx0" brushRef="#br0" timeOffset="30913.7698">15393 8185 48,'-10'-67'50,"20"71"-28,2 0-22,2-1 0,4-1 10,-2-2 37,-1 0 11,0 0-3,-3 0-19,-2 0-29,-1-3-6,-3-1 0,-1 4 11,-2 0 17,-2 0 66,-1 0-26,0 0-14,0 0-12,0 0-35,0 0-8,2 0 0,1 0 0,1 0 0,3 0 0,-1 2 3,2 3-3,-2-4 0,0 2 0,0-2 1,-3 1 0,0-2-1,0 1 0,0-1 0,3 1 1,0-1 9,3 1-9,1-1 0,5 2 11,-2-1-12,0-1 0,1 2-7,-3-2 4,0 0 3,2 2-1,-2-2 0,4 1 0,2 1 0,2-2 0,1 2-6,2 1 7,0-1 0,1 1-6,-1 1 3,2-1-6,3 2-19,1-1-13,2 1 15,1-1-39,1-2-8,-2 3-37,2-1 60,0 0 35,-1 1 15,3-1-1,2-1-8,0-2 9,3-1 6,0 0 20,1 0 36,-1 0 0,-2 0-12,3 0-40,-3 0-8,2 0 18,2 0 20,0-1 4,-1-2-18,-2 0-6,0 2-11,-2 1-7,-1 0-2,-2 0 1,4 0 4,1 0-5,1 0-2,2 0 2,2 0-1,-1 1 0,-1 2 1,2 0 0,-1-1 7,1 1-7,-1 2-1,-1-2-15,3-1-47,-3-1-21,-1-1-7,-1 0 91,-2 0 36,3 0 23,0 0-18,1-1-29,2-1-12,2 0-39,1 1-25,5-3-57,4 0 111,4-3 10,3-2 121,3 1 5,-3-1-87,-4 3-3,-6-2-29,-4 5-6,-4 1 1,-3 2-1,-2 0 11,1 0-11,-2 2-1,3 3-7,0-1 6,2-1 1,4-3-1,4 0 1,1 0 23,1 0 5,0 0-5,-1 0-22,-1-1-1,0 1 0,-1 0-1,-1 0-20,1 0 3,-3 2-3,-2 2 5,-3-4 7,0 3-2,-4-3 10,3 0 1,-1 0-1,-1 0 1,7 0 0,2 0 1,3 0-1,2 0 13,1 0-12,1 0-1,-1 0-4,-1 0 4,0 0 0,-1 0 1,0 0-7,2 0 2,1 0-9,1 0-25,1 0-41,21 0-38,-15 0-3,-8 0 25</inkml:trace>
  <inkml:trace contextRef="#ctx0" brushRef="#br0" timeOffset="31009.8726">20744 8179 78,'0'0'159,"0"0"-57,122-9-38,-70 7-38,-4-1-26,-1-1-80,15 3-39,-1-2 61,-9 2-4</inkml:trace>
  <inkml:trace contextRef="#ctx0" brushRef="#br0" timeOffset="31537.6765">21296 8151 84,'0'0'82,"83"-3"-30,-29 1 7,0 0-33,2 1-3,1-1-13,-2 2 58,-1 0 7,-5 0-37,2 0-25,-5 0-12,5 0 7,2 0-8,2 2 0,5 3 0,1 0 0,3-1 16,2 0 29,-2 0-22,-1 1-7,-3-4-9,-2 1-5,-3-2 0,-2 0 18,0 0 29,-2 0-16,-3 0-10,-2 0-7,-4 0-14,-4 1-1,-5 2 0,-5-2 0,-3 3 0,-3-4-1,-3 0 0,-2 0 0,3 0-1,-1 0 2,1 0-1,-1-4 0,-1 3-12,-3 1-10,1-1 9,0 1 11,1 0 4,0 0-4,2 0-3,2 0 5,-3 0 0,1 0 0,-2 0-1,5 0 1,-1 0 0,-1 0-1,2 0 0,-1 0 0,-5 0 1,2-2 0,-2 1 1,-2-4 10,-1 2-9,1 1 8,-2 0-1,-1-1-1,-3 2-8,-8-3 0,0 2-50,-3-5-668</inkml:trace>
  <inkml:trace contextRef="#ctx0" brushRef="#br0" timeOffset="31822.4949">23758 8037 810,'0'0'138,"0"0"-102,0 0-30,0 0-5,0 0-1,0 0 0,0 0-8,45 0 8,-44 0 55,-1 0 36,0 0-91,-5 2-38,-37 2-145,1 0 2</inkml:trace>
  <inkml:trace contextRef="#ctx0" brushRef="#br0" timeOffset="39470.3914">19185 11844 123,'0'0'144,"0"0"-82,0 0-43,0 0-18,0 0 28,0 0 95,13 2 6,-10-2 10,1-2-57,0-4 52,1-2-60,-4 1-35,2 2-31,-3-1-9,0 1-10,0-1 7,0-1 3,0 3 7,0-1 12,0-2 7,0 2-6,0-3-14,0 1-5,0 0-1,0 0-20,0-1-26,-3-1 2,-3 1-25,-2-1 7,1-2-11,-3 1 21,1 0 21,-1-2-4,3-1-1,0-1-15,-1-1-67,2-2-36,0-2 5,-1-1 149,1-1 97,0 2-3,-2 0-19,1 3-75,0 2-5,2-3-54,1-2 27,2 0 32,1-6 28,-2 0 37,1-3-55,-3 0 0,0 1-10,-1-3-9,0-14-42,0 8-37,4 1-76</inkml:trace>
  <inkml:trace contextRef="#ctx0" brushRef="#br0" timeOffset="40858.0209">19100 8224 175,'0'0'127,"0"0"54,0 0 11,0 0 78,0 0-51,0 0-67,0 0-58,0-9-5,0 2-12,0 0-38,0-1-19,0-3-12,0 2-7,0 1 7,-3 0-6,-4 2-2,2-1-7,-1 3 5,2 3-4,0 0-7,1 1-35,3 0 15,0 0 11,0 0 7,0 0-9,0 0 8,11 0 8,3 0 8,5 0 0,0-3 0,1-1 9,-4 2-8,-2 1-1,-3 1 0,-3 0 0,-4 0-1,-1 0 1,-1 0-1,-2 4-7,0-1 7,0 0 0,0 0-9,-6 0 10,-8 1 4,-2-1 3,-2 2-6,6-3 0,3 0 0,5-2 6,2 0 0,2 0 33,0 0 25,0 0-21,2-6-30,5 0-14,1-3-11,2 3-21,-1 2 8,-3 3-2,-1 1 1,-2 0 7,-2 0 10,-1 4-3,0 3 2,0 0-3,-12 3-15,-6-1 15,-3-3 12,-4 1 8,0-3-7,-1-1 1,6-3-2,3 0 6,9 0 13,3 0 10,3 0-7,2 0-22,0 0-14,7-3-108,1 3-154,-2-3-34</inkml:trace>
  <inkml:trace contextRef="#ctx0" brushRef="#br0" timeOffset="41372.7223">19164 8088 548,'0'0'179,"0"0"-14,0 0 23,0 0-72,0 0 1,0 0-49,0 0-35,9-59-8,-13 53 3,-3 1-5,3-1-10,-3 2 16,1-1 6,-4 1-23,-2 3-11,-2-1 9,-2 2-10,1 0-1,-3 7 0,1 5-6,1 5 7,-1 2 0,1 8 12,1 6 17,0 5 0,3 6 7,5 3 1,4-1-12,3 0-6,3-3-11,13-8 3,4-9-10,2-5 9,7-11-1,0-7 10,4-3 8,1-9 16,0-16-14,-4-11 8,-3-13-11,-6-8-11,-6-5-14,-6 0 0,-6 6 21,-3 9 6,0 12 16,-17 15-44,-41 21-19,1 18-242,0 0-106</inkml:trace>
  <inkml:trace contextRef="#ctx0" brushRef="#br0" timeOffset="42777.6011">20815 4437 618,'0'0'137,"0"0"6,0 0-58,0 0-29,0 0 67,0 0 13,3 0-54,-1 0-59,1 0-23,1 0 0,-1 2-1,-1 0 0,1-1 1,-2-1 18,1 0 76,1 0 34,1 0-26,4 0-65,3-10-24,3-5-7,4-5-5,1-7-1,10-7 0,6-6 0,10-9 0,22-13-1,33-17 1,33-19-29,21-7-8,7 7 21,-5 15 7,-17 25 9,-29 15 6,-30 17 35,-31 11-10,-20 6-9,-4 4-11,-8 1-10,-5 1-1,-12 3-35,0 0-61,-25 1-2,-14 12 69,-16 6 16,-26 10-67,11-2-174,12-13-497</inkml:trace>
  <inkml:trace contextRef="#ctx0" brushRef="#br0" timeOffset="43335.873">21896 3578 1279,'0'0'159,"0"0"-48,0 0-33,0 0-43,0 0-13,0 0-10,0 0-11,53-11 0,-32 8-1,7 1 0,5 0 0,9 2 1,4 0-1,5 0 0,-2 0 1,-3 4 1,-7 7-2,-9-1-3,-9 1-17,-9 2-21,-5-4-4,-7 4-11,0-1 26,-10 4 18,-9 1 11,-6 0 1,-7 6 7,-2-4 22,-3 1-5,3-1 11,0 1-13,4-3-13,3 0 4,3-4-12,6-2 5,4-4-5,3 0-1,5-7 1,1 0 16,2 0 90,-2-7 14,2-10-58,0-5-14,-1-7-18,2-7-7,0-2 10,2-3-14,0 0-9,0 4-11,0 5 0,0 6 0,0 8-10,-3 8-55,-28 10-134,-1 8-295,-2 1 5</inkml:trace>
  <inkml:trace contextRef="#ctx0" brushRef="#br0" timeOffset="44953.6626">22840 3358 155,'0'0'366,"0"0"-210,0 0 0,84-64 6,-48 38-12,8-1 25,3 0-46,0 1-31,-4 0-17,-8 6-11,-10 5 0,-9 5-39,-8 3-14,-4 4 54,-3 0 42,-1 3-42,0-1-43,-1-1-28,-19 1-26,-8-1-16,-15 2 0,-14 0 14,-19 5 12,-25 10-6,-19 6 3,10 0 7,25-2-1,28-5-9,24-2-8,2 2 15,9 2-1,4 3-75,18 1 39,13-2 20,24-3 14,29-1 17,27-10 1,18-4 0,-8-4 12,-25-11 17,-32 1 38,-22-1 11,-3 1 1,3-3 13,-6-5-66,-5 3-15,-7-1-11,-6 3 0,0 0-1,-15 4-58,-13 5-44,-8 3 32,-7 5 21,-6 0 2,-3 13-4,-19 18-50,15-2-91,11-6-97</inkml:trace>
  <inkml:trace contextRef="#ctx0" brushRef="#br0" timeOffset="45239.6488">22880 3015 1290,'0'0'211,"0"0"-66,0 0-44,0 0-21,0 0-76,0 0-4,0 0-14,34 45-1,-34-5 8,0 8 0,-9 6 7,-12 4 2,-5 3-1,-6 2 1,-5 0-1,1-3 7,-3 0-8,-26 28-35,12-18-89,7-15-139</inkml:trace>
  <inkml:trace contextRef="#ctx0" brushRef="#br0" timeOffset="49915.2707">23327 3895 530,'0'0'78,"0"0"-6,0 0-23,0 0-27,0 0 52,-36-81 48,23 69 4,2 3-45,1-1 32,0 1-1,2 1-41,2 2-28,0 3-8,-1 1-12,-2 2-12,-1 0-3,-2 0-8,-6 2-9,3 12 8,-2 3 1,2 5 0,2 3 0,5 3 0,3 1 10,5 0-4,0-2-5,10-4-1,9-5 0,4-6 0,2-7 1,-1-5 21,-6-3 9,0-16 40,-6-9 0,-4-4 7,-5-3-36,-3 4-31,0 4-1,-7 7-10,-13 11-21,-27 18-128,4 17-120,5-7-218</inkml:trace>
  <inkml:trace contextRef="#ctx0" brushRef="#br0" timeOffset="50236.9191">23953 3090 781,'0'0'736,"0"0"-627,0 0-109,0 0-96,0 0 56,0 0 40,-46 131 18,-8-45 49,-6 21-3,3 6 10,20-8-34,26-12-29,11-16-2,20-10 0,3-18 4,-1-14-13,2-10-6,14-4-87,-7-4-59,4-16-199</inkml:trace>
  <inkml:trace contextRef="#ctx0" brushRef="#br0" timeOffset="50697.911">24086 3396 1309,'0'0'369,"0"0"-206,0 0-44,0 0-51,85-46-57,-52 46-11,3 5 0,1 14-8,-2 7-3,-8 5-39,-8 4-38,-10-3 12,-8-1 38,-1-4 13,-4-2 9,-15-4 6,0-2 9,-2-2 1,1-5-34,3 0 3,3-6 10,5 0-20,4-3-10,5-1-6,5-2 57,21 0 2,10 0-1,9 0 0,-2-8-1,-3 3 0,-8 1 0,-11 2 11,-12 1 20,-5 1 14,-4 0-9,0 0-5,0 0-31,0 0-1,0 0-9,0 0 4,1 8 6,7 5 0,8 3 0,8 8 0,6 2 6,6 2-6,-1 0-1,-3 0-16,-5-6-79,-8-8-151,-6-14-267</inkml:trace>
  <inkml:trace contextRef="#ctx0" brushRef="#br0" timeOffset="50933.2813">24891 3231 1647,'0'0'303,"0"0"-54,0 0-190,84 41-58,-36 8 0,6 26-1,-6 29 15,-16 17-9,-18 10-6,-14-1-9,-36-6-6,-25 4-38,-41 6-99,13-32-79,-5-21-137</inkml:trace>
  <inkml:trace contextRef="#ctx0" brushRef="#br0" timeOffset="52348.5035">14624 15498 1152,'0'0'197,"0"0"-20,127-82-79,-65 54-59,4 6-23,2 1-15,0 3 0,-4-1-1,1-1 22,-8 0 1,-6-1-14,-11 1 39,-6-3 27,-7-1 29,-6-3 87,-5-6-17,-2-7-67,-8-3-36,0-3-3,-6 2 35,0 5-49,-18 6-37,-20 10-17,-30 10-18,-44 13 1,-37 11 16,-17 25-11,7 8 2,20 2 4,27-2-1,23-10-1,19-5 2,26-5 6,11 1 0,5 2-2,9 7-4,13 3 0,10-2-10,55-2 0,49-9 16,61-16-1,38-8 1,24-25-7,-10-18 7,-34-3 2,-34-7 8,-47 8-10,-42 3-2,-22-14 1,-24 8 0,-14-2-14,-4-3-14,-48 13-41,-44 4 24,-50 13 17,-21 19 9,0 15 0,20 24-44,47-1-88,26-5-82,21-8-32,24-13-122,17-8-423</inkml:trace>
  <inkml:trace contextRef="#ctx0" brushRef="#br0" timeOffset="52579.3227">15171 14408 1661,'0'0'83,"0"0"139,0 0 1,0 0-106,0 0-98,0 0-19,-118 58-1,44 55 0,-1 34 1,11 11-6,15 0 6,16-21 8,8-14 0,10-14 1,9-12-2,0-10-6,-2-4-1,-3-6-72,-2-21-188,7-22-314</inkml:trace>
  <inkml:trace contextRef="#ctx0" brushRef="#br0" timeOffset="52948.4985">15547 15620 1669,'0'0'331,"0"0"-36,84-77-121,-62 52-43,-16 7-40,-6 5-53,0 9-38,-17 4-10,-6 0-32,-6 12-15,-2 13 5,3 7 27,4 4 9,10 1-2,10-3-10,4-7-15,18-11 14,16-10 29,12-6 10,6-13-1,-2-14-3,-7-8-4,-13-4-1,-15-3-1,-15-1-18,-5-1-59,-23 6 5,-9 8 48,-9 11 17,2 12-2,-3 7 1,3 18 8,4 13-2,7 7-107,8 13-135,10-10-45,15-17-365</inkml:trace>
  <inkml:trace contextRef="#ctx0" brushRef="#br0" timeOffset="53224.7898">16497 14444 1850,'0'0'180,"0"0"52,0 0-62,0 0-128,0 0-42,0 0-88,0 0 63,-30 174 23,-3-32-7,7 3 9,12-8 0,14-25 0,8-29 6,15-22-5,2-19-1,6-8-7,12 3-14,33-10-99,-6-2-209,-6-25-645</inkml:trace>
  <inkml:trace contextRef="#ctx0" brushRef="#br0" timeOffset="53682.3138">16593 14979 1538,'0'0'544,"0"0"-363,10-75-96,11 54-63,10 4-22,27 1-17,30-1-22,0 3-19,-8 6 14,-14 8 25,-27 1 17,0 20-6,-5 12-9,-14 13 17,-14 9 14,-6 5 8,-22-4 7,-6-4-10,-1-10-7,2-9-11,9-10 0,6-8-1,7-8 0,5-5-7,5-2 7,22-12 23,13-12-12,11-7-11,3-2-4,-1 0-17,-7 4 1,-13 7 19,-10 8 1,-11 9 55,-6 5-29,-6 3-26,0 18-20,0 9 15,-8 6 5,-4 3 0,5-1 6,0-2-5,7-7 8,0-4-9,10-9-10,23-16-89,-6 0-135,8-24-287</inkml:trace>
  <inkml:trace contextRef="#ctx0" brushRef="#br0" timeOffset="53931.5015">17629 14632 1525,'0'0'600,"0"0"-392,0 0-161,0 0-45,103 105-2,-49-16 0,6 21-5,-7 8 5,-15-7 0,-19-17-7,-15-12 1,-4-15 5,0-17 0,-3-13 1,-7-13-10,-7 2-40,-6-2 22,-16-7-110,5-10-159,14-7-531</inkml:trace>
  <inkml:trace contextRef="#ctx0" brushRef="#br0" timeOffset="54183.8753">18844 14805 952,'0'0'616,"0"0"-565,0 0-36,0 0 36,0 0 57,0 0 19,0 0-31,10 28-35,12-20-14,11 4 27,16-1-37,8 0-12,10 1-22,-6 0-3,1-3-176,-17-1-204,-13-8-943</inkml:trace>
  <inkml:trace contextRef="#ctx0" brushRef="#br0" timeOffset="54338.4637">18999 15207 1633,'0'0'376,"0"0"-148,0 0-106,0 0-72,0 0-36,88 33-14,-36-16-59,-9-4-155,-1-9-361</inkml:trace>
  <inkml:trace contextRef="#ctx0" brushRef="#br0" timeOffset="55298.7407">20557 14770 1390,'0'0'218,"0"0"-55,0 0-50,0 0-113,0 0-22,0 0 0,23 52 16,-23-16 6,-2 5 6,-11 5 51,-8 2 25,-4-4-33,-5-3 40,-3-10-30,-3-5-27,-6-8-7,-8-8 14,-7-7-8,-5-3-16,2-5-1,6-16 0,11-13 6,5-21 7,16-24-8,16-29-13,6-6-6,25 16-23,8 30-44,1 32 7,7 11 21,15 4 29,8 6-1,12 8 11,-2 7 10,-4 29-4,2 23-6,-4 25 2,-11 0-1,-14-9 0,-12-14 6,-10-22-6,-2-5 0,1-10 14,1-14 46,0-3 48,7-28-66,0-11-28,-4-10-15,-4-7 0,-4-4-27,-7-4-8,-4 1-33,1 3-14,-3 9 4,-2 10 12,-1 16-20,-3 14-63,-36 11-114,0 10-238,5 2 118</inkml:trace>
  <inkml:trace contextRef="#ctx0" brushRef="#br0" timeOffset="55753.6098">22126 13716 1694,'0'0'18,"29"-70"153,-8 36 35,-5 5-48,-6 12-66,-5 10-31,-5 6-29,0 1-32,-2 18-39,-23 32 19,-31 45 20,-38 45 18,-27 31 16,-11 16 14,5 2 7,21-1 7,19 6-10,27-13-14,29-19-16,28-29-12,16-25-8,33-15-1,27-15 9,24-14-2,20-10-8,6-15-20,1-10-24,-9-22-61,-34-4-88,-17-12-312</inkml:trace>
  <inkml:trace contextRef="#ctx0" brushRef="#br0" timeOffset="56489.1904">22295 14297 1211,'0'0'223,"0"0"-79,0 0-54,0 0 12,0 0 22,80-71 29,-57 57-19,1-3-28,-2 4-59,2-1-23,-4 0 0,6 2-18,1-1 0,3-1-5,1 0 0,4 2 0,4-1-1,4 7 0,0 5-11,3 1 11,-5 1-6,-4 16 4,-9 6-8,-9 9-8,-12 6-3,-7 4 5,-4 1 1,-13-4 8,-2-5 7,0-8 1,6-2 0,-1-9 0,7-1 0,0-4 0,5-1 0,0-4-1,2-4-27,0-1 27,17 0 0,14-15 46,14-12-22,10-9-24,1-4-7,2 0 1,-11 7 5,-11 6 1,-11 10-1,-11 7 1,-9 8 24,-5 2-24,0 2-24,-8 19-4,-9 10 28,-4 10 0,-1 4 25,6 3 21,4-3-14,10-4-9,2-3-12,20-5-4,16-3 8,14-5-2,11-2-13,6-7-3,20-16-89,-18-2-188,-8-29-547</inkml:trace>
  <inkml:trace contextRef="#ctx0" brushRef="#br0" timeOffset="56902.4153">22277 15066 1232,'0'0'322,"0"0"60,0 0-79,24-89-141,-5 64-67,6-1-32,11 5-10,14 0-34,27 0-13,41-1-6,49-4 1,36 1 1,16 1-2,8 8 0,-14 3 0,-10 3 1,-27 3 4,-49 4-5,-45 1-6,-40-1-41,-22 2-50,-20-5-34,-7 0-115,-18-6-437</inkml:trace>
  <inkml:trace contextRef="#ctx0" brushRef="#br0" timeOffset="57501.5642">23120 15322 981,'0'0'274,"0"0"-73,95 0-76,-72-2 4,-6-3 16,-5-5-10,1-1-28,0-8 5,-5-2-50,-1-4-8,-4 0-11,-3-2-13,0 4 7,0 1-18,-5-2-17,-10 0-2,-6 2 0,-4-3-7,-6 3-11,-5 1 8,-3 6-2,-1 7-7,3 4-1,4 4 7,6 0 12,9 10-8,8 4 0,8 6-10,2 3 6,18 8 13,16 4 8,17 5 6,21 7-8,20 7-4,-4-4 4,-8-5-5,-12-4-1,-15-5 2,1 9-1,3 5-1,-13 1 11,-14 1-11,-15-1-7,-12-1 6,-3-7 1,-15-5 4,-15-7 2,-9-7 4,-6-9 5,-7-8 12,-7-7-6,-2 0-20,-4-7-1,-19-11-37,-21-22-75,18 7-199,16-12-383</inkml:trace>
  <inkml:trace contextRef="#ctx0" brushRef="#br0" timeOffset="57803.9704">23967 13958 2056,'0'0'248,"0"0"-167,0 0-81,0 0-1,46 92 1,-3-29 0,13 33 12,9 39 10,6 26 27,-4 22-3,-7 1-3,-13-12-24,-16-12 2,-22-23-7,-9-23-13,-34-15-1,-24-11 0,-32-5-45,-30-4-51,18-21-112,14-26-463</inkml:trace>
  <inkml:trace contextRef="#ctx0" brushRef="#br0" timeOffset="61308.6112">9727 12175 464,'0'0'0,"0"0"-127</inkml:trace>
  <inkml:trace contextRef="#ctx0" brushRef="#br0" timeOffset="62836.2345">3785 16172 664,'0'0'60,"0"0"329,0 0-93,0 0-78,0 0 15,0 0-28,0 7-25,0-21-36,0-8-34,7-1-14,-1 2-6,-2 4-34,-1 10-2,0 7-33,-1 0-21,-1 20-29,-1 30-6,-22 28 24,-33 26 11,-9-6 0,-26-9 0,12-30 6,22-28-5,3-6 5,18-14-5,-4-6 13,-4-4-5,-2-1-7,9-15 8,6-15-8,8-10-1,12-26 0,10-21-1,22 4-46,12 7-18,10 12-3,9 19 39,10 0 19,7-2 9,7 14 6,-6 10 3,-6 14-9,-5 9 0,-2 5 1,-4 22-1,-5 9 0,0 8-2,-3 6 2,-4-1-1,-4-3 1,-4-5 0,0-7 6,-4-12-5,-3-10-1,3-12 0,1-4 6,5-26 55,4-15-22,7-24-18,6-25-12,-14 6-3,-4 9-5,-15 16 0,-7 19 5,-2 6-6,-1 6-13,-1 14-14,-1 14-88,-8 18-185,0 11-249,0-1-177</inkml:trace>
  <inkml:trace contextRef="#ctx0" brushRef="#br0" timeOffset="63033.0575">4754 16503 854,'0'0'591,"0"0"-377,0 0 27,0 0-10,83 28-47,-51-22-79,2 1-50,2 3-55,-2 9-51,-8-1-292,-9-6-628</inkml:trace>
  <inkml:trace contextRef="#ctx0" brushRef="#br0" timeOffset="63197.6161">4803 16898 1704,'0'0'537,"0"0"-351,0 0 78,139-37-88,-61 11-75,-5 2-62,-11 4-21,-20 14-18,0 0-147,-6 1-193,-20 0-636</inkml:trace>
  <inkml:trace contextRef="#ctx0" brushRef="#br0" timeOffset="63989.0529">6453 15582 684,'0'0'105,"27"-75"44,-12 23-95,9-8 281,-4-3-147,-3 5 34,2 8 5,-7 16 7,-3 17-40,-3 17-85,-3 20-84,2 50-25,-2 47 0,-2 23 10,-1 8 18,0-12 13,-9-20-31,-6-9-1,0-23-9,-4-23 0,-1-18-10,-56 11-75,3-8-263,-3-12-661</inkml:trace>
  <inkml:trace contextRef="#ctx0" brushRef="#br0" timeOffset="64238.3922">5737 16612 1711,'0'0'632,"0"0"-393,0 0-64,0 0-87,134-12-49,56-22 7,70-12 2,60-7-17,35 2-17,7 5-7,27 5-7,11 5 0,-3 7-1,-38 6 1,-67 12-30,-91 8-12,-90 3-44,-84 3-143,-27 4-278,-31-7-636</inkml:trace>
  <inkml:trace contextRef="#ctx0" brushRef="#br0" timeOffset="64637.0601">6229 17374 988,'0'0'323,"0"0"-107,0 0 48,0 0-57,0 0-59,18-105-36,19 60-26,4-1-18,-6 5 22,-8 10 4,-12 12-15,-6 11-21,-8 8-44,-1 0-14,0 34-29,-1 32 8,-12 23 14,-1 10 6,1-12 0,7-22 1,3-25 0,3 0 0,0 6-15,0-1-79,9 0-44,21-17-103,0-14-94,-1-14-302</inkml:trace>
  <inkml:trace contextRef="#ctx0" brushRef="#br0" timeOffset="64832.5351">6712 17308 1879,'0'0'394,"0"0"-247,114 0-5,-16 0-21,24-3-12,-11-5-40,-22 2-45,-32 3-24,-23 3-5,-2-1-107,-13-4-137,-10 0-297,-9-7-404</inkml:trace>
  <inkml:trace contextRef="#ctx0" brushRef="#br0" timeOffset="65039.968">7100 17132 1525,'0'0'580,"0"0"-373,0 0 8,0 0-42,0 0-63,0 0-75,0 0-35,0 49-6,3-13 6,1 8 0,-3 6-1,-1 2 1,0 2-1,0-2-21,0 2-74,0-4-59,0 3-109,0-14-332,12-19-511</inkml:trace>
  <inkml:trace contextRef="#ctx0" brushRef="#br0" timeOffset="65477.2925">7800 17238 1952,'0'0'380,"0"0"-251,0 0-75,0 0-54,0 0-3,0 0 3,0 0 1,21 106 0,-2-67-1,2 1-1,4-9 1,4-6 1,4-9-1,5-9 0,7-7 1,6-19 9,4-20-2,-1-22-8,-7-25 0,-17 1 0,-16 13-7,-14 11-1,-20 24 8,-14 4 0,-14 8 0,-10 22 13,-15 21-1,-11 50 15,5 32 12,21 10 11,30-4 26,28-17-30,19-25-10,9-15 2,4-11-11,4-6-1,11 0-3,22-4-13,31-10 1,-6-15-1,-7-3-10,18-57-22,-41 9-180,-4-15-291</inkml:trace>
  <inkml:trace contextRef="#ctx0" brushRef="#br0" timeOffset="65802.172">8680 16740 1099,'0'0'511,"0"0"-147,0 0-59,0 0-98,0 0-98,0 0-69,0 0 21,131 11 2,-39-11-2,25 0-1,-11-10-13,-21-1-29,-36 4-10,-30 3-8,-19 4-87,-18 0-171,-20 0-579</inkml:trace>
  <inkml:trace contextRef="#ctx0" brushRef="#br0" timeOffset="67669.3578">10027 16727 179,'0'0'267,"0"0"-230,0 0-12,0 0-16,-81 0-9,60-1 0,3 1 0,0-2-1,0 2-1,-7 0-12,3 0-35,3 0-313</inkml:trace>
  <inkml:trace contextRef="#ctx0" brushRef="#br0" timeOffset="68771.312">4646 15116 475,'0'0'244,"0"0"-121,0 0-18,0 0 63,-89-54-26,76 41-7,5 1 43,4-3-33,2-2 17,2-1 30,0-2-98,5 0-3,4 2-27,0 2-9,-1 7 26,-5 4-9,-1 2-37,-2 3-35,0 0 0,0 11-20,0 15-32,0 16 32,-9 25 20,-13 28 0,-7 23 0,1 6-1,12-9 2,13-30-1,3-30 0,5-11 0,9-7 1,8 6-1,5 3-33,9-2-86,6-9-92,27-22-62,-11-10-56,-8-3-343</inkml:trace>
  <inkml:trace contextRef="#ctx0" brushRef="#br0" timeOffset="69250.5644">4709 15480 1313,'0'0'558,"0"0"-245,0 0-145,0 0-67,0 0-55,0 0-28,0 0-18,8-30 1,7 27-1,4 3-25,5 0-14,-3 3-23,0 11-26,-5 6-21,-4 5 7,-3 3 55,-6 4 35,-3-2 11,0-3 0,0-3-1,0-5 1,0-7 1,0-5-1,0-2 0,6-3-4,4-2 5,4 0 14,5-12 61,5-6-1,3-7-37,-2-6-37,-2 4-7,-6 1 7,-6 9 0,-6 6 11,-4 7 55,2 4-66,0 4-3,1 16-100,2 8 78,5 8 24,-1 2 1,4 0 20,3-5-7,-4-6 5,3-9-18,-4-7-9,-3-6-51,7-15-90,-4-14 4,-2-8-372</inkml:trace>
  <inkml:trace contextRef="#ctx0" brushRef="#br0" timeOffset="69428.2766">5185 15279 717,'0'0'821,"0"0"-454,0 0-187,0 0-163,0 0-17,0 0 36,112 100 11,-68-18-17,-5 27-11,-19 16-19,-13 1-6,-7-6-40,-22-21-109,3-28-125,0-24-374</inkml:trace>
  <inkml:trace contextRef="#ctx0" brushRef="#br0" timeOffset="70424.8734">9350 16709 540,'0'0'324,"0"0"33,0 0-86,0 0 7,0 0 7,0 0-81,0 0-92,-29-16-11,29 0-13,0 0-36,0-1-10,0-1 16,11-1-37,3 0-21,9 2-7,4 0 0,4 7-11,3 1 2,1 9 16,-1 0-12,2 10-2,-4 13-19,-2 7 1,-7 9 6,-6 4-12,-10 4 9,-7-2 7,0-2 3,-14-6-2,-5-3 15,-2-9 5,3-6-1,2-5-4,5-7 5,5-5-8,4-2 9,2-5 21,4-16 31,14-14-36,7-5-16,5-6 0,0 2 0,-3 5 0,-7 9 0,-6 10 15,-8 10 22,-2 8-7,-4 2-30,0 7-8,0 18-23,-6 12 22,-6 12 8,-2 5 0,2 4 1,4-5 6,5-7 3,3-7-9,0-9 9,9-10-8,3-5 7,3-6-8,-4-6-18,12-11-73,-5-11-129,-1-12-553</inkml:trace>
  <inkml:trace contextRef="#ctx0" brushRef="#br0" timeOffset="70769.5706">10185 16382 497,'0'0'1132,"0"0"-768,0 0-39,0 0-122,0 0-122,118-21-50,-56 9-12,4 2-1,-2 4-4,-6 5-14,-7 1-122,-26 13-125,-13 5-293,-12-3-237</inkml:trace>
  <inkml:trace contextRef="#ctx0" brushRef="#br0" timeOffset="70920.3314">10335 16731 1039,'0'0'611,"0"0"-304,106 0 8,-47 0-146,2-1-93,6 0-69,-3 1-7,-15 1-209,-20 2-483</inkml:trace>
  <inkml:trace contextRef="#ctx0" brushRef="#br0" timeOffset="71995.194">20671 15870 601,'0'0'104,"0"0"218,0 0-55,0 0-44,0 0 4,0 0 25,-10 14 11,30-14-109,14 0-69,23 0-21,29 0-5,25 0-21,14 0-20,-1 2-12,-12 6-6,-35-1-1,-24 0-40,-26-4-20,-20 0-83,-22-1-211,-12-1-376,-4-1 162</inkml:trace>
  <inkml:trace contextRef="#ctx0" brushRef="#br0" timeOffset="72367.0135">21131 15780 1307,'0'0'328,"0"0"40,0 0-128,0 0-105,0 0-83,0 0-51,0 0-1,26 15-13,-2 9 4,4 7-34,-1 10 7,0 5-2,-8 5-24,-7 1-2,-9-1-56,-3-4 29,-19-4 37,-14-6 32,-4-8 13,-4-5 7,7-9 2,9-4 0,9-6 0,9-4 25,4-1 121,3 0 21,0-15-46,5-7 23,17-12-54,12-11-17,17-21-52,9-19-4,-6 3 4,-14 5-21,-24 16-56,-37 6-100,-17 9-183,-13 2-604</inkml:trace>
  <inkml:trace contextRef="#ctx0" brushRef="#br0" timeOffset="73389.673">11907 15455 1476,'0'0'378,"0"0"-126,0 0-42,0 0-84,0 0-91,0 0-35,0 0-17,29 107 11,-13-29 6,1 20 0,-11 12-5,-6 1 5,-18-4 0,-30-11-51,3-26-199,0-26-412</inkml:trace>
  <inkml:trace contextRef="#ctx0" brushRef="#br0" timeOffset="73659.8949">11432 16716 1943,'0'0'550,"150"-26"-473,22-1-35,49-2-20,39 2 1,27 3 7,1 6 10,24 4-12,13 5-3,2 7-25,-2 2-22,-15 0-58,-25 4-20,-45 0-28,-71 2-53,-82-3-46,-55 1-131,-35-4-1271</inkml:trace>
  <inkml:trace contextRef="#ctx0" brushRef="#br0" timeOffset="74329.6696">12154 17340 626,'0'0'270,"0"0"-43,0 0-19,0 0-2,0 0-70,0 0-57,0 0 35,-27-9 54,27 6 26,4-6-28,11-2-71,3-6-61,3-2-8,0-1 12,-5 0-26,0 3-11,-6 4 11,-3 4 3,-2 3-8,-4 5 1,-1 1-8,2 7-33,2 19-67,2 28 59,-1 28 27,-1 21 14,-1 7 23,-3-10-5,0-22-2,0-27-10,0-13-5,0-10-1,0-3 0,-5-2-28,-1-3 3,1-10-36,-1-6-77,-5-11-95,4-12-258,4-10-322</inkml:trace>
  <inkml:trace contextRef="#ctx0" brushRef="#br0" timeOffset="74530.97">12561 17495 1487,'0'0'513,"0"0"-224,107-12-60,-20-1-92,25 4-72,7 0-39,-16 6-13,-32 3-11,-29 0-2,-12 0-72,-4 2-56,-25 9-155,-1-1-370,-12-6-138</inkml:trace>
  <inkml:trace contextRef="#ctx0" brushRef="#br0" timeOffset="74733.0336">12859 17452 1179,'0'0'724,"0"0"-466,0 0 7,0 0-78,0 0-80,0 0-96,0 0-11,3 53-12,5-18 11,3 12 0,-3 7-5,0 4-33,-1 0 0,-4 0-23,0-1-57,1 2-181,-1-11-252,8-21-824</inkml:trace>
  <inkml:trace contextRef="#ctx0" brushRef="#br0" timeOffset="75180.0147">13451 17573 1756,'0'0'615,"0"0"-461,0 0-67,0 0-87,0 0-8,0 0-13,0 0 15,70 63 6,-38-31 0,2 4 1,2-5-1,-2-2 1,2-7-1,-2-8 1,-1-7 8,0-7 2,1-13 24,1-17 1,0-8-12,0-9-24,-7-4-36,-9-4-31,-11 5 2,-8 3 10,-5 11 24,-18 10 20,-13 15 4,-8 11-5,-11 8-1,-3 23 13,0 16 0,6 12 15,7 13 12,14-4 16,10 0-15,10-4-7,11-15-5,0-3-4,5-13-5,15-9-5,10-12 19,23-12 13,27-10-34,23-39-19,-12 2-158,-18-7-514</inkml:trace>
  <inkml:trace contextRef="#ctx0" brushRef="#br0" timeOffset="75433.6672">14126 17265 1413,'0'0'703,"0"0"-477,0 0-76,93-48-66,-30 35-6,3 2-14,7 4-15,3 1-10,-10 6-21,2 0 1,-9 0-7,-15 4-12,-20 7-86,-24 2-89,-57 20-213,-17-4-89,-6-5-240</inkml:trace>
  <inkml:trace contextRef="#ctx0" brushRef="#br0" timeOffset="76647.1021">14865 16913 1252,'0'0'378,"0"0"-126,0 0 6,0 0-76,0 0-118,112-58-33,-61 41 7,3-1 14,8 3-25,4 1-26,-4 5 6,-8 4 6,-8 2-13,-13 3-11,-14 3 11,-8 14-41,-11 8-30,0 10 4,-21 6 38,-7 1 7,-5-1 21,3-8-5,5-10 5,7-7-3,10-6 4,3-8 0,3 1-18,2-3 18,0 0 18,0 0 66,15-8-1,7-10-46,6-5-29,5-3-8,-3 4 0,-7 5 2,-8 7 7,-6 3 1,-5 6 10,-2 1-20,-1 0-19,1 15-24,2 7 20,0 9 15,-1 2 8,2 3 0,-1 0-1,4 0 1,2-5 1,2-3 0,6-5 0,0-3-1,4-3-3,-1-6-58,-4-11-71,-4 0-390,-7-4-716</inkml:trace>
  <inkml:trace contextRef="#ctx0" brushRef="#br0" timeOffset="76989.9242">16048 16762 1498,'0'0'476,"0"0"-195,0 0-78,0 0-99,0 0-80,0 0-24,0 0-20,-15 63 19,-19 4-14,-14 24 15,5-4 1,7-15-1,17-23 1,5-16-1,4 1 0,-1 5 1,1-3-1,6-6 0,1-6 0,1-3-51,-2 1-51,-16-3-218,4-2-213,1-13-515</inkml:trace>
  <inkml:trace contextRef="#ctx0" brushRef="#br0" timeOffset="77533.6606">16460 17043 735,'0'0'225,"0"0"-82,0 0 30,0 0 18,0 0-50,0 0 14,0 0 9,45-42 25,-45 35-37,0-3-49,0 3-6,0-3-32,-5-1-47,-1 3-16,-6 4-2,-1 1-1,-9 3-14,-5 0-4,-3 6-8,0 10 15,3 4 5,2 3-7,7 5 13,7 3-18,6 0-14,5 2-17,2-2 23,15-5-13,4-4 9,4-6 12,3-1 17,2-5-5,0-1 7,-2 1 9,-4 0 24,0 2 18,-5 0-6,-6 2-20,0 3 2,-7-5 0,-3-2-11,-3-2-6,0-1-2,-13 0 4,-12-1 1,-27 2-1,-37-3-9,-50-2-3,-28-3-107,27-3-287,30-16-803</inkml:trace>
  <inkml:trace contextRef="#ctx0" brushRef="#br0" timeOffset="100008.076">19142 8238 522,'0'0'13,"0"0"-13,0 0 1,0 0 27,0 0 5,0 0-1,-18-39-12,17 39-14,-1 0-4,2 0 87,0 0 44,-1 0 3,-1 0-15,2 0-15,-3 0-26,3 0-31,0 0-7,0 0-12,0 0-14,0 0 11,-2 0-3,2 0-8,0 0-16,0 4-1,-1 0-48,-4 5-63,-2 4 85,-5 5 12,-3 4 9,-3 0 5,-4 0-6,-1-3-16,-5-2 13,-3-2 9,-2-4 0,3-3-13,3-3 13,8-3-6,7-2 7,6 0 0,6-5 23,0-8 4,0-6-15,13-2-5,7-1-7,4 1 2,1 2-2,0 6-9,-2 1 8,-8 5 1,-2 4 0,-7 1-9,0 2-1,-1 0 2,1 0 7,1 7-6,-4 3-9,1 0-13,-4 2-69,0 1 37,-14-1 25,-7 1 20,-5-1 15,-2-2-18,4-3-43,3-2 3,5-5-2,4 0 34,5 0 27,5-8 0,2-5 11,0 0 5,12-3-16,2 1 1,6-2 17,1 0-10,-3 1 4,-2 5 22,-5 1 86,-4 6 38,-4 1-10,-1 3-138,1 0-10,-1 6-106,2 6 37,-3 2-2,1 2 1,-2-3 18,0-1-24,0-3-18,0-7-173</inkml:trace>
  <inkml:trace contextRef="#ctx0" brushRef="#br0" timeOffset="100573.9129">19204 8151 656,'0'0'275,"0"0"-127,0 0-58,0 0-53,0 0-21,0 0 0,0 0 10,0-47-19,0 40-1,0-2-6,0 2-1,-3-3 1,-3 0 1,-1 2 9,-2 0 9,-1-1 40,-1 1 17,-2 0-20,-1 3-8,-2 1-36,-1 4-8,-2 0-4,-3 0 0,-2 11 0,1 3-1,-2 4 1,0 3-1,1 4 1,3 3 0,3 0 0,0 3 0,6 1 0,3 3-1,5 2 1,4 0-1,0-1 0,6-5 1,12-4 0,8-7 8,6-5 43,4-8 23,4-6-24,2-1-8,4-7 1,-3-15-11,-1-9-3,-2-13 12,-2-18 31,-10 1-30,-10-6-11,-12 0-4,-6 14-9,-17 0-18,-62 9-66,0 15-235,-7 1-429</inkml:trace>
  <inkml:trace contextRef="#ctx0" brushRef="#br0" timeOffset="109045.8117">20610 5707 188,'0'0'186,"0"0"-20,0 0-126,0 0 28,0 0 89,29-3-73,-18-1 66,-1-1-61,1 1-24,-1 0 49,2 0-54,0 1-21,0 2-15,1 1-13,7 0-9,6 0-2,12 0 8,25 4-8,44 8-1,62 3 0,52 4 1,39-1 0,28 2 0,9 1 0,27 4 0,14 0 1,-4-2 0,-29-3 13,-51-7 20,-80-7-2,-69-6 4,-57 0-3,-31 0-22,-8 0 18,-6-3 83,-3-3-2,0-4-94,-17 3-16,-14 2-88,-14 5-39,-31 5-36,9 12-162,15-5-232</inkml:trace>
  <inkml:trace contextRef="#ctx0" brushRef="#br0" timeOffset="109887.3085">20965 5639 508,'0'0'214,"0"0"-148,0 0-42,0 0-3,86-16 38,-54 13 8,2-4 17,-3 1-18,-6 1-6,-6 1 70,-5-1-34,-5 1-22,-2 1-18,-2-1-35,-2 1 14,-2 0-22,-1 1-13,0 2 0,0 0-18,-16 0 2,-12 7 10,-14 10 6,-9 5 1,-1 2-1,-2 3 2,5 1-2,6-1 0,1-1 0,3 1 0,4-4-1,3 0 1,5 1-1,7-4 1,6-3-12,6-6 5,5-3-6,2-2 0,1-3 3,0-2-5,3 1 15,14 1 6,8 2 3,8-1 4,4 1-12,0 3 1,-2-4-2,-3-1 1,-5-3-1,-4 0 3,-2 0 6,-2-10 18,-4-4 64,-1-6 15,-3-2-8,-3-7 0,2-4-61,-4-4-14,0-4-3,2 2-11,2-2-8,1 1-1,-2 8-86,4 2-229</inkml:trace>
  <inkml:trace contextRef="#ctx0" brushRef="#br0" timeOffset="115339.7595">23755 5350 514,'0'0'261,"0"0"-102,0 0-77,0 0 69,0 0-93,0 0 10,60-39 17,-33 27-24,4-1-39,3 1 19,2 2-28,0 3-6,-4 0-6,-6 4 0,-3 2-1,-8 1 1,-4 0-1,-3 0 0,-4 0 1,-2 0-1,-2-1 0,0-1 6,0 0 30,-15-1-36,-12 0-20,-9 3 0,-12 0-1,-6 0 11,-6 10 10,-4 4 0,-5 6 5,0 1-5,0 4 0,2 2-43,12-1 13,8-2-19,14-3 17,12-5-9,13-2-44,8-3 30,13-5 55,33-4 0,31-2 134,34-19-26,17-9-23,1-8-22,-25 3-18,-36 6 3,-22 3-10,-16 2 36,0-4-20,-5-2-27,-2 0-5,-8 2 10,-9 5-20,-6 5-11,0 6-1,-8 3-9,-16 7-56,-10 0-38,-12 8 3,-9 12 22,-31 16-96,13-3-115,13-8-33</inkml:trace>
  <inkml:trace contextRef="#ctx0" brushRef="#br0" timeOffset="115578.3678">24033 5088 1083,'0'0'297,"0"0"-122,0 0 9,0 0-85,0 0 4,0 0-100,0 0-3,3-21-144,-15 52 99,-8 9 29,-1 13 14,-9 17 0,-7 19 2,-8 19-32,-4 5-29,3-18-54,12-32-168,15-34-252</inkml:trace>
  <inkml:trace contextRef="#ctx0" brushRef="#br0" timeOffset="115791.0439">24228 5719 1453,'0'0'211,"0"0"39,0 0-51,0 0-62,0 0-86,0 0-51,0 0-151,15 7 95,-18 25 31,-8 11-55,-3 5-8,-1 6-54,-20 26-36,3-15-41,4-17-136</inkml:trace>
  <inkml:trace contextRef="#ctx0" brushRef="#br0" timeOffset="116084.3356">24822 5185 1307,'0'0'177,"0"0"-57,0 0-19,0 0-101,0 0-95,0 0 59,-42 89 24,-11-11 11,2-4 1,2-2 0,7-11 0,10-11 0,3 4 0,-1 4 0,8-11-10,9-7-31,7-7-56,6-12-16,0-9-100,9-8 12,5-4-164</inkml:trace>
  <inkml:trace contextRef="#ctx0" brushRef="#br0" timeOffset="116742.4537">24618 5521 1220,'0'0'99,"0"0"-14,0 0-5,0 0-10,0 0 23,0 0 9,0 0-23,72-63-63,-69 66-16,-1 17-50,-2 7 24,0 7 16,0 3-3,-9 1 11,-3-2 2,2-6 0,-1-6-6,1-4-11,4-6-27,3-5-5,1-5 12,2-4 8,0 0 29,0 0 74,2-11-46,10-5-18,6-4-9,4 1-1,-2-1 0,0 5-10,-4 3 4,-5 5 5,-7 7 1,0 0-12,-4 3-23,0 11 21,0 5 3,0 1 11,0-1-1,-2-1-1,0 0 2,1-8 0,1 1 0,0-5 0,0-3 0,0-3 0,5 0 0,6-3 0,3-7 0,-3-2 7,0 3-7,-5 4 66,-3 4-21,-3 1-45,2 0-1,-1 3-46,2 11 29,1 2 8,2 2 9,-1 1-25,-5-2-94,3-6-180,-3-8-34</inkml:trace>
  <inkml:trace contextRef="#ctx0" brushRef="#br0" timeOffset="116902.1899">24968 5632 1220,'0'0'309,"0"0"-105,0 0-151,0 0-46,0 0 8,98 103 4,-80-16-8,-29 41-11,-61 15 0,-64 6-30,5-38-102,13-41-148</inkml:trace>
  <inkml:trace contextRef="#ctx0" brushRef="#br0" timeOffset="117819.5068">21591 6882 793,'0'0'151,"0"0"8,0 0-25,0 0 29,0 0-32,0 0-45,0 0-42,-17-7-18,17 7-1,0 0-14,24 0 0,36 7 5,59 0 8,86 1-5,57-1-11,41 1-3,16 2-4,-21 4 20,-20 3 15,-45 4 2,-71-3-10,-65-2-27,-52-4 0,-23-4-1,-7 1-31,-15 1-54,-24 0-112,-68 4 103,-45-3-15,10-3-165,24-6-220</inkml:trace>
  <inkml:trace contextRef="#ctx0" brushRef="#br0" timeOffset="118260.3544">23589 6912 682,'0'0'368,"0"0"-130,0 0-28,0 0-66,0 0 2,0 0-26,0 0-63,-31-67-38,31 66-14,0 1-5,0 0-26,11 2-20,9 11 24,8 6 22,6 6-1,0 5 0,-3 4-9,-2 7 8,-8 1-4,-6 3 5,-9-1-13,-6-2 6,-6-4 0,-20-5 2,-8-7 5,-5-8 1,-6-8-1,4-8 0,3-2 1,8-3 2,8-17 59,7-5 11,9-7 25,6-6-43,0-3-16,13-5-17,6-3-9,3 3-12,-1 3-31,-6 7-98,-11 4-77,-4 10-67,0 5-594</inkml:trace>
  <inkml:trace contextRef="#ctx0" brushRef="#br0" timeOffset="118694.9631">24567 7104 1234,'0'0'229,"0"0"-82,79-79 12,-64 46-22,-15-1-56,-15 1-36,-39 3-45,-52 10-50,-40 20-16,-17 7 30,8 31 20,27 12 14,44-5 1,27-3-5,23-4 6,18-1-7,12 6 1,4 6-3,34 2 0,48-10 9,46-15-1,21-19 0,-1-11 1,-33-20 0,-47-5 6,-27 2-5,-16-8 6,-8-7 11,-7-6 11,-10-8-8,-10 3-21,-31 6-12,-24 5-2,-26 14-32,-20 16-73,7 7-15,16 5-97,33 0-85,35 0-716</inkml:trace>
  <inkml:trace contextRef="#ctx0" brushRef="#br0" timeOffset="118901.412">24242 6810 1520,'0'0'170,"0"0"96,0 0-166,0 0-80,0 0-20,0 0-10,0 0-3,-57 146 6,0-35 7,-5 12 0,2-2 0,12-15-6,14-20-48,2-7-82,10-21-70,9-19-310</inkml:trace>
  <inkml:trace contextRef="#ctx0" brushRef="#br0" timeOffset="119213.089">24380 7671 1460,'0'0'253,"0"0"-114,0 0-97,0 0-34,85-14-2,-74 14-5,-4 17-1,-7 8-22,0 8 0,-21 9 13,-10 3 9,-8 3 0,-4-4 0,-1-1-1,6-6 0,8-8-7,8-7 7,11-8 0,7-6-1,4-5 1,12-2 1,21-1 69,19 0 1,12 0-70,27-11-16,-17-1-144,-12-4-223</inkml:trace>
  <inkml:trace contextRef="#ctx0" brushRef="#br0" timeOffset="119584.0373">23790 8170 887,'0'0'376,"0"0"-167,0 0-29,0 0-56,0 0-52,0 0-72,0 0-6,-17 23-11,-16 31 16,-1 5 0,0 4 1,2 1 0,14-10 1,4 7 0,11-5 0,3-1 0,26-4 15,29 4-16,41-2 0,-10-13-44,-6-15-275</inkml:trace>
  <inkml:trace contextRef="#ctx0" brushRef="#br0" timeOffset="119978.5707">24021 8603 1345,'0'0'280,"0"0"-205,0 0-62,0 0 7,0 0 63,0 0-54,0 0-29,12 12-6,0 2 0,3 1-6,-1 5-11,-2 4-9,-4 1 10,-1 1 1,-5-4-15,0-3 11,-2-7-7,0-5 10,0-4 15,2-3 7,3 0 7,7-8 91,5-6-73,9-8-24,1 0 9,3-1 3,-2 3 6,-3 6 33,-2 4-20,-8 6-23,2 4 1,-4 0-10,4 4 0,-4 10-10,3 4 4,-4 2-13,-1 2-33,-3 3-91,-4-5-183,3-14-319</inkml:trace>
  <inkml:trace contextRef="#ctx0" brushRef="#br0" timeOffset="120145.3288">24638 8609 1345,'0'0'696,"0"0"-613,0 0-76,0 0 14,0 0 10,45 89-21,-41-31-10,-27 36-59,-16-11-127,-10-9-315</inkml:trace>
  <inkml:trace contextRef="#ctx0" brushRef="#br0" timeOffset="120341.8026">24000 9965 713,'0'0'1247,"0"0"-1094,122-24-118,-64 19-8,2 5-27,0 0 0,15 31-29,-12 1-172,-15-3-185</inkml:trace>
  <inkml:trace contextRef="#ctx0" brushRef="#br0" timeOffset="120472.3962">24784 10328 1228,'0'0'247,"0"0"-247,0 0-763</inkml:trace>
  <inkml:trace contextRef="#ctx0" brushRef="#br0" timeOffset="121729.2419">17198 6483 487,'0'0'237,"0"0"-39,0 0-29,0 0-8,0 0-28,0 0-40,79-81-15,-70 58-1,-7 2-36,-2-1-12,0 6-17,-26 0-12,-24 9 0,-30 7-23,-30 16 15,-9 19 6,19 3 1,31-4 0,30-12 0,19-2 0,2 1 1,9 1 0,9 4-1,12-6 0,48 0 1,46-9 0,47-11 0,13-9 0,-11-23 6,-42-4-4,-50 6 5,-27 4-5,-17 0 5,-7-5-5,-9-3-1,-3 0 0,-21 3-1,-24 9-10,-22 10-17,-22 12-18,-17 9-75,17 11-92,27-4-124</inkml:trace>
  <inkml:trace contextRef="#ctx0" brushRef="#br0" timeOffset="121918.9102">17223 6203 1265,'0'0'255,"0"0"15,0 0-43,0 0-124,0 0-103,0 0 0,0 0-53,-81 121 36,3-6 16,-10 11-25,3-4-115,15-18-12,13-25-9,17-22-79,11-19-164</inkml:trace>
  <inkml:trace contextRef="#ctx0" brushRef="#br0" timeOffset="122389.6517">17003 7085 880,'0'0'317,"0"0"-113,0 0-41,0 0-96,0 0-19,113-20-20,-68 12-5,-3 5 2,-3 0-16,-4 3-9,-5 0-51,-10 2-161,-6-2-433</inkml:trace>
  <inkml:trace contextRef="#ctx0" brushRef="#br0" timeOffset="122608.6501">17604 6936 1385,'0'0'358,"0"0"-87,0 0-164,0 0-77,0 0-30,0 0-16,0 0 6,-3 97 8,-17-48 1,-8 9 0,-10 2-90,-24 17-73,11-16-33,5-19-197</inkml:trace>
  <inkml:trace contextRef="#ctx0" brushRef="#br0" timeOffset="122877.6981">18281 6059 1980,'0'0'84,"0"0"53,0 0-52,0 0-85,0 0-65,-94 74 45,-3 54 18,-4 19 1,10 3-1,28-15-8,32-25 4,19-9-3,12-6-13,7-20-43,23-12-119,-3-22-101,3-31-422</inkml:trace>
  <inkml:trace contextRef="#ctx0" brushRef="#br0" timeOffset="123304.673">18151 6571 1207,'0'0'411,"0"0"-221,0 0-85,0 0-93,0 0-12,0 0-53,0 0 31,88 7 15,-51 10-9,-9 3-18,-8 5-20,-14 6 4,-6 2 18,-3 3 18,-16-2 6,-2 0-2,-1-6 9,5-5-5,5-7-7,5-6 12,4-5 1,3-3 0,0-2 7,10 0 90,20-6-25,18-8-47,13-3-25,8 0 0,1 0-1,-6 4 1,-10 5-1,-14 8 0,-15 0-1,-8 5-11,-8 12 4,-6 6-1,-3 4 9,0 4-7,-14 2 8,-17 5-13,3-9-149,10-18-432</inkml:trace>
  <inkml:trace contextRef="#ctx0" brushRef="#br0" timeOffset="123488.3027">19015 6483 576,'0'0'1059,"0"0"-718,0 0-134,0 0-136,0 0-55,82 63-16,-82 12 0,-48 31-9,-56 13-25,-44-6-122,14-32-119,28-37-285</inkml:trace>
  <inkml:trace contextRef="#ctx0" brushRef="#br0" timeOffset="124335.781">16814 5470 929,'0'0'280,"0"0"-61,0 0-90,0 0-24,0 0-79,-108-17-25,37 22-1,-29 21 16,-23 10-4,11 1-12,26-8 10,37-8 1,26-8-11,7-1-9,5 2 8,11 1-20,12-2 14,45-2 7,52-3 0,39-8 2,10-5-1,-12-20-1,-46-6-3,-43 5-7,-26 4 8,-17-3 1,-4-3 1,-9-3 12,-1-4-2,-11 4-10,-15 3-4,-10 5 2,-6 9-9,-3 8-4,-4 6-56,-16 12-98,11 8-124,17-4-202</inkml:trace>
  <inkml:trace contextRef="#ctx0" brushRef="#br0" timeOffset="124516.0596">16811 5327 1086,'0'0'365,"0"0"-158,0 0-149,0 0-58,0 0-11,0 0 4,-17 102 6,-15-23 1,-10 19 1,-2 8 0,1-2-1,9-12-28,12-22-125,9-22-212,13-21-468</inkml:trace>
  <inkml:trace contextRef="#ctx0" brushRef="#br0" timeOffset="124807.3285">17051 5900 965,'0'0'313,"0"0"-20,0 0 13,7-75-96,-7 66-100,0 6-67,0 3-43,0 0-49,0 12-178,0 13 133,-9 6 41,-3 5-20,-1 1 8,-1-1 27,0-4 3,3-4 13,3-8 9,5-6-13,3-3 10,5-10 10,22-1-1,13 0 7,11 0 1,13-14-1,-13 2-157,-8-5-524</inkml:trace>
  <inkml:trace contextRef="#ctx0" brushRef="#br0" timeOffset="125286.2469">17300 5818 1128,'0'0'144,"0"0"46,0 0-70,28-73-10,-21 55 3,-2 6-1,-1 1-38,-2 6-32,0 2-31,0 3-11,0 0-75,4 0-7,3 6 47,4 5 22,3 2 11,3-1 1,1 3-9,-3-2 9,-4 0 1,-5 2 0,-8 2-10,0 2-15,-9 3 13,-12 0-1,-4 1 13,5-3-2,-1-5 1,8-3 0,5-5 0,7 1-15,1-3-3,3 1 9,19 2 9,8-2 1,7 0-6,9-1 6,4-2 1,-1 0 0,-6 0 5,-8-1-3,-16 1-3,-13 0-138,-6-3-481</inkml:trace>
  <inkml:trace contextRef="#ctx0" brushRef="#br0" timeOffset="125558.0145">17798 5358 1493,'0'0'254,"0"0"-118,0 0-101,0 0-35,0 0-89,0 0 53,-21 126 25,-10-26 9,-5 11 1,10 0 1,16-6-1,10-13-7,10-3 6,10-18 1,-1-18 0,20-18-142,-8-20-121,4-12-270</inkml:trace>
  <inkml:trace contextRef="#ctx0" brushRef="#br0" timeOffset="125953.3031">18026 5591 1098,'0'0'201,"0"0"-59,0 0-82,0 0-60,0 0-67,0 0 46,0 0 15,49 97 5,-43-52-4,-6 4 5,0-3 1,0-3-1,0-7 0,0-11 1,0-8-1,0-10 1,0-7 0,3 0 114,17-20-6,9-11-96,9-7-13,4-7-13,1 2 13,-4 2-6,-8 10-9,-6 9 8,-7 10 7,-9 9 3,-6 3-3,-2 5-20,-1 15 4,0 6 7,0 6 3,-10 3 5,-3 2 0,-7 13-1,3-10-60,7-13-312</inkml:trace>
  <inkml:trace contextRef="#ctx0" brushRef="#br0" timeOffset="126131.8769">18613 5607 1375,'0'0'199,"0"0"-150,55 100-21,-40-16-3,-20 42-15,-56 27-10,-54 9-8,-35-15-56,28-52-146,27-37-1132</inkml:trace>
  <inkml:trace contextRef="#ctx0" brushRef="#br0" timeOffset="128704.7677">15913 9152 413,'0'0'83,"0"0"-74,0 0-9,0 0-7,0 0 7,0 0 1,0 0 17,7 8-17,-4-4 0,-2-3 12,1 0-4,-2 2-2,0 0-7,0-1-23,0 1-15,-2 1-24,-7-3-34,-1 2-134,1-2 177,-5 1 53,3-1 0,0 0-45</inkml:trace>
  <inkml:trace contextRef="#ctx0" brushRef="#br0" timeOffset="129018.4399">15811 9182 139,'0'0'161,"0"0"-55,0 0-50,104-5-32,-63 4-24,6-1 0,10 0 0,16 1-19,24-2 19,26 0 52,9 2 35,-2 1 79,-9 0-75,-21 0-15,-20 0-47,-17 0-13,-17 2-16,-4 1-34,7 0-15,5-1 8,4 0 27,-3-1 12,-1 1-6,0 0 8,3-1-50,36 3-101,-15 0-20,-3-1-229</inkml:trace>
  <inkml:trace contextRef="#ctx0" brushRef="#br0" timeOffset="129643.8067">18271 9218 160,'0'0'276,"144"0"-171,-96 0-62,3 0-27,18 2 20,26 2-24,24-1-12,2 2-38,-9-5 38,-8 3 0,-13-3 20,-3 0 55,0 0 16,-16 0-17,-13 0-12,-12 0-43,-3 0-12,9 0-7,6 0 0,10 0 0,-2-3 23,-1-1 0,0 0 19,-1 1 4,1 0-31,-2 0-8,0-2 8,-1 2-5,1 2-9,0 1-1,3 0-13,4-2-21,16 1-5,10-3 16,-8-1-10,-11 1 13,-11 0 7,-16 0 1,9-1-7,7 2 12,0-3-9,1 2 15,0 0 1,2-2-16,4-1-1,-1-2 17,2 0 5,0-1 44,11 0 15,-9 0-35,1 0-21,0 0-8,-17 0 0,6-1-1,-4 2-18,-5-1-1,0 3 8,-3 0 11,5 1 0,1 2 0,3 1 0,5 1 1,1 0-19,1 1-36,-5 0-7,-6-2 23,-9 0 17,-5-2 9,-10 0-13,-8 1 26,-10-1 2,-11-2 14,-7 2-16,0 0-37,-28 2-69,-2 3 79,0 0-11</inkml:trace>
  <inkml:trace contextRef="#ctx0" brushRef="#br0" timeOffset="139238.2391">9159 7729 441,'0'0'289,"0"0"-132,0 0-14,0 0-8,0 0 4,0-81-58,-3 71 9,1 1-39,-1 3-6,0-1-23,0 5-3,-2-1-11,-5 2-7,-4-2-1,-6 2 0,-4-3-1,-6 1 1,-7-1 0,0-1 6,-9 1-6,-2 0-5,-6-1 4,-2 3 1,3-1-1,1 1-34,1-3 25,2 3 10,3-1-1,0 1 0,2 0 1,2-1 0,2 3-1,1 0 1,0 0 0,-5 0 0,2 6 0,-4 2 1,1 2-1,-2 2 0,2 1-1,-1 0 1,1 6 0,-1 1-1,2 3 0,0 0 0,3 2 1,4 2 0,4-1-1,3-2-1,6 1 1,4 1 0,3-2 1,2 2-1,2 2 0,1 2 1,1 3 0,4 4-1,1 2 0,3 3-1,3 4-2,0 6 4,0 0 0,12 0-1,6-5-6,10-2 7,9-7-1,10-5 0,18-6 1,25-3 2,24-5-1,12-6 1,1-12-1,-5-1-1,-7-5 0,4-13 0,5-6 0,4-5 0,5-12 2,3-11-1,-11-8 0,-24 0 15,-29 9 29,-24 8 22,-14 4 31,-1-10-22,-2-19-31,-10-22 65,-21-15-41,-3 7-28,-24 21-25,-3 27-1,-7 18 0,-18-5-15,-30 1-1,-31 5-10,-13 11-34,5 18-34,13 2-91,26 6 34,8 13 8,21-5-80,14-2-139</inkml:trace>
  <inkml:trace contextRef="#ctx0" brushRef="#br0" timeOffset="153233.5519">19564 8286 33,'0'0'0</inkml:trace>
  <inkml:trace contextRef="#ctx0" brushRef="#br0" timeOffset="154498.4016">19120 8347 221,'0'0'55,"0"0"-54,0 0 45,-115 26-4,68-17-19,1-3-16,6-5-6,5-1-1,10-4 0,7-13 18,5-2 42,6-7-24,3 2 60,3-1-29,-1-2-19,1 4-15,-1 0-23,-2 4-9,0 2 5,-1 0 66,0 2 45,2 6-19,0 0 5,0 5-2,2 0-57,1 1-28,0 3-15,0 0 12,0 0-4,0 0-8,0 0 5,0 0-6,1 0-59,8 11-24,2 2 48,6 5-30,5 1-16,2 4-3,6 2 8,3-3-22,-1-3-35,-2-3 29,-11-7-82,-8-6 186,-9-3 120,-2-5 167,0-9-163,-11-3-40,0-3 5,-2 2-37,-1 0-11,-2 2-28,1 3-12,-1 3-1,1 3 0,0 3 0,5 3 0,-1 1-47,1 0-33,1 0 25,2 2 2,2 5 11,0-4 6,1-1 14,-1-2 16,-1 1 6,-4-1 0,-3 0 1,-1 0 5,-1 0-6,3 0 45,1 0-3,0 0-29,0 0 1,2 0 5,2 0 23,1 0 3,5 0-11,-1 0 13,2 0 19,0 0-11,0 0 2,0 0 24,0-1-20,6-1 0,5-3 10,5-2-14,5-3-22,2 1 6,0-1-21,3 1-5,5 1-15,2 0-6,1 4 6,6-4-13,0 3 3,2 0 4,4 0-8,-1 0-24,-2 1 37,-7 0 0,-9-1 1,-8 2 0,-7 2-1,-8 1-14,0 0-8,-4 0-24,0 0-76,0 0 1,0 0 6,0 0-40,-4 0 92,-3 6 54,-6-1-4,-4 2 9,-3 0 5,-6-4 0,1 1 0,-4-1 5,2-1-4,1-1-2,3 0 1,4-1 0,1 3 1,2-3-1,1 3 0,-3-3 1,-3 1-1,-3 1 0,-3-1 0,0 1 0,2-2 10,3 0-9,6 0 41,6 0 19,5 0 5,2 0-12,3 0-43,0 0 0,0 0-10,0 0-1,0 0 24,0 0 60,0 0 24,8 0-7,11-2-32,16-2-27,11-3-16,11 0 0,7 1-8,2 2-18,4 3 0,0 1 0,-3 0-18,-6 0-5,-14 0-17,-13 5-8,-16-2-62,-17 1-115,-1 3-30,-45 6 115,-1-1 92,-3-5-149</inkml:trace>
  <inkml:trace contextRef="#ctx0" brushRef="#br0" timeOffset="154851.4437">18693 8179 497,'0'0'254,"0"0"-111,0 0 14,0 0-21,0 0-26,0 0 67,0 0-102,52-59-20,-44 51-3,5 3-36,-3 2-15,1 3-1,-1 0-67,-1 0-100,0 7-33,3 10 12,-6-2 61,-2-1-158</inkml:trace>
  <inkml:trace contextRef="#ctx0" brushRef="#br0" timeOffset="155682.7938">19049 8265 68,'0'0'221,"0"0"-64,0 0-42,0 0 20,0 0-8,0 0-32,0 0-69,-25-18-12,19 14-12,0-1-1,-3 0 0,2 1-1,-1-1 0,1 0 0,0 2 6,2 1 19,2-1 5,0 2 22,3 1 35,0 0-21,0 0-35,0 0-14,0-2-8,0 2 18,-2 0 27,2 0 26,-1 0 10,1 0-14,0 0-4,0 0-10,0-1-18,0 1-18,0 0-3,0 0 4,0 0 15,0-1-2,0 1 7,0-3-2,14-3-35,17-1-10,25-5-13,35-3 5,32-2 8,11 0 0,-25 6 0,-30 5 0,-37 4-6,-14 2 6,2 0 0,-6 0-1,-4 0-24,-11 0 6,-9 0-54,0 0-39,-23 0 38,-9 0 45,-7 0 14,-4 0-17,0 4-41,7 4-50,6 1-24,8 1-41,7 6 18,10-3-37,4-5-22</inkml:trace>
  <inkml:trace contextRef="#ctx0" brushRef="#br0" timeOffset="156511.1138">19179 8117 431,'0'0'150,"0"0"-53,0 0 30,0 0-7,0 0 24,0 0-14,-34-77-28,34 66-4,0-3 8,10 5-50,2-3-27,0 1 33,0 3-25,-3 2 5,-4 1 0,-1 2-21,-2 2-12,-2 1-9,0 0 0,0 0-2,0 0 1,0 0-8,0 0 3,0 0 5,0 0 1,0 0-1,0 0-5,0 0-7,0 0-3,1 0 5,5 0 11,1 0-3,7 5 3,5 2 0,9 3 1,10 0 15,4 4-2,4-2 1,-6 2-14,-7 0 0,-8 1-1,-9-3 0,-8 0-18,-8 0-36,0-2-28,-21 4 41,-10-2 33,-8 4 7,-8 0 0,2 1 1,-3 0 0,6 3-1,5 1 1,4-1 0,6-1 0,6 1-1,6-4 1,2-2-1,8-2 1,4-6 0,-1-4 0,2-2 0,0 0 124,0-16 136,8-9-166,5-11-59,4-10-4,0-6-1,0-1-10,-1-1-9,-4 5-11,0 5 5,-5 9-4,-2 7-1,-2 11 0,-2 6-10,-1 9-30,0 2-194,-20 19-279,-6 6 246,-4-3-121</inkml:trace>
  <inkml:trace contextRef="#ctx0" brushRef="#br0" timeOffset="157416.9103">19273 7410 13,'0'0'104,"0"0"26,0 0-35,0 0-8,0 0-64,0 0 30,0 0-1,-1-47-39,1 47-11,0 0-2,0 0-23,0 0 3,0 0 14,0 0 5,0 0 0,0 0-12,-2 0 11,1 4 0,1 0 1,0 3 0,0 4-38,0-3-12,3-2-99</inkml:trace>
  <inkml:trace contextRef="#ctx0" brushRef="#br0" timeOffset="157604.4084">19273 7410 332,'73'-12'154,"-73"3"1,0-3 25,0-1-35,0 1-47,0 2-4,0 1-62,0 4-18,0 2-14,0 3-28,3 0-193,-3 6-9,0 5 80,0-3-224</inkml:trace>
  <inkml:trace contextRef="#ctx0" brushRef="#br0" timeOffset="161298.3254">19325 7400 155,'0'0'624,"0"0"-510,0 0-23,0 0 32,0 0-78,0 0 7,0 0-15,16-29-29,-14 27-7,-1-1 8,1 1-8,-2-1-1,0 0 1,3 1-1,-1-2 12,-1-1-12,-1 1 6,0 1 4,0 1 6,0 0-16,0 2-19,0 0-42,2 0-46,-2 0 23,0 0 35,0 0 3,0 0 34,0 0 12,0 0 10,0 0 13,0 0-15,1 0-8,-1 0-1,0 0-8,0 0 1,0 0-11,0 0 17,0 0 1,0 0 1,0 0 0,0 0 12,0 0 13,0 0 76,0 0 15,0 0-57,0 0-45,0-1 1,0-1 5,0 1-18,0 0 9,0 1-11,0 0-6,0-3 6,0 3 0,0 0 1,0-3 7,0 3-7,0-1-1,0-2 0,0 0 0,-1 0 0,-1-1-20,-1-2-9,0 0 17,1-1 11,-1 0 0,-1-3-2,1 0-6,-1 1 18,0-2-9,2 1 0,-1 2 0,1 1 1,1 2-1,-1 0 0,2 5 33,0-3 15,0 3-43,0 0-5,0 0-87,0 5 2,5 7 60,4 4 8,-2 0 11,2-2-1,-4-2 1,-1 0 6,-1-4-4,-1-5 4,-2 0 0,0-3-1,0 0 1,0 0 29,0 0 71,0 0-2,0 0-64,0 0-26,0 0-7,0 0 5,0 0-5,0 0 1,0 0-2,0 0-5,0 0-68,0 0-43,0 3 47,0-1 47,0 3 21,-2 1-9,-1-2 9,0 6-7,0-3 5,-2 5 3,-2 1-7,0 0 6,-1 4-7,-1 0 7,-1 3 1,2 0 9,1 1-9,2-4 0,2 3 0,-2-3-11,5 0 10,0-1-5,0-2 6,0 0-1,0-1 0,0-1 1,7-1 33,-1 0-5,1 0-5,1-1-6,-1 0-5,-2-2-12,-2 2 1,0-1-1,-2 0 0,1 2 0,-1-1 0,0 2 1,-1 0-1,2 1 0,0-1 0,-2 1 0,1-1 0,-1 0 0,0 3 0,0-1-1,0 1 1,0 2-2,0-2-12,0 1 2,0-2-2,0 1 14,0-3-8,0-1 7,3 1 1,3-1-9,-5-1 8,2-3 1,-3 1-9,2-3 2,-2-1-6,0 1 12,0-2 0,0 3-1,0 1 1,0 0 1,0 3 0,3 0 0,0 0 0,0-1 0,0 2 0,0-2 0,0 1-1,0 0 1,0-1-8,-2-1 8,-1 1 0,0-4 0,0 0-6,0 2-3,0-4 8,0 0-14,0-1 14,0-2 1,0 1-1,0-1 1,0 0 7,0 0-7,0 0 1,0 0 8,0 0 63,0 0 42,0-1-64,0-9-27,0-2-9,-4-1-13,3-4 7,-4-2-6,2-1-1,-1-1-1,-1-3 0,2-1 0,0-1-1,0 1 1,-2-1-7,3-3-14,-1 1 7,-3-1 2,0 0 4,0 1-14,-3 1-6,1 3 18,1 1 9,-1 3-8,0 1 9,3 1-1,-1 2-1,3 2 2,0 1-6,0 1 6,1-1 0,-3-1 2,5 0-2,0 2 17,0-2-2,0 2-4,0-1 1,0 3-3,0 1-8,0-2 0,0 1-1,0 0 0,0-4 1,0 1-1,0 0 3,0 0-3,0-1 2,0 0-1,0 2 0,0-1 8,0 2-8,4 2-1,-3-1 1,1 6 12,-2-1 9,1 2-15,-1 0-1,0 1-5,0-1-1,0 0 7,0 0-4,0 0-3,0 0 0,0 1 0,0-1 3,0 1-3,0-1-1,0 2 1,0-2-6,0-1 6,0 3 0,0-1 0,0 1 1,2-1 4,-2 2-5,0 0-16,0 0-71,0 0 11,0 6 44,0 2-3,0 5-18,0-1 27,0 5 4,0 4-20,0 1-49,0 1-26,-2 0 6,-1 1 39,2-4 44,-3-3 18,4 0 10,0-2 0,0-1 0,0 1 19,0-4 8,0 2-1,5 0 58,0 1-34,1 0-21,-2 3-12,3 2-5,0-2-6,-3 4-5,-1-4-1,0-1 0,-1 0 1,-1-2-1,-1 0 0,0 0 0,0-1 0,0 0 0,0-1 0,0 0 1,2-1 10,1 0-9,0 1 13,0-2-6,-1-3-8,3 2 9,-3-1-9,1 0-1,-2 0 1,2 0 0,-1 1-1,-1-1 0,-1 1-9,2-1 9,-2 1-1,0-1 1,0 0 0,0-1 0,0-1 0,0 2 0,0 0 0,0 1 0,1-2 0,0 3 0,1 0 9,1-3-9,-1 1 1,-1-1 0,0-1-1,1-1 2,-2 1-2,0 1 0,3-3-2,-3 1 2,0 3 0,0-2-1,0 1 1,0 0 0,0-1-9,0 1 0,0-2-11,0-1-7,0 0 12,0 0 15,0-3-15,0-1 14,0 0 1,0 0 30,0 0 13,0-3-22,0-8 29,0-2-4,0-2 2,0-5 3,0-3 4,0-2-26,0-2-6,0-3-6,0 1 5,0-4 14,0-1-1,0 1-22,0-3 0,0 2-3,0 0-9,0 3-1,-3 1 6,3-1-6,0 5 0,0 2-5,0 2 4,0 0 1,0 2-1,0 1 0,0-1-1,0 3 2,0 0 0,0 0 0,0 3 0,0 0 2,0 0-2,0 1 0,0 1 0,0 0 0,0-1 1,0 1 8,3-1-9,-2-1 0,1-2 0,-1-1-1,1 0 1,-2 1 0,3 0 0,0 3 0,0-1 0,0 4-1,0 2 1,-1 1 4,1 1-2,-2 1 0,2 1-1,-2 1 12,1 1-12,-2 0 0,0 1-1,0 1 1,0 0-1,0 0 1,0 0-1,0 0-1,0 0-24,0 0-50,0 0-3,0 6 39,0 2 27,0 3 11,0 1 1,0 2-1,0 5-9,0 0 10,0 2-1,0 3 1,-7 2-1,-3 3-1,-2 3 2,-4 2 0,0 3-1,-7 5 1,3-2 11,1 0-11,2 1-1,5-4 0,2 1 0,4-5 0,4 0 1,2-4 0,0-2 1,0-3-1,1-2 0,7-6-1,2 2-1,1-4 1,1 0-5,-1 1 6,-2-1-10,1-1 9,-3-3 0,-1-4-1,-3 0 1,0-3 1,-2 0-2,1 0 2,-1-1-2,1 1 0,-1 2 1,1 0 0,0 2 0,-2 1 1,0 0-1,4 1 0,-4 0 1,1 1-1,-1 1-12,2 1-3,1-1-2,-2 2-37,-1 0-36,0-2-25,0 0-25,0-3 24,0-1-130,0 0 63</inkml:trace>
  <inkml:trace contextRef="#ctx0" brushRef="#br0" timeOffset="162318.2777">19309 8173 334,'0'0'266,"0"0"-84,0 0-67,0 0-11,0 0-46,0 0 14,-4-58-38,9 47 2,0 2-19,-1 1-16,-1 2-1,0-2-9,-2 2-11,-1 0-63,0 1-24,0-1-10,0 1-27,0-1-21,0-1 119,-1 1 42,0-2 4,-1-4 43,1 0 73,-1-4-20,1-1-16,-1-4-17,1 0-18,-1-3 3,1-1-5,-1 1 18,1-2-22,1 2-20,0 0-19,0 1 2,0-4-2,0 3 0,0-3-16,-4 1-26,-1-4-10,0 2 33,1 1 2,-1 0 9,2 1-3,0 0 9,2 1-6,1 0-5,0 1 11,0 0 1,0 2-6,0 3 7,4-1 0,1 0 0,-2 0-1,0 3 1,-2-3-1,-1-1 1,0 4 0,0 0 0,0 1 1,0 2 16,0 0-7,0 4-10,0-2 0,0 3 23,0-2 17,0 2-11,0-1-9,0 2 70,0-1-46,0 2 0,0 0-30,0 6-13,0-2-1,0 0 1,0 3 1,0 0-2,0 0-21,0 0-114,0 0-13,0 1 85,0 8 31,0 2 13,0 3 18,0 2-8,-1 3 9,1 3-1,0 2 0,0 6 0,0 4 1,-2 1-1,-1 2 1,-3 3-1,-2 1-7,2-1 7,-5 4 1,2-4 0,-1 1 9,1-1-9,3-2-1,1-4-4,1 0 4,4-3 2,0 1-1,0-3 3,0 1-2,4-2 0,2 1 0,-1-2 0,2-4 0,-1 2-1,3-3 0,-1-3-1,-4-2 1,1 0-13,-2-5 12,-2-4-6,1-2 6,-2-2 1,0-1-7,0-3 7,0 1-1,0-1 1,0 2 7,0 3-7,0-2 0,0 3 0,-3-1-12,0 1-18,-1 1-25,2-2-7,-3 2-20,2-3-8,0-1-256</inkml:trace>
  <inkml:trace contextRef="#ctx0" brushRef="#br0" timeOffset="163462.1269">19344 7975 595,'0'0'140,"0"0"-35,0 0-5,0 0-8,0 0 2,0 0-24,0-83-20,-1 61-29,-2-2 15,-3-5-25,2 0-11,-4-2 0,2-4-2,2 2 2,-3-2-7,5-3 7,2 4 0,0-3 1,0 2 6,2 0-7,6 2-20,-2 2-2,-1 3-11,-1 1 1,-1 2 3,0 0 17,-2 4-11,4-2 7,-4 2 2,-1 4 12,0 3 1,0 4 1,0 2 10,0 4 19,0 1-15,0 1-12,0 2-2,0 0-6,0 0-123,2 7 38,1 7 65,2 6 19,-1 5 5,2 0-9,3 0 11,0 0-2,0-2 1,-1-1-14,2 0 4,-1 0 2,-2 0 2,-1-1 7,-2 1 0,-2 3 0,-2 0-1,0 3 1,0 3 1,0 5 0,0 3 0,-3 2-1,-2 1 0,3 1-1,-1-4 2,1-1-2,2-3 2,0-2-1,0-2 0,0-1-1,6-4 1,4 3 0,0-3 0,1 0-8,3-3 6,-2-4-15,1-5-43,-2-3 10,-1-6-13,-1-2 15,-5-3 48,-1 0-1,-3 0-10,0 0-54,0-8 64,-7-2 1,-5 0 16,3-3 32,0-1 44,0 0-5,3 2-6,0-1-32,3 2-26,-1 1-23,1 0-19,-3 1-47,2 2-14,-4-3-32,0 0 15,2 6-70</inkml:trace>
  <inkml:trace contextRef="#ctx0" brushRef="#br0" timeOffset="163570.2315">19396 7967 108,'0'0'254,"0"0"-163,0 0-50,0 0-21,0 0-5,17-97-15,-5 70-16,1-2-138</inkml:trace>
  <inkml:trace contextRef="#ctx0" brushRef="#br0" timeOffset="163882.9412">19454 7422 337,'0'0'0,"0"0"-5,0 0-198,10-80 88,-4 54 115,0 1 27,0-3 6,-2 1 44,2-2 31,-4 3-6,-2 2-2,0 1-38,0 4-22,-6 3 38,0 3-14,0 4-8,1 0 18,1 5-2,2 1-48,2 1-13,-1 2-11,1 0-16,-2 0-43,-2 0 23,0 2 17,1 4 18,0-2-19,1 2-5,1 6-38,1-2-18,0 0-43</inkml:trace>
  <inkml:trace contextRef="#ctx0" brushRef="#br0" timeOffset="164228.2764">19319 7274 576,'0'0'171,"0"0"-145,0 0-26,0 0-2,0 0-11,0 0 12,0 0-10,24 57 2,-24-43 7,0 2 2,0 3 6,0-1-5,0 4-1,0 2 1,0 2-1,0 4-2,0 2-5,0 3 7,0 6 0,0 2-19,0 4-14,8 4-57,11 19 35,-4-12 2,1-10-135</inkml:trace>
  <inkml:trace contextRef="#ctx0" brushRef="#br0" timeOffset="164409.5141">19458 8124 312,'0'0'187,"0"0"-126,0 0-61,0 0-10,0 0 8,0 0-3,0 0 5,0 7 0,0-7 17,0 1 5,0 0-18,-4 6-4,-1-1-9,1-1-76</inkml:trace>
  <inkml:trace contextRef="#ctx0" brushRef="#br0" timeOffset="164610.1979">19458 8124 803,'-66'-49'141,"66"38"26,0 0-37,0 0-53,0 4-15,0 3-2,0 1-60,4 3-22,0 0-122,-1 0 7,-3 4-8,0 3-57,0-1-170</inkml:trace>
  <inkml:trace contextRef="#ctx0" brushRef="#br0" timeOffset="165476.9046">19218 8115 704,'0'0'65,"0"0"-38,0 0-27,0 0-97,0 0-9,0 0 77,0 0-4,-59 11 14,33-4-9,6-1-5,5-4-147</inkml:trace>
  <inkml:trace contextRef="#ctx0" brushRef="#br0" timeOffset="166329.4577">20104 8120 173,'0'0'260,"0"0"-139,0 0-18,0 0-66,0 0-37,0 0-1,0 0 1,0 1 84,0-1 48,0 0 31,-2 0-18,-5 0-145,-2 3-44,-16 6-86,-1 1 26,4-2-195</inkml:trace>
  <inkml:trace contextRef="#ctx0" brushRef="#br0" timeOffset="166570.2455">19990 8090 789,'0'0'151,"0"0"32,0 0-79,0 0-30,0 0-30,0 0-8,0 0 16,0-55-24,0 55-27,0 0-1,2 0-57,-1 0-63,1 7 43,-2 9-78,0-1-12,2-6-109</inkml:trace>
  <inkml:trace contextRef="#ctx0" brushRef="#br0" timeOffset="166735.1845">19990 8090 500,'88'-9'368,"-89"1"-80,1-2-87,0 0-47,0 3-26,0 1-53,0 6-75,0 0-54,7 6-233,4 9 102,2-6-165</inkml:trace>
  <inkml:trace contextRef="#ctx0" brushRef="#br0" timeOffset="166928.9145">20510 8070 1230,'0'0'254,"0"0"-68,0 0 9,0 0-100,0 0-39,0 0-56,0 0-257,49-35 82,-31 53-96,3-3-134</inkml:trace>
  <inkml:trace contextRef="#ctx0" brushRef="#br0" timeOffset="167101.8585">20835 8098 990,'0'0'263,"0"0"-63,0 0-120,0 0-80,0 0 0,89-31-173,-56 39-96,1 2-45</inkml:trace>
  <inkml:trace contextRef="#ctx0" brushRef="#br0" timeOffset="167253.5232">21667 8098 768,'0'0'116,"0"0"-27,0 0 44,0 0-30,0 0-103,91-47-29,-75 47-175,1 3-145</inkml:trace>
  <inkml:trace contextRef="#ctx0" brushRef="#br0" timeOffset="167451.5413">22494 8078 1081,'0'0'127,"98"-31"95,-41 9-23,6-4 20,-10 5-46,-12 3-47,-12 7-61,-15 4-58,-7 5-7,-7 2-145,-17 17-341,-14 5 215,-5-2-36</inkml:trace>
  <inkml:trace contextRef="#ctx0" brushRef="#br0" timeOffset="168003.064">18458 8020 1104,'0'0'140,"0"0"23,0 0-67,0 0 2,0 0-45,0 0 8,0 0 2,44-55-37,-41 55-26,-3 5-215,0 7-179,-9-5-789</inkml:trace>
  <inkml:trace contextRef="#ctx0" brushRef="#br0" timeOffset="168193.3012">18020 8049 844,'0'0'106,"0"0"-77,-130 0-22,70 0-7,-26 15-45,16 2-82,7-3-382</inkml:trace>
  <inkml:trace contextRef="#ctx0" brushRef="#br0" timeOffset="168394.8614">17204 8218 753,'0'0'158,"0"0"63,0 0 11,0 0 9,0 0-21,0 0-50,0 0-109,-27-64-61,20 64-130,-27 31-255,-2 3 186,-2-1-117</inkml:trace>
  <inkml:trace contextRef="#ctx0" brushRef="#br0" timeOffset="168577.8413">16406 8310 1077,'0'0'110,"0"0"-73,-97-40-29,47 35-8,-3 5-81,-20 5-69,12 10-71,9-1-496</inkml:trace>
  <inkml:trace contextRef="#ctx0" brushRef="#br0" timeOffset="168800.7868">15611 8306 1243,'0'0'234,"0"0"-97,0 0-38,-92-88-61,71 76-38,3 5 0,6 7-49,4 0-3,8 20-169,0 4-72,0-13-256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</inkml:channelProperties>
      </inkml:inkSource>
      <inkml:timestamp xml:id="ts0" timeString="2023-06-17T08:54:41.69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16070 6336 568,'0'0'111,"0"0"-44,0 0-30,0 0 86,0 0 1,0 0 25,-29-32 42,29 28-95,0 1-42,0 1-31,0-2 3,0 1-10,10-2-5,11 0 2,13 2-13,29-4-14,37 0-3,51-2-2,28 1 1,16 1-6,-10 4 5,-36 3 1,-38 0 8,-39 0-29,-35 8-89,-9 5-93,-10-2-23,-5-2-290</inkml:trace>
  <inkml:trace contextRef="#ctx0" brushRef="#br0" timeOffset="550.4303">17246 6181 487,'0'0'361,"0"0"-218,0 0 65,0 0-95,0 0-20,-2-78-26,2 74-44,0 1-7,0 3-15,0 0 4,0 0-5,0 0-14,0 0 8,0 0-2,0 0-10,0 0-20,0 3-14,6 5 30,9 3 15,8 3 5,7 6 2,7 2 0,4 0 1,-2 3-1,-3 0 0,-6-2-1,-6 0 0,-9-2-1,-6-3-12,-9-2-14,0 0 1,0-4 14,-14-1 1,1-1 5,-3-2 7,3-1 35,2-5 41,5-1-16,3-1 43,-2 0 3,2 0-18,-3-6-59,0-7-6,1-5 27,1-6-22,3-5-8,-1-8-7,2-1-11,0-3-1,-6 7-1,-3 12-79,-9 7-179</inkml:trace>
  <inkml:trace contextRef="#ctx0" brushRef="#br0" timeOffset="9317.346">13653 4332 431,'0'0'193,"40"-86"-92,-19 27 146,9-19 25,-3 8-41,-2 3-54,-3 4-44,-6 17-19,6-3-40,-3 9-24,0 5 14,-1 6 8,-3 4-41,-5 3-15,-8 2-4,-2 3-12,-34-3-29,-48 6-11,-52 9-1,-20 5 19,-4 9 5,37 13 16,47-2-4,24-1 4,17 3 1,3 4-1,8 8-6,15 10-17,23 12-32,63 14 42,54 2 14,22-2 5,3-9-3,-37-16-1,-49-10 1,-25-3 8,-19-4-10,-8 2-1,-10 1 1,-10 1-7,-43-4-14,-46-4 21,-33-4 18,-10-3-8,21-5-10,36-4 0,30-1-63,14-5-121,10-1-139,21-2-526</inkml:trace>
  <inkml:trace contextRef="#ctx0" brushRef="#br0" timeOffset="9793.0767">14708 3906 1435,'0'0'232,"0"0"23,0 0-34,26-81-103,-26 81-118,0 13-3,-16 24-88,-5 14 55,-5 14 26,3 6-38,5-3-8,10-3-4,8-5-12,9-10-33,17-9 25,12-16 1,7-15 16,6-10 11,5-20 24,0-19 28,-1-13 15,0-11 23,-4-1-1,-6 2-15,-4 4 6,-7 10 5,-4 10 32,-7 10 8,-1 11-40,-1 10-20,7 7-13,4 1-7,10 18 6,2 6 0,4 7 0,3 2 1,-5 1 1,-4 2 21,-8-3-13,-9 1-8,-10-1-1,-9-1 2,-6-4-2,-12-4 1,-38-1 0,-37-1 30,-49-5-31,-20-11-38,26-4-126,32-4-319</inkml:trace>
  <inkml:trace contextRef="#ctx0" brushRef="#br0" timeOffset="9960.6256">14891 3427 1605,'0'0'259,"0"0"-85,0 0-76,0 0-98,0 0-107,0 0-241,-105 41 53,67-9-428</inkml:trace>
  <inkml:trace contextRef="#ctx0" brushRef="#br0" timeOffset="11703.1348">16966 4099 1395,'0'0'148,"0"0"-90,30-86 30,2 40 11,17-15 62,0-2-32,6 0-17,-3 0 18,-18 14-37,0 2-38,-13 15-9,-12 13-31,-9 9-15,-6 10-16,-43 4-98,-50 31 45,-38 26 50,-12 17 18,16 9-5,39-12 4,43-20-20,23-14-12,12-9-31,10 2 11,6 2-23,32 0 25,60-12 35,61-14 17,33-10 1,15-19 14,-18-21-15,-38-10 1,-20-16 1,-22-6 0,-24 6 0,-24 11-1,-22 17 6,-13 11-7,-4 2 95,-6 5 80,-1 4-78,-9 12-77,0 4-20,-6 18-169,-16 28 101,-10 28 50,2 1 9,7-5 9,11-11 0,11-20 0,1 2-11,0 1-14,13-9 2,0-7-6,4-6-25,-5-7 0,1-10 0,-4-3 32,0-17 21,-4-15 1,-5-14 0,0-7 0,-11-8-1,-13-1 1,-4 3 11,0 8 17,0 10 7,6 11-13,6 10 15,8 10-4,7 6-31,1 4-2,9 0-64,18 0 34,17 0 23,12 3 7,23-3 1,-4 0 6,2 0-6,0-4-1,-16-6 0,2 0 0,-11 1 1,-10 6-1,-12 3 0,-12 0 0,-9 14-11,-6 17-14,-3 22 1,-14 5 10,-5 2 8,-2 5-6,7-18 12,3 3 7,6-11-7,5-6 0,0-10 0,10-6 1,7-7 8,5-7 5,7-3 1,4-6-5,7-13 3,2-6-11,4-6 4,-4-2-6,1 2 5,-6 2-5,-4 6-1,-6 5 1,-9 4-1,-5 9 0,-5 5-1,-4 0-5,2 5-6,0 11-3,0 4-1,-3 2 6,1 3 9,-1-1 1,4 2 0,1-5 1,4 1 0,6-5 1,3-3 13,8-6-6,3-5-1,8-3 5,4-9-11,6-14 1,0-10 6,14-23-7,-12 0 14,5-8 6,-1-2-20,-7 10 14,2 2 2,-2 12 19,-10 12-4,-6 13 7,-6 8 17,-5 9-51,-1 6-5,-1 22-15,-3 11 13,-4 14-6,-9 6-1,-4 4-3,-9 0-1,-16-4 2,-7-6-2,-2-7-38,-2-10-3,0-7 3,5-9 4,2-9-3,7-10 22,3-1 21,5-7 7,4-10 12,4-3 29,6 0-2,0 2-13,13 3-4,6 5 14,4 4-14,6 6-21,1 0 0,1 3-1,-1 10 0,0-1 0,-2 0 0,2-4 1,3-5 19,4-3 91,6-11 35,6-16-72,5-16-26,13-25-24,10-39-7,4-34-11,-3-15-5,-17 2-1,-21 17-2,-16 28 1,-9 26-14,-8 28 14,-2 25 1,-5 16 1,0 8 16,0 6-17,0 3-25,-27 45-88,-27 43 79,-19 44 25,-7 19 9,13 6 2,26-16-1,27-24-1,11-25-21,3-25-2,0-28-39,0-11-64,7-3-2,17-19-111,0-2-65,5-12-397</inkml:trace>
  <inkml:trace contextRef="#ctx0" brushRef="#br0" timeOffset="11850.7504">20207 3713 449,'0'0'662,"0"0"-598,0 0-50,0 0-8,158 111-6,-84-72-61,1-6-306</inkml:trace>
  <inkml:trace contextRef="#ctx0" brushRef="#br0" timeOffset="12845.4102">21257 3883 1403,'0'0'221,"0"0"-19,9-92-29,-12 55-18,-18 5-40,-8 10-57,-6 6-46,-10 14-12,-7 2-9,-8 23-4,-3 13-14,1 8 6,2 9-13,7-2-10,9 2-3,6-7-50,16-9 21,8-5 1,12-10-9,2-5 39,22-6 24,19-5 21,14-6 7,12-4-7,6-20 0,0-11 0,-1-11 0,-5-5 7,-6 0-1,-13 7 18,-12 10 3,-12 15 11,-12 11 52,-8 8-90,-4 13-72,0 19 19,-2 11 36,-8 5 15,3-2 1,1-2 0,4-8 0,2-8-8,0-8 8,0-4-4,9-5 4,3-7-15,0-4-7,8 0 14,3-12 9,6-14 1,2-7 1,0-6-2,-1-5 1,0 5 0,-5 6 5,-1 6 0,-6 11 3,-5 10-8,-2 6-1,-2 7-8,-3 19-3,-2 6 11,-4 7-2,0-2-12,0-2 13,0-3 1,0-7-1,0-4 0,0-4 1,3-8 0,3-2 0,4-7 7,3 0 8,6-4 24,5-13-23,6-3-4,7-5-12,2-2-2,1-2 1,0 4 0,-4 3 0,-6 5 1,-9 8 1,-5 7 0,-5 2-1,-4 11-18,-3 13 5,1 4-5,-2 1 11,-2-4 1,2-7 6,2-4 1,7-9 14,4-5 70,11-2 74,9-22-77,13-29-42,6-38-3,-4-48 4,-2-21-20,-11-7-2,-7 12 14,-3 24 9,-1 16 9,-3 28-27,-7 26-5,-3 22-6,-2 12 11,0 4 13,-1 13 26,-1 10-63,6 34-6,1 50-15,-7 42 4,-8 23 11,-2 2 5,-27-8 1,-6-15-13,-14 0-32,-16-7-88,-10-24-108,11-34-72,19-39-474</inkml:trace>
  <inkml:trace contextRef="#ctx0" brushRef="#br0" timeOffset="12996.0059">22711 3585 1423,'134'0'732,"9"7"-580,-33 30-70,-30 4-82,-25 5-6,-49 23-93,-9-11-194,-30-14-357</inkml:trace>
  <inkml:trace contextRef="#ctx0" brushRef="#br0" timeOffset="14314.2985">9435 8520 932,'0'0'240,"0"0"-78,0 0-70,101-45-23,-61 29-6,1 6-43,-1 3-13,-8 4-7,-3 3-22,-5 2-67,-8 10-175,-6-7-266</inkml:trace>
  <inkml:trace contextRef="#ctx0" brushRef="#br0" timeOffset="14455.1918">9499 8698 1300,'0'0'321,"0"0"-105,0 0-137,0 0-79,99-15-10,-77 30-326</inkml:trace>
  <inkml:trace contextRef="#ctx0" brushRef="#br0" timeOffset="19431.0878">8370 12927 439,'0'0'322,"0"0"-195,0 0-79,0 0-12,0 0 104,0 0 83,50-36-59,-45 28-56,-2 1 33,0-2-98,-2 4-8,0 1-19,1 1-3,-2 2-8,2 1-5,-2 0 0,0 0 0,0 0-1,0 0-33,0 0-61,0 0-7,0 0-24,0 0-43,-15 7-80,-5 4 21,1-2-440</inkml:trace>
  <inkml:trace contextRef="#ctx0" brushRef="#br0" timeOffset="21691.6371">8594 12705 481,'0'0'67,"0"0"170,0 0 19,90-37-23,-56 11-14,-1-6-18,-4 1-36,-10-1-26,-7 3-45,-9 0-59,-3 4-23,-19 5-12,-32 10-36,-36 10-36,-34 21 17,-8 16 34,21 1 19,34-8 2,37-14 0,14-2 10,8 1-4,7 2-5,8 7-1,37 6 0,47 6 0,46-2 1,18-8 0,-9-2 0,-35-9-1,-44-2-1,-27 0-42,-18 0-39,-10 4 3,-5 5 40,-40 7 39,-39 7 23,-33-1 21,-10-4 6,20-11 42,27-9 4,28-5-31,9-2-37,3 0-19,5-1-8,7-1 0,17-2-1,12-2-70,17-11-112,7-5-181</inkml:trace>
  <inkml:trace contextRef="#ctx0" brushRef="#br0" timeOffset="23691.7295">8881 12709 995,'0'0'612,"0"0"-485,0 0 13,0 0-71,0 0-41,0 0-18,82-9-10,-71 35-7,-5 11-26,-3 5-14,-3 0 25,0-3 3,0-7-14,0-8-1,0-5 21,0-7 6,0-5 6,0-7 0,8 0 1,6-8 1,4-14 18,4-8-8,2-4 1,-2-5 0,-1 3-12,-4 2 0,-4 6 0,1 8 0,-5 9 0,-1 9-1,0 2-11,-1 13 11,1 10 1,2 7 0,-1 2 8,0 1 11,3-1 4,-2-6-7,0-1-10,4-7-5,-3-1 0,-1-6 0,-1-1 0,-2-3 0,1-3 0,1-1-1,0-3 0,0 0 0,3 0-12,0-11-13,0-6-13,3-2-1,-3-4 12,0 3-2,0 4 13,-5 3 15,-2 8-8,0 3 9,1 2 0,3 0 2,5 4 5,1 9-6,3 6 15,4 4 6,3 3 10,5 2 11,6-1-3,6 0-6,6-5-13,18-1-5,23-7-3,21-13-12,4-1 14,-16-17-8,-29-4-7,-28 0-1,-8-5-14,3-8-33,-5-9-37,-6-8-17,-17 0-35,-8 3-21,-14 9 95,-19 10 63,-10 14 52,-5 12 12,-5 3-45,1 21-8,3 12-2,7 11 16,9 2 4,8 2 4,13-2-5,5-9 35,7-4-20,5-6-27,13-8-1,6-7-5,9-7 8,0-5 8,3-4-9,-5-11-16,3-7-2,-8-2-18,-4 0-56,-6-1-14,-2 6 31,-7 2 35,-1 9 23,-3 7 11,-2 1 18,1 3-20,2 17-8,1 7 25,-1 3 34,2 3-13,3 2-17,0-6-3,2-3 3,5-7 3,3-2-16,2-7-1,5-5 2,4-5-11,4 0-5,2-16 8,5-7-10,-3-9-20,-4-9-18,-4-8-16,-5-18 4,-8-25 9,-3-20 16,-6-6-2,-5 7 11,-3 16 8,0 23 8,0 16 65,-1 14 33,-5 8 56,1 2-29,-1 4-7,1 4-50,-1 15-36,5 9-23,-2 9-9,0 40-28,-6 39 20,-5 37 7,4 20 0,0-2 1,0-20 0,8-39 0,2-22 6,0-20-5,0-6 0,7-1 0,8 0 1,6 0 3,2-10-4,1-11-1,1-7 1,0-7 0,2-4 8,1-18-8,2-13 0,0-10-1,3-20-7,0-27-2,-7-26-13,-6 8-9,-8 23-3,-9 30 18,-3 29 4,0 4 12,0 5 20,0 7 7,0 12-15,0 5-12,0 34-17,-6 40 10,-9 30 7,1 10 1,4-6 8,9-33 0,1-29 5,0-12 1,13-8-3,7 5-10,8-2-1,12-4 12,5-11-5,7-12 1,8-7 4,-1-10-7,1-17-6,-4-13-24,-8-11-29,-10-6-24,-10-5-89,-13 1-37,-12 5 68,-3 9 87,-8 11 48,-12 14 18,-4 15 37,-1 7-26,-3 22-20,-2 18-8,2 11 0,5 7 21,9 0 10,11-2-11,3-8-1,12-6 1,12-9-12,8-8 5,7-9-5,5-10 4,3-6-11,1 0 8,1-19-10,-6-9 0,-4-6-38,-9-7-32,-10-6-19,-9-3-13,-6 2 0,-4 6-7,-1 6 109,0 10 7,4 9 50,2 9-15,7 8-19,8 0-14,9 20 10,10 8 14,1 8 15,3 4 9,-4 1-3,-4-2 25,-8-3-7,-5-8 33,-4-5-26,-4-6-23,-6-5-34,-2-4-11,-3-4-10,0-4-1,-2 0-119,2 0-151,2-13-393</inkml:trace>
  <inkml:trace contextRef="#ctx0" brushRef="#br0" timeOffset="24437.6946">13730 12724 1288,'0'0'317,"104"-134"-13,-42 28-79,-8-9-49,-29 22-59,-25 26-40,-6 31-48,-43 10-29,-42 13-22,-38 13-51,-15 36 36,14 29 22,37 13 15,44 2-1,33 2 1,17-1-1,40-3 1,11-11 0,36 0 27,15-16 7,18-8-4,15-4-14,-19-15-6,-23-7-4,-30-5 5,-28-5 32,-22-4-4,-4 1-21,-7-3-16,-3 1-1,-45-1-1,-50 5-20,-54 5-25,-30-3-111,31-1-235,45-7-749</inkml:trace>
  <inkml:trace contextRef="#ctx0" brushRef="#br0" timeOffset="25236.5732">17246 13329 1242,'0'0'210,"0"0"-111,0 0-71,0 0-14,0 0-13,0 0 12,36-36 3,-26 47 24,8 15 24,5 33 3,0 52 13,-5 73 20,-12 44 23,-6 33 1,0 14-7,0-8-33,8 2-4,22-2 10,7-10-25,1-13-19,-6-20-23,-13-21-17,-8-32-6,-11-35 0,0-27 0,-17-29 1,-2-26 5,-2-18-6,-1-5 0,-4 1 0,-2 2-30,-2-1-57,8-11-30,2-9-24,1-16-45,6-15-301,5-16-694</inkml:trace>
  <inkml:trace contextRef="#ctx0" brushRef="#br0" timeOffset="25949.1423">12999 15582 1023,'0'0'407,"0"0"-206,84 1-10,-42-1-52,0 0-77,-1 0 12,1 0 37,-2 0-26,3 0-30,1 3-31,2 1-15,4 1-9,7 1 2,6 0-1,18 2 0,23 2 0,44 2 11,29-3 3,29-1-3,24-3 7,25-4 11,33-1 17,34 0 10,31 0 14,23 0-17,22 0 0,23 0 11,9-2-15,1 2-6,3 0-8,-9 0-18,-12 1-9,-12 5-3,-13 0-5,-16 2 0,-14-4 14,-20-3-14,-22-1 0,-22 0 8,-21-5-7,-16-5-2,-16 3 1,-7 3-1,-7 4 7,-1 0-6,-3 10-1,-11 6 0,-21 7-1,-23 1 1,-26-1 1,-24-2-1,-15-3-2,-11-3 1,-17 0 0,-14-5 0,-16-5-11,-14 0-5,-7-4-7,-11-1-13,-16-1-26,-83-21-135,-5 3-175,-13-6-260</inkml:trace>
  <inkml:trace contextRef="#ctx0" brushRef="#br0" timeOffset="28082.4428">18201 15715 484,'0'0'79,"0"0"318,0 0-87,0 0-108,0 0-77,0 0-44,-32 4-52,32-2-20,0-2-6,0 1-3,0-1 5,0 2 1,0-1 26,5 1 51,2 0-11,7-2-11,-1 2-30,6-2-19,4 0-4,5 0 4,6 0-11,6-10 0,10-2-1,2-2-1,5-5-11,3-3 10,1-2 2,0-2 0,-3-2 0,-3-3 27,-4 1 10,-8-2-14,-2-1-5,-5-2 4,-4-3 2,-2-6 5,-4-3 33,0-2-20,1-1 12,-2-3-22,-1 2-22,-3 0 2,-4 2-5,0 2 23,-2-5 12,1 0-22,1-2-12,2-2-2,-3-1-5,4-1 10,-1-3-10,1 0-1,2-4-1,1 2 1,2-7-2,2 1 1,0 0-8,1 3 9,1 2-1,-3 5 1,0 3 0,-3 2 0,1 2 0,-1 1 0,1 1 1,-2 4-1,-1 0 0,-3 5 0,1 2-6,-1 2 5,0 4 1,1 6-2,-1 4-11,2 4 7,-1 3 5,2 1-11,1 1 6,0-1 6,0 0-1,1 1 1,0 0-2,-1-1 2,-2 1-1,0 0 0,1 4 0,-3 1 1,3 0 0,1 1 0,0 0 0,-2 3-1,-2 1 0,-1 2 0,-1 1 0,2 1 0,1 0 0,5 0 0,-1 0 1,2 9-1,2 0 0,-2 6 0,1 2 0,3 0 1,-2 5-2,1-1 1,-2 2 1,2 4-1,1 1 1,-1 4 0,0 2 0,2 5-1,0 6 0,1 4 0,1 9-5,-3 0 6,-2 5 0,0-1 0,0 0 1,-2-3-1,-1-3 0,3 0 1,1-1 0,1-1 0,1 4 5,1 0-4,0 2 5,9 13-6,5 14 10,9 16-11,4 6 0,0-3 0,3-9 0,-8-23 0,-6-12 21,-6-17 3,-1-5-9,6 9-7,5 6-7,7 6 5,-6-1 1,-1-2 2,-1-3 8,-3-3 8,-1-2 3,0-5 13,0-2 6,-1-2-24,0-2-16,-3-4-5,-1-4 4,-3-1-5,-2-5 0,-4-1 6,-2-6-7,-3-1 0,-2-4 1,1-3 0,-4-2-1,2-1-11,1 0-6,-1-3-28,0 2-28,-3-3-28,-2 0-24,-5 0-73,-11-3-46,-3 0-69,0-15-457</inkml:trace>
  <inkml:trace contextRef="#ctx0" brushRef="#br0" timeOffset="28461.4205">17227 15243 425,'0'0'61,"0"0"-41,0 0-20,40 84 0,-40-64 33,0-4 148,-14-2-105,-6-4 28,-7 0-1,-12 0-45,-38-2-58,8-1-100,-1-5-748</inkml:trace>
  <inkml:trace contextRef="#ctx0" brushRef="#br0" timeOffset="28808.4923">15760 15618 508,'0'0'78,"0"0"-29,0 0-43,88 12-6,-62-8-35,-2 2 35,-7-4 121,-5 2 26,-5-1 12,-4 0 67,-1-1-17,-2 0-81,0 1-86,0 11-42,0 1-239,0-2-134</inkml:trace>
  <inkml:trace contextRef="#ctx0" brushRef="#br0" timeOffset="29007.9596">15930 15761 892,'0'0'254,"0"0"-67,0 0-101,0 0-64,0 0-22,0 0-5,0 0-14,-34 1-1,34 2 4,0 4 15,0 9-5,0 0-253,-6-4-226</inkml:trace>
  <inkml:trace contextRef="#ctx0" brushRef="#br0" timeOffset="30109.3069">15915 15881 841,'0'0'220,"0"0"-164,0 0 76,0 0 119,0 0 39,0 0-17,0 0-97,22 0-88,-11-4-31,3 1-32,7-5-24,7 3 7,3-1-8,5-1 1,5 2-1,5-5-10,1 1 3,3-4-5,2-4 11,-1-2 1,-2-1-1,2-6 1,-4-1-1,-2-2 1,-3-2 1,-1-2 7,-3-2 2,-4 0 9,-1-3 11,-2 1 16,-3-1 13,2-2-32,-1-4-16,0 1-5,0-4-5,1-1 0,1-5 5,4-15 2,5-21-7,3-22 5,-1-12 3,-7 5-8,-2 12 5,-4 20 0,-4 7-6,-6 13 0,-4 13 0,-3 10-1,0 0 0,3-3 1,1-12-1,7-4 0,-1 0 1,1 2-1,2 2 1,2 4 0,1 4 0,3 6 0,1 1 0,-1 4 0,0 0 0,-1 5 0,0 0 0,-2 4 1,-2 3-1,2 5 1,-3 2-1,1 2-1,1 1 1,3 1-1,1 0-1,0 4 1,1 2-6,3 0 7,1 3-1,0 2-1,3 0 1,2 5-14,0 0 6,-3 0-6,2 0 8,-2 10 1,-1 7 0,1 4 4,3 4 1,1 3 0,3 2-1,6 4 2,4 0 0,1 4 0,4 5-1,-2 4 1,-1 1-1,-7 5 0,-2 1 0,-3-2 0,-3 1 0,0-2 1,0 1-1,0-1-7,4 2 8,1 5 1,10 14-1,8 11 1,10 16 1,6 0-1,-7-2 5,-2-8-6,-8-7-1,0 4 0,0 3 1,0-7-1,5-1 1,-1-5-1,-4-15 2,17 9-2,3-2 1,1-6-1,0-3 1,-26-16 0,-14-13 1,-2-1 7,5 2 1,7 4-3,10 5-5,3-7 8,1-1-2,1-5 23,-4-7-17,-4-2-2,-13-7-11,-13-4 0,-15-7-34,-21-15-70,-6-11-90,-19-15-944</inkml:trace>
  <inkml:trace contextRef="#ctx0" brushRef="#br0" timeOffset="31656.0246">13997 15432 451,'0'0'66,"0"0"-40,0 0-13,0 0 30,0 0 31,-88 80 60,76-69 40,3 0-20,2 0-5,-2-2-30,1 3-50,1 1-45,-2-1-23,-1 4-2,1 0 2,0-2-1,0-1 1,1 0-1,4-2 0,1-4 0,1-1 0,2-2 0,0 0 7,0-1 43,0-3 31,0 3 5,3 0 2,4 0 7,6-1 8,0 1-12,8 0-10,3-3-18,6 0-7,10 0 1,11-14-7,4-6-10,20-9 0,21-15-7,21-14-14,5-9 14,-6-5 9,-13-3 11,-18 4 14,-10-2-7,-8-7-36,-10-7-12,-8-9-3,-4-8-8,-7-2 5,0 2-5,1 1 0,2-1 8,-2 3-7,-3 3-2,-3 2 0,-3-2-1,-3-3 0,-2 0 0,-5 17-7,-4 20 8,-2 20-1,0 5 1,4-6 0,3-2 0,7-7 1,4 4-1,2 3 0,9 5-6,-1 3 6,1 6-6,-1 4 0,-2 4-5,-1 4 1,0 4-4,-1 5-5,4 1 1,0 7 0,0 4-3,4 0 11,0 2-2,2 11 11,-2 9-6,3 4 5,2 4-4,0 5 6,3-1 0,4 3 0,1 1 0,4 2 0,0 0 0,-1 6-1,3 5 0,7 16-11,8 18 11,11 19 0,-11-9 0,-19-18 1,-3-2 0,-3 0 5,7 10-4,6 11-1,-3-8 6,-4-7 2,4-3 5,7 3 6,6-4-13,8 5-5,6 1 0,6 1 0,3-8-1,-1-3 0,1-10 0,2-7 0,-1-2 1,-1-6 0,3-4 5,-1-5-4,-1-6-1,-2-4 5,-3-4-6,-19-7-2,-18-5 1,-18-4 0,-6 0-16,1 2-44,5-2-55,9-6-61,-13-3-173,-8-3-662</inkml:trace>
  <inkml:trace contextRef="#ctx0" brushRef="#br0" timeOffset="33390.2264">20088 15769 834,'0'0'579,"0"0"-357,0 0-128,0 0-26,0 0 39,0 0 48,4 13-32,8-13-11,3 0 0,5 0-40,9 0-43,5-5-17,8-2-11,6-2-1,4-1 0,6-3 1,14-7-1,23-7 1,26-12 0,13-12 0,4-5-1,-6-5 1,-17 2 8,-21 6-9,-20 8 0,-22 9-1,-10-3-1,7-9 1,1-10-10,7-19 11,-5-15 0,0-18 1,2-6-1,-3 7 18,2 6 10,-2 12-22,4 4 3,6 1-9,2 6 0,-8 11-2,-7 14-4,-11 12-17,-4-1 0,7-2 7,6-7 10,4-3 5,-1 9 1,0 9 0,0 8-1,0 10 0,1 5-7,-2 4 7,-8 3 0,-3 2 0,-8 0 1,-6 1-1,-5 2 1,-6 1 0,-3 2-1,0 0-6,-1 0-1,2 15 7,2 5-1,-1 11-7,3 11 8,0 20-5,0 22 0,2 18 5,0 7-1,-1-5 1,3-7 1,-3-10 1,2 0-1,7-4 0,2 1 11,11 5-10,6 4-1,8 2 7,5-2 4,7-5-10,7-9-1,7-4 1,5-5 5,1-3 4,0-8 2,0-4 3,0-6 12,1-5-20,-14-8-1,-10-7-6,-16-9 12,-7-4-11,5 3 0,4 1 0,-1 0 1,-9-4-2,-9-2-39,-9-3-40,-18-9-61,0-2-205,-11 0-437</inkml:trace>
  <inkml:trace contextRef="#ctx0" brushRef="#br0" timeOffset="34223.5392">22537 15712 614,'0'0'854,"0"0"-541,0 0-143,0 0 2,0 0-54,104 0-25,-41-10-19,10-1-27,-2 1-14,-2 0-18,-2-1-9,-7-3 1,-6-4-6,-2-6 0,-3-7 16,-3-9-4,6-23-4,6-28-9,4-30-13,2-28-20,-5-10-6,0-3 13,-5 11 5,3 16 20,-4 16 1,0 16 1,-7 24 0,-5 18-1,-7 17 0,2 7-2,6-1 2,4-2 0,8 0 18,-6 5-7,-1 9-3,-8 9-2,-5 8-6,-5 6 0,-7 3 0,-1 3-2,-3 11 1,0 7 0,-1 6-5,-3 8 0,-2 11-3,-3 19 9,-3 23-1,-2 22 1,1 7 1,4-7-1,9-10 1,7-16 4,6 2-5,8 4-2,7-1 0,2-5 1,7-4 1,-4-15 2,-6-11 8,-5-11-3,-4-3 7,3 7-13,-1 4 6,1 10-7,-13-7-1,-6-2 0,-6-3-18,-4-2-42,-1-5-44,-1-3-34,2-8-83,4-2 19,0-10-55,2-9-327</inkml:trace>
  <inkml:trace contextRef="#ctx0" brushRef="#br0" timeOffset="49220.8603">20149 6413 409,'0'0'41,"0"0"-33,0 0-7,0 0-1,0 0 40,0 0 1,20-4-4,-20 4-37,0 0-1,0 0 1,0 0 107,3 0 106,-1 0-80,-1-1-55,1-1-34,-1 2-7,0 0-19,2 0-18,-2 0-1,2 0 0,0 0 0,0 0 0,-2 0 0,1 0-6,-1 0-6,-1 0 13,2 0-1,-1 0-4,-1 0 5,2 0 0,-2 0 0,1 0 15,-1 0 110,2 0 5,-1 0-29,1 0-45,-2 0-40,1-3-15,-1 2 14,1 1-14,-1-2 0,0 2 1,0-1-1,0 1-1,2 0 1,-2 0 0,0 0-1,0 0 0,0 0-32,0 0-18,0 0-12,0 0 20,0 0 27,0 0 9,0 0 6,0 0 7,0 0 29,6-2-2,8 1-18,5-1-16,11 2-16,5 0 8,9 0 2,6 0-2,4 0 8,2 0-3,2 0 2,1 2 0,1 2 0,1 0 0,-1 1 0,-3 0 0,-5 1 1,-9 2-11,-2 0-11,-6 1-61,-1-1 2,-1-2 19,-2 2 31,-2-4 8,-7-3 14,-7-1 1,-3 0 8,-6 0 0,-3 0 0,0 0 1,-3-1 8,0-6-8,0-1 11,0-1-12,0 2 2,0 0 15,0 2-10,0 2-1,0 3-6,0-2 0,0 2-25,-3-1-5,1 1 15,-2-2 15,1 1 0,-5-1 1,3 1-2,-3 1-24,-1 0-10,-3 0-63,0 0 5,-4 0 43,-2 0-8,2 0 0,-5 0 6,-10 1-16,5 1 11,-1-2-160</inkml:trace>
  <inkml:trace contextRef="#ctx0" brushRef="#br0" timeOffset="49706.5681">20897 6374 568,'0'0'136,"0"0"-29,0 0-31,0 0 37,0 0-22,0 0-42,0 0-20,35-47-10,-28 44-6,3 3-12,-1 0-1,2 0 0,2 0 6,1 0-6,2 7-5,1 0 5,3 2 0,3 1 0,-3 0-1,1 1 0,-1 0 0,-3 2-6,-4 1-3,-1 2 10,-5 1-6,-4 0-4,-3-2-12,-2 2-14,-14-3 8,-8-3 28,-2-2 5,-4 0 18,-3-5 10,-1-2-21,-2 0-11,0-2 16,-3 0-11,7 2-6,0 0 0,5-2 0,6 0 1,7 0-1,6-4 26,3-9 61,5-6 15,0-5-56,5-3-30,9-6-13,2 0-2,-3 0 1,-2 7-2,-10 1 0,-19 8-34,-13 9-250,-8 2-234</inkml:trace>
  <inkml:trace contextRef="#ctx0" brushRef="#br0" timeOffset="50453.9342">20283 6331 628,'0'0'105,"0"0"-46,0 0-30,80-27 7,-63 22 25,-2 1-8,-5 1-9,-5 2-27,-1-1 2,-2 1 34,-2 1 43,0-1 8,0-1-28,0 0-39,1 1-21,-1-1-4,0 0 29,0 2-15,0 0-26,-7 0-22,-8 0 3,-6 5 13,-6 7 6,-3 3 0,-3 5 1,2 3-1,2 2 0,3-1 0,3-1 0,7 1 0,3-4 0,5-3-1,5-3 1,3-1-1,0-1-8,3-3 9,8 0 0,3-3 0,0-1 0,-2 0-1,-3-3 1,-2 0 5,1-2-5,-1 0 6,5 0-5,-1 0 9,2-7 20,-1 0 10,0-1 21,-2-1-26,-1 2-24,-1-3-2,-1 4 28,-2-3 31,-2 0 2,0-6-24,-2-2-7,-1-6-18,0-5 7,-6-5-20,-13-4-8,-11 1-92,-27 0-29,8 7-60,7 2-451</inkml:trace>
  <inkml:trace contextRef="#ctx0" brushRef="#br0" timeOffset="60106.5037">9606 12198 316,'0'0'320,"0"0"-320,-119 26-30,73-13-8,10-3 38,13-3 12,10-3 194,8-1 24,4-2-90,-1 2-27,2-1-78,-4 4-35,-3 4-52,-11 3 50,-28 6 2,-37 7 61,-51 8 29,-32 5 20,-20 7-27,-3 2-9,32-5-27,38-6-27,49-12-20,37-12-24,28-5 17,7 3-2,59 6 9,85 1 16,115-5 273,69-10-79,40-7-101,-2-24-42,-38-7-18,-30 2 17,-66 5 7,-82 11 18,-76 9-3,-54 7-37,-22-1-51,-43 2-45,-76 2-29,-94 13-199,11 2-304,11-12-319</inkml:trace>
  <inkml:trace contextRef="#ctx0" brushRef="#br0" timeOffset="60309.1746">9109 12760 1046,'112'-11'921,"54"-22"-743,55-9 57,35-3 10,8 3-47,17 2-35,8 8-49,-9 8-65,-35 11-35,-65 12-13,-68 1-1,-62 12-116,-67 17-193,-20-2-332,-30-13-465</inkml:trace>
  <inkml:trace contextRef="#ctx0" brushRef="#br0" timeOffset="61939.1837">8249 14676 907,'0'0'91,"0"0"-30,-24-84 108,7 21-26,3-25-6,12-23-6,2-1 69,11 20-55,5 28-22,-4 32-10,-6 6 52,-3 3-29,0 0-33,-3-2-14,0 8-35,0 7-2,0 4 5,0 3-29,0 3-23,0 0-5,-10 14-15,-15 26-10,-12 39 13,-9 47 5,3 20 5,19 9 1,18-11 1,10-22 0,32-12 12,10-25-11,40-17-1,27-25-8,28-24 8,35-16 9,4-17 3,6-33 2,-20-20-3,-27-12-8,-43-4-3,-35 4-59,-36 9-17,-22 16 7,-3 15-81,-23 6 0,-15 2 111,-24 6 24,-26 11 8,-21 18 1,9 28-1,21 11 7,19 21 0,31-10-7,12 0-4,12 6 5,14-13 0,27 1-5,15 0 11,15-14 20,2-12 27,0-15-22,-5-7-1,-12-8-9,-8-17 0,-13-8-6,-8-5-3,-3-3 1,-8 4-7,-2 6 0,-3 7 1,-3 10 4,-1 7-4,-2 6-2,6 1-7,4 8-13,4 15 3,9 9 7,4 9 11,4 6 11,1 0 37,-1-3-36,-4-10-11,-4-8 14,-7-11-3,-7-8 15,-4-7 59,0-4 53,4-34-17,3-28-113,3-29-9,-4-11-37,-6 4 7,-1 27-30,-4 27-4,0 15-19,3 15 54,1 2 29,8 3 0,9 6-1,12 7-25,11 5 2,10 16 7,3 10 10,-4 7 6,-3 9 1,-6 2 0,-6 3 8,-8 0 11,-5-1 4,-5-6-13,-1-6-9,0-12 6,-1-7-1,7-11 2,8-9 2,22-8 7,35-36 5,38-37-15,15-21-7,0-14-1,-20 7-59,-44 28-54,-24 22-61,-22 21-8,-18 13 39,-11 2 87,-4 5 57,-14 2 24,-24 13-23,-12 3 0,-10 16-1,-1 12 22,4 6 0,8 1-6,14 1-3,16-4-13,13-6 0,6 1 0,24-7 11,12-3 34,14-1 5,4-2-13,1-1-2,0 5 12,-4 7-8,-8 12-39,-4 24 11,-4 31 6,-10 36 32,-10 15 6,-15 5-24,0-4 3,-16-17-7,-9-3 15,-4-10-5,8-28 0,5-26-25,5-26-11,3-13 1,0-7 4,-6-8-5,-5-6 8,-5-15 39,-10-33 22,-3-34-9,4-44-19,6-26-28,15-11-14,12-3-40,12 21-64,29 3-117,-2 36-317,3 24-838</inkml:trace>
  <inkml:trace contextRef="#ctx0" brushRef="#br0" timeOffset="62565.9991">11593 14746 722,'0'0'962,"0"0"-573,0 0-67,0 0-87,103 3-117,-66-2-63,-4 3-38,-3 5-17,-4 2-27,-2 6-40,-4 1-15,-2 0-25,-6-4 22,2-5 11,0-9 44,4-6 30,10-33 0,-1-8 0,-3-12-47,-3-4 2,-16 10 13,-3 3 29,-2 10 3,-4 15 1,-14 12 25,-9 13-19,-9 6-7,-5 28 8,-13 24 20,4 22 9,13 19-13,16 2 4,21-18-16,5-22-2,16-24 3,9-9-5,14-1-2,24-1-5,37-14 8,34-13 1,9-35-10,-23-12-1,-25-21-1,-49-2-13,-26 6-23,-9 5-20,-16 20-10,0 8 41,-10 1 27,0 5 19,-1-1-1,2 13-12,5 10 3,4 4-9,0 9-10,16 20-19,9 12 29,8 10 17,5 7 26,4 3 26,5-3 7,2-6-2,1-6 27,-3-9 20,-7-11-34,-7-8-37,-12-3-50,-25 4-53,-22-4-291,-4-9-601</inkml:trace>
  <inkml:trace contextRef="#ctx0" brushRef="#br0" timeOffset="64396.2653">15784 13426 405,'0'0'327,"0"0"-169,0 0 22,-48-90-26,31 65 78,2 4-17,1 6 11,5 8-104,2 7-92,-6 0-30,-6 20-20,-9 17 3,-16 27 9,-21 36 7,-27 42-4,-16 15 5,-5-2 22,0-14 14,11-23 37,1 0 34,-5-4-8,0-3-37,-4-1-20,-4-1-5,4-1-9,-2-8-19,-1-7 3,4-8-6,-6-5 1,3 1 7,3 0-13,5-3 1,7-3 4,6-13 0,13-15-6,17-14 0,14-13-15,5-6 5,-6-1 4,-1-2 0,-3 2 0,11-5-12,11-2-36,10-3-42,9 0-2,8-1 16,1-2 23,2 0-12,0 0-58,0 0-23,4 2-17,5 2 63,4 0-70,3 1 10,16 4 15,-4-2-55,0-2-44</inkml:trace>
  <inkml:trace contextRef="#ctx0" brushRef="#br0" timeOffset="66159.1933">13089 15821 362,'0'0'236,"0"0"-80,0 0-59,0 0 59,0 0 99,0 0 58,0 0-52,42-24-116,-38 14 37,4-2-43,9 3-77,12-3-62,29-6-17,37-6-31,44-10 4,24-14 4,14-5 21,-2-9-2,-26-5 18,-12-2 3,-24-2 0,-32 11 0,-24 11-17,-21 9-39,-13 2 56,4-21 13,2-24-4,0-19-9,-5-4 11,-9 20 53,-3 21-5,-2 21 24,3 2 7,4-7-39,6-8-1,5-5-4,0 3 0,4 3-28,2 0-18,2 0-12,4 1-16,2-3-8,-4 2 10,0 0 11,-2 0 3,-6 6 4,-3 8 7,-5 6 1,-1 7-2,-6 7 2,1 1-1,0 4 1,4 0 19,5 0-19,5 0-9,4 0 8,5 2 1,0 1-9,5-1 9,2 3 0,0 0-10,-1 1 4,-1 1 6,-4 2 0,-1 1 0,-2 0 0,-2 4 1,-1 2-1,0 1-1,2 0-8,0 0 9,1 0 0,0 6-1,5 6-1,3 3 2,4 5-7,5 3 7,1 8 7,0 1-7,-1 5 0,0 2 0,-2 4 0,-2 5-7,0 4 6,2 1-4,-1 4 3,-2-1 2,3 1 0,0 2 0,-1 2 0,2 2 1,6 15-1,5 13 1,11 13 0,4 8-1,-2-7 1,0-8-1,1-7 0,4-5 0,5-4-1,4-5 1,4-4 0,5-2 16,9 1 8,9-1 9,9-4-20,6-2 17,0-5-11,-1-2-7,-8-5 19,-27-9-31,-24-9 43,-25-9-29,-11-2-14,-1 4 0,0 0 9,1 3-9,-7-5-8,-8-2 8,0-2 0,-1-2 6,-2-6-5,-2 0-1,-2-4 6,-3-4 2,-6-2-8,-3-1 9,-3-2-9,0 0-43,0 0-66,0-2 25,0-7-96,-6-4-59,-2-4-71,-3-4 42,-1 0-44,-4-5 101,-3 1 188,-2-2 23,1-1 159,0 1 31,4-1 16,5 1 43,5 2-75,2-2-89,1 4 1,2 0 1,-4-1-10,-1-1 12,-6-1-14,-10-1-26,-10 0-36,-12 0-13,-23-4-16,-29-4 1,-26-9-3,-11 1 5,3-2-21,18 6 16,18 2 9,5 1 7,5-6 1,1-1 1,0-10 0,13 3 0,-7-19 7,1-6 15,6-1 17,3 1-5,16 20-4,11 14-17,-1-1-12,-6-8-1,-8-8-8,-8-9-3,5-2 5,4 2-6,4 2 11,3 3 1,-2 0 0,1 4 1,-7 0 8,-2 2-9,-2 3 1,-2 9-2,-2 7 2,0 11-1,-2 15 0,-5 11 0,3 4-9,-16 30 7,9 7-8,-2 11 9,-12 20 0,-5 13 1,-22 28-15,-1 7 15,7-2 0,6-3 10,4-11-10,-12 3 0,-13-3 0,-16-9 0,-12-16 1,-11-14-1,-11-15 0,-5-10-1,-6 4-6,-5 1 7,5 6 0,8 4 0,16 0 0,16-4-20,21-6-2,11-9 10,11-4 6,7-6 6,18-9 0,13-3 0,13 0 0,2-6 7,-7 2-7,-8-3-1,-6-2-8,3-5-2,4-7 4,5-14 5,9-6 2,7-3 0,9-21-67,12 7-181,11-3-320</inkml:trace>
  <inkml:trace contextRef="#ctx0" brushRef="#br0" timeOffset="66501.2691">16354 15709 464,'0'0'365,"0"0"-323,-140 26-42,84-10-130,11 1-82</inkml:trace>
  <inkml:trace contextRef="#ctx0" brushRef="#br0" timeOffset="67355.5876">16083 15847 127,'0'0'170,"0"0"-93,0 0 9,0 0-19,0 0 45,0 0-81,0 0-21,17 69-10,-34-62 15,0-3 89,-2-1 18,-2-2 118,6-1 21,0 0-6,5 0-41,2 0-28,3 0-71,2 0-63,2 0 0,1 0 7,0 0 0,0 0-7,0-1-19,14-9-12,16-6 3,23-13-1,28-19-17,34-25 6,29-31-11,7-17-1,-7-8 0,-12 1-29,-19 4-5,-5-7-12,-6-3-48,-11-3 35,-8 3 32,-9 2 27,-9 7 6,-5 4 73,-3 7-1,-3 5-11,-2 10-16,0 9-14,-8 16-28,-8 19-9,-6 15 0,0 8-11,5-1 10,3 1-5,3 1-2,-4 11-2,-7 4-1,-9 4 10,-6 7 0,-5 0 0,-2 2 1,-1 1 0,2-2 0,3-1-1,6 2-1,5 3-8,7 0-21,4 0-9,4 0-5,-1 0 9,-2 6 19,2 2 15,-6 4-4,2 3-1,0 6 1,3 6 5,0 7-1,-1 8-3,8 19 5,4 25 1,10 20-1,4 10 1,4 1 0,7-11-1,1-8 2,10 0 17,8-1 9,8 1-1,8-3 4,5 0-13,8 1-5,3-4 1,9-7-1,5-6-7,4-6 6,5-1 10,2-3-16,10-3-6,-1-2-1,-2-3 1,-9-8 0,-19-5 6,-16-7-6,-28-12 1,-20-7 20,-19-9-12,-11-6 10,-1 0 8,-6-3 14,-6-4-26,-20-3-15,-50-44-59,-11 2-548,-10-9-431</inkml:trace>
  <inkml:trace contextRef="#ctx0" brushRef="#br0" timeOffset="68301.4952">18066 15990 542,'0'0'10,"0"0"20,0 0 42,0 0-52,0 0 482,0 0-216,0 0-5,48 0-56,-12-15-19,9-6-36,3 0-37,1-1-32,-2 2-38,-10 1-15,-4 4-22,-4-2-24,-1-4 5,2-7 2,6-5 36,3-7-30,7-9-5,11-17-9,22-26-1,22-25-13,8-12-32,3-4-29,-9-1-5,-11 8-25,-2-3-3,-1-1 45,1 3 47,-4 3 15,-4-2 6,-9 3 31,-9-3 52,-5-3-43,-7 4 16,-6 9 32,2 11-29,-2 15-35,-7 20-13,-7 15-8,-6 19-9,-1 9-9,8 1-6,7 0 14,8 3-31,7 9 1,8 6-20,16 8 41,-6 0 6,6 15-4,-6 14 7,-16 9 1,0 21-12,-16 26-18,-17 29-7,-18 21 0,-6 5 6,-6-3 6,-1-14 7,5-5 2,2-5 9,9-1 7,17-6 0,8-2 0,10-4 0,5 1 0,9-1 2,3-7-1,4-4 9,11-8-8,9-3 4,15-3-5,20 2 10,17 0 4,14-2 4,5-3-4,-4-3-9,-12-6 1,-16-5-7,-13-6 1,-13-7-2,-19-7 7,-18-12 3,-17-8 13,-7-4-5,-3-1 11,-5-2-6,-6-1-14,-11-5-8,-10-5-14,-2 0-35,-32-15-83,-2-6-576,-2-7-114</inkml:trace>
  <inkml:trace contextRef="#ctx0" brushRef="#br0" timeOffset="69169.1812">20074 15917 697,'0'0'749,"0"0"-408,0 0-26,0 0-86,101-30-108,0 0-60,39-8 15,10-6-6,-5 0-41,-20-1-6,-26-4 0,-7-9-1,-2-14-10,-2-16-12,3-15-4,4-14-20,2-14 4,3-8-20,-9 7 9,-7 14 14,-7 14 17,-7 12-1,-4 3-12,1 2-25,-8 1 28,-12 14 1,-13 16 8,-10 13 1,-5 4 11,1-8 15,4-8-11,-2-5 22,-2 7 2,-3 4-22,-2 11-11,-3 9-5,-1 9-1,-3 8 0,-3 7-8,-1 2-21,2 3-29,5 1 7,6 18 5,12 25 19,5 28-16,-1 28-40,-7 16 36,-10 1 20,-10-8 6,-2-13 9,4-2 2,5-7 7,2-7 2,7-1 1,5 1-2,1 2 1,4 3 1,2 0 1,4-3 7,5-2-6,9 2 13,10 4-9,16-2 0,12 0 5,13-6-9,8-6-1,7-6 11,2-10-12,-4-8 46,1-7 39,-3-9-24,-8-5-24,-21-6 33,-18-9-45,-20-5-3,-14-1-4,1-4-18,-8-2 0,-9 0-13,-36-38-76,-17-2-386,-10-13-620</inkml:trace>
  <inkml:trace contextRef="#ctx0" brushRef="#br0" timeOffset="69892.0357">22297 15845 1196,'0'0'759,"0"0"-562,89-5 7,-43-10-14,6-6-16,1-6-63,-1-5-54,0-8 14,0-5-29,0-7-25,6-13-11,8-17-6,9-21-23,4-8 5,1-3-51,0-7-8,-6 3-53,0-5 0,-5 4 16,0 8-3,-7 7 46,-1 7 47,-9 15 15,-10 19 9,-10 18 40,-1 7 28,7-4-3,4-2-49,8-1 12,-1 10-1,-1 11 12,0 11-39,7 13-22,1 5-5,7 27 18,7 26-9,7 28 18,-3 26-10,-7 14 2,-19 0 8,-19-5-1,-19-1-5,-10 9 0,-3 0-2,-12-3 8,9-11 0,6-9 1,6-6-1,22-9 12,1-17 13,-1-19-10,-3-16 0,5-7-2,9 4 0,24 10 4,6 0 4,5-4-21,6-12-52,-29-13-218,-8-17-716</inkml:trace>
  <inkml:trace contextRef="#ctx0" brushRef="#br0" timeOffset="74333.1429">9767 7403 499,'0'0'54,"0"0"-53,0 0 137,0 0-26,0 0-57,0 0-3,-1-20 7,1 11-41,2 2-17,3 1 9,-1 1 4,-2 1-1,-2 2-13,0 1-7,0 1-34,0 0-77,0 0-30,0 0 17,-9 0 21,-1 0-194</inkml:trace>
  <inkml:trace contextRef="#ctx0" brushRef="#br0" timeOffset="74705.1491">9767 7403 82,'-65'-72'241,"60"66"-98,0-3-79,1-1 67,-2-1-70,2 1-15,2 2-25,-1-1-13,0 4 26,1-1 66,2 1-3,0 1 60,-1-1-75,1 2 31,-1 1-10,1 2-64,0 0-27,0 0-2,-2 0-9,2 0-1,0 0 0,0 0 0,0 0-1,0 0 1,0 0-1,0 0 2,0 0-2,0 0 1,0 0-1,0 0 0,0 0-9,18 3 10,18 1 3,28-4 39,41-4 4,28-13-8,5 0 2,-25 6-11,-38 5-18,-34 6-11,-9 0-43,-1 6-90,-6 5-138,-9-3-139</inkml:trace>
  <inkml:trace contextRef="#ctx0" brushRef="#br0" timeOffset="74886.6627">9989 7302 1091,'0'0'265,"0"0"-107,0 0-66,86-59-70,-31 46-21,37 13-1,-13 10-83,-12 4-326</inkml:trace>
  <inkml:trace contextRef="#ctx0" brushRef="#br0" timeOffset="77437.6414">9979 7774 456,'0'0'56,"0"0"129,0 0 14,0 0 15,0 0-81,0 0-1,30-75-77,-5 54-2,0 0 18,-2 7-36,-7 5 20,-1 4-40,-1 4-15,3 1 0,5 0-1,7 1-15,25 6-23,62 3-24,-8-2-53,10-8-393</inkml:trace>
  <inkml:trace contextRef="#ctx0" brushRef="#br0" timeOffset="85035.2976">9151 8521 1065,'0'0'278,"0"0"-134,0 0-94,25-88 16,1 61-5,3-6-3,7 2-11,4 0-18,5 3-11,3 5-18,16 3-9,20-1-23,25 1-34,6 3-15,1 3-27,-20 0-17,-34 8-133,-20-2-80</inkml:trace>
  <inkml:trace contextRef="#ctx0" brushRef="#br0" timeOffset="85196.9429">9415 8424 466,'0'0'801,"0"0"-602,0 0-38,0 0-92,91-53-56,1 27-5,13 10-8,-14 7-38,-33 7-322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</inkml:channelProperties>
      </inkml:inkSource>
      <inkml:timestamp xml:id="ts0" timeString="2023-06-17T08:56:25.27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20034 9310 234,'0'0'231,"0"0"-73,0 0-72,105-36-32,-82 19-36,-10 1-17,-6 3 15,-4 3-16,-3 3 0,0 0 0,0 4 34,0-2-6,-3 5-28,-1 0-6,-2 0-46,-1 15-16,1 2-24,2-1-278</inkml:trace>
  <inkml:trace contextRef="#ctx0" brushRef="#br0" timeOffset="283.3511">20166 9353 548,'0'0'306,"0"0"-170,0 0 7,0 0-98,0 0 106,-34-85-34,18 60-32,1 0-2,2 8-46,2 2-15,3 6-14,4 6-8,1 3 0,3 0-1,0 0-15,0 0-9,0 5-10,21 7 19,22 7 8,36 6 8,45 0 0,27-3 0,8-4 0,-14-4 10,-46-1-2,-34-1 2,-32-1-10,-33 3-21,-9-3-308,-18-8-439</inkml:trace>
  <inkml:trace contextRef="#ctx0" brushRef="#br0" timeOffset="802.1892">20083 9220 1213,'0'0'186,"0"0"-108,61-92-12,-39 54-7,-3 7 8,-5 4-27,-4 6-4,-2 8-15,-5 8-2,-3 4-8,0 1-11,0 0-6,-11 6-25,-12 11 21,-14 7 9,-8 6 0,-10 7 1,-4 2-3,3 6-3,0 6 3,9 1 3,2 2-1,9-2 1,10-8-1,10-9-12,12-10-10,4-10-7,15-7 14,18-2 10,10-5 6,2 1 1,-2-2 0,-3 0 1,-7 0-1,-8 0-1,-6 0 0,-6 0 0,-7 0 1,-5 0-1,-1 0 43,0-4 66,0-12 29,2-4-87,2-13-26,8-7 11,5-12 10,6-7-14,4-3-20,0-2-11,-6 3-1,-6 2-22,-9 18-184,-3 11-196</inkml:trace>
  <inkml:trace contextRef="#ctx0" brushRef="#br0" timeOffset="2733.0174">21660 9128 446,'0'0'96,"0"0"181,0 0-85,0 0 50,0 0-3,0 0-102,0 0-54,23-24-32,-11 17 1,5-1 30,-1-1-29,3 1-6,2-1-22,-1 2 17,-2-1-17,-2 0-7,-6 4 5,-2 0 10,-6 0-15,-2 2 1,0 1 1,0-2-18,-21 0-2,-23 1-2,-33 2-21,-28 0 11,1 14 2,19 3 9,25 0-1,20 0-4,-3 2 5,4 6-9,6-2 3,12 0-1,18-2-20,8-1-6,53-1 20,58-2 14,52-11 6,27-6 1,-10-1 2,-38-21-8,-53 1 5,-33 0 0,-28 5 4,-15-3-4,-6-1 5,-12-2 6,-19-6-6,-51 1-11,-36 9-6,-13 14 4,16 4-13,29 10-27,30 7-143,-4 10-46,7-3-138,12-7-246</inkml:trace>
  <inkml:trace contextRef="#ctx0" brushRef="#br0" timeOffset="6683.9023">21594 9224 375,'0'0'405,"0"0"-185,0 0-112,10-87 60,5 56-42,1-2 18,2 3 35,1 2 38,1 3-116,1 4-54,-1 4-18,1 1-10,-4 3 0,-5 4 2,-1 1 0,-4 3-2,-4 2 5,-1 2-2,1 1-7,-3 0-15,0 9-16,0 20-10,-6 29 14,-27 43 10,-31 59-9,-23 26 3,-16 6 8,9-16 6,26-37-5,22-18 12,14-13-7,4-14-6,-3-26-78,5-25-289,5-31-610</inkml:trace>
  <inkml:trace contextRef="#ctx0" brushRef="#br0" timeOffset="8490.9508">21971 10007 603,'0'0'86,"0"0"47,76-73 35,-46 37 34,-3-1 17,-5 1-55,-1 2 4,-3 5-13,-4 3 21,-4 8-48,-3 6-19,-4 7-7,-1 5-102,-2 9-4,0 30-26,-14 30 29,-17 27-5,-11 10 6,1-16-6,4-22-43,17-28 22,0-9 2,4 0 2,1-4-10,5-6-5,1-14-30,3-7 46,2-5 22,4-17 7,0-9-7,0-7 0,0-23-114,0 10-167,0 1-338</inkml:trace>
  <inkml:trace contextRef="#ctx0" brushRef="#br0" timeOffset="8784.1351">22729 9494 1275,'0'0'177,"0"0"-138,97 18-30,-49-8-8,-3 0 13,-4-2-7,-8 2-7,-11-3-13,-14 0-85,-7-4-124,-1-3-351</inkml:trace>
  <inkml:trace contextRef="#ctx0" brushRef="#br0" timeOffset="8959.6531">22462 9847 1011,'0'0'482,"97"-6"-406,-32 0-41,10-2-6,-4 6 7,-25 2-14,-13 2-22,-19-1-307</inkml:trace>
  <inkml:trace contextRef="#ctx0" brushRef="#br0" timeOffset="9653.4357">23581 9305 772,'0'0'721,"0"0"-472,0 0-23,99-29-109,-56 31-39,11 27-40,17 27-20,15 24-5,4 21-5,-13-9-8,-23-18 1,-24-24-1,-17-11-1,-6 0-50,-3-1-30,-21-7-191,-12-13-111,-6-18 0</inkml:trace>
  <inkml:trace contextRef="#ctx0" brushRef="#br0" timeOffset="9813.9973">24130 9509 872,'0'0'1085,"0"0"-826,0 0-196,0 0-63,0 0-24,0 0 23,-152 127-6,-14-17 7,-35 15 0,-13-10-65,58-36-189,62-41-394</inkml:trace>
  <inkml:trace contextRef="#ctx0" brushRef="#br0" timeOffset="11028.8325">19888 9017 385,'0'0'79,"0"0"103,0 0-32,0 0 5,0 0-134,0 0-21,-38 0-76,16 0 21,-14 0 9,6 0-9,8 0-339</inkml:trace>
  <inkml:trace contextRef="#ctx0" brushRef="#br0" timeOffset="11200.7615">19853 9017 563,'0'0'614,"0"0"-427,0 0-34,0 0-76,0 0-38,0 0-39,0 0-386,12-23 72,-21 32-349</inkml:trace>
  <inkml:trace contextRef="#ctx0" brushRef="#br0" timeOffset="12641.317">19058 7035 320,'0'0'166,"0"0"104,0 0-205,0 0 25,0 0 150,0 0-91,0 0-43,0-12-31,0 3-46,2 3-7,-2-3 28,1 1 22,-1 1-15,0 1 21,0 0-29,2 1 33,2 2-39,2-3 4,3-3-4,7-4 0,10-4-18,12-10-13,28-10-12,31-16 1,43-20-1,22-7 0,7-1-5,-10 9 5,-31 13 0,-32 13 2,-28 12-1,-28 13-1,-13 11-15,-12 4-81,-27 6-132,-15 0-582,-19 4 316</inkml:trace>
  <inkml:trace contextRef="#ctx0" brushRef="#br0" timeOffset="13231.2026">19155 6724 702,'0'0'292,"0"0"-91,0 0-149,0 0-52,0 0 1,0 0 24,0 0-9,43 14-15,-36-5 0,-1 1-1,-5 4 9,-1 1-9,0 7 0,-8 2 0,-12 3 9,-6 4 9,-8 1-3,0 3-9,2-3-5,4-3 0,8 0 6,6-4-6,8-2-2,4-3 1,2-1 0,3-1 5,16-4 24,10-2 29,5-3-10,8-4 3,4-4-8,-3-1-6,-2 0 17,-6-12 24,-10-4 55,-4-5-20,-4-3-41,-6-4 15,-7-5 3,-2-3-29,-2-5-26,0-5-19,-5 2-7,-1-3-7,1 2-1,2 2-1,-3 4-18,1 3-70,-20-1-95,-1 9-331,0-1-389</inkml:trace>
  <inkml:trace contextRef="#ctx0" brushRef="#br0" timeOffset="14426.778">19952 5481 428,'0'0'415,"0"0"-267,0 0-96,82-17 53,-52 6 52,1-6 36,-3 1-54,-4 0 3,-5 4-47,-8 0-7,-6 7-8,-5 0-36,0 3-42,-26 2-2,-28 0-72,-37 14-44,-30 20 77,-10 11 24,24 0 14,29-4-11,31-14 3,15-1 2,1 1-2,4 2-10,8 0-28,16-4-15,6-3 35,46-7 27,49-9 34,58-6 29,29-23-22,-2-14-14,-28-7 55,-57 7 2,-37 4-50,-26 6-11,-19 3-9,-4-4-7,-6-2-7,-6-2-8,-3 3 1,-26 7-9,-15 8-39,-23 10-54,-23 4 15,-20 26-16,4 4-101,30-2-141,30-14-160</inkml:trace>
  <inkml:trace contextRef="#ctx0" brushRef="#br0" timeOffset="14656.1606">20369 5063 1215,'0'0'288,"0"0"28,0 0-136,0 0-159,0 0-21,0 0-28,0 72 14,-22 16 7,-8 27 7,0 11 0,2-1 0,6-7 1,1-12-1,-3 1-121,-2-13-64,7-29-80,10-26-312</inkml:trace>
  <inkml:trace contextRef="#ctx0" brushRef="#br0" timeOffset="14978.306">20635 5986 1119,'0'0'368,"0"0"-153,0 0-32,106-86-95,-84 77-30,-1 4-22,-3 5-36,1 17 0,-2 12-47,-8 10-44,-6 12 6,-3 4 22,-20 1 37,-13-1 19,-7-8 6,1-10 1,8-9 1,7-11 8,11-8 19,8-5 67,5-4 61,0 0-81,21 0-20,33 0-33,34-13-22,30-2-3,5 0-3,-16-6-56,-39 6-207,-26-9-387</inkml:trace>
  <inkml:trace contextRef="#ctx0" brushRef="#br0" timeOffset="15179.7568">21316 5629 1405,'0'0'257,"0"0"-69,127-50-75,-67 35-113,-4 5-11,-8 10-6,-8 0-53,-18 11-134,-11 8-123,-11-7-187</inkml:trace>
  <inkml:trace contextRef="#ctx0" brushRef="#br0" timeOffset="15372.7631">21108 5983 742,'0'0'768,"89"-20"-564,-7-4-58,26-1-46,-7 2-47,-20 6-30,-28 5-22,-18 4-1,3-10-113,-5 0-85,-6-4-173</inkml:trace>
  <inkml:trace contextRef="#ctx0" brushRef="#br0" timeOffset="15818.0789">21779 5317 1185,'0'0'292,"0"0"-48,82-46-27,-34 39-135,8 7-82,4 10-6,-3 13-33,-11 7-66,-15 6-26,-11 1 20,-16 1-59,-4 0 58,-12-3 40,-15-4 47,-6-5-10,-2-8 27,3-4 6,5-7 2,10-4 0,8-3 42,7 0 121,2-14-14,5-8 42,17-4-64,9-8-75,5-1-19,5-2-19,-3 4-13,-4 6 1,-8 6-2,-8 9 1,-9 7-2,-2 5-18,-4 2-139,-3 18 101,0 11 33,0 8 6,-12 9 18,2 0 0,0 2 0,6-3 0,4-3 0,0-10-2,11-11-120,1-10-186,4-13-439</inkml:trace>
  <inkml:trace contextRef="#ctx0" brushRef="#br0" timeOffset="16175.1284">22216 4795 1418,'0'0'218,"0"0"-83,0 0-43,0 0-92,0 0-65,107-63 40,-72 80 14,-3 11-1,-4 4-13,-8 7-4,-6 8-16,-13 0-28,-1 3 5,0-3 50,-7-8 10,-1-13 8,6-6-1,2-13 1,2-7 118,34-6 227,31-29-224,35-21-90,14-7-12,-9 5-13,-29 17 25,-29 17-16,-10 7-15,4 2-35,8 5-105,-7 3-172,-13 1-460</inkml:trace>
  <inkml:trace contextRef="#ctx0" brushRef="#br0" timeOffset="17366.7523">23992 7810 335,'0'0'106,"0"0"-75,0 0-25,0 0 10,0 0 369,0 0-123,0 7-106,0-7-2,6 0 19,2 0 42,2-3-19,-2-1-68,-2 1-13,-2-1-26,-2 3-45,-2 1-27,1 0-16,-1 0 0,0 0 0,5 0-1,6 0-11,13 0-2,27 0 6,43 0-1,54 0-23,34 8 0,18-4-6,2 1-15,-15-3 11,-17-2 4,-25 0 19,-47 0 2,-42-5 14,-30-1 2,-22 3 21,-4 0 14,0-2 12,-2-2-14,-21-2-33,-9 0-2,-9-1-12,-5 3-4,4 2-18,8 5-23,8 0 9,11-3 12,7 3 26,5-4 12,3-1 9,0-3 4,0-4-3,0-4 30,0 1-8,1 0 2,2 1-13,-3 0-5,0 4-6,0 3-9,0 2 5,0 1 6,-7 0-12,-1 3 0,-2 1-2,1 0-7,0 0-4,0 5-2,5 7-17,4 4-29,0 7 35,0 1 5,8 3 2,4 0 13,-1 1 5,1-3 0,-6-3-9,-2-2 3,-4-1 5,0-4-71,-9-3-104,-10-2 120,-9-2 48,-4-5 5,-1-3 4,-1 0 20,4-8 11,3-10 77,8-6 36,4-8-35,10-7-5,5-6-8,14-2-7,14-5-29,7 2-30,2 7-30,-7 4-17,-8 9-55,-9 12-35,-32 18-47,-17 0-485,-11 15 44</inkml:trace>
  <inkml:trace contextRef="#ctx0" brushRef="#br0" timeOffset="17878.9801">24072 8620 124,'0'0'1105,"89"-19"-962,-32-3-57,8-4 19,5-3 42,-3 2 5,-1 0-82,-3 5-44,-7 4-15,-5 3-11,-10 10 0,-6 5-1,-6 0-8,-9 14-13,-6 11-10,-8 7 14,-6 4 8,0 3 4,-15-2-1,-10-4-36,-4-7 4,-1-5 31,4-9 8,4-4-3,3-6 2,6-2-1,3 0-7,4-2 9,6-10 9,4-5 5,20-3 45,12-1-40,10 1-19,2 3-6,-1 5 6,-8 5 13,-8 5 47,-5 2-41,-7 2-17,-4 13-2,-4 6-2,-5 2-7,-1 2 9,-2 0 13,-1 0 21,4-2 0,3-3 0,6 1-9,8 13-13,-3-8-12,1-12-351</inkml:trace>
  <inkml:trace contextRef="#ctx0" brushRef="#br0" timeOffset="19161.3428">14028 4234 1213,'0'0'317,"0"0"-71,0 0-148,0 0-32,0 0 13,0 0-12,20-19-46,-8 19-21,6 12-58,7 14 34,5 9 12,1 12-39,-2 9-22,-4 6-50,-7 2 63,-2-7 9,-5-6 6,-1-10 16,-2-9 7,-3-13 9,2-7 4,0-12 9,-1 0 103,6-17 4,4-12-68,4-2-7,1-3 12,-1 3 57,-3 7-52,-2 9 2,0 9-16,0 6-35,4 14-15,-1 22 2,-7 23-12,-11 28 10,-23 25 3,-14-6 6,-5-23-2,6-27 8,-1-22 1,-21 5-1,-32 4 0,-31 0-57,-8-17-67,30-13-60,29-13-327</inkml:trace>
  <inkml:trace contextRef="#ctx0" brushRef="#br0" timeOffset="19940.2494">14278 3934 510,'0'0'607,"0"0"-499,0 0 58,0 0-60,0 0-35,83-48-31,-65 34 14,-2-3 10,-5-3 19,-1-4 17,-1-7-29,-3-7-20,-4-8-24,-2-7-5,0-17-10,-12-19 1,-3-20-1,1-3-12,6 18 1,5 25 0,3 25 0,0 9 1,0-2-1,0-1-1,0 1 0,3 11 0,-1 11 1,3 6-1,-5 9-12,0 11-70,0 17 18,-3 13 40,-19 23 14,-18 22 9,-16 16 1,2-8 0,8-19 1,18-27-1,10-20 8,-1-1-8,5-5 0,1-2-2,4-12-8,5-8 10,4-8 102,0-24-64,29-25-23,21-26-15,21-21 1,0 5-1,-8 21-1,-12 24-12,-9 15-22,11-8 6,7-2 17,6-1 0,-4 9 5,-3 16-6,-6 16-2,-5 9 3,0 17-14,-5 21-8,-1 11-17,-3 9 22,-2 6 17,-3 2 5,-1-3 7,-11-4 0,-7-6 0,-11-9-7,-4-13-20,-16-7 17,-19-12 10,-27-7 42,-30-2-14,-32 4-9,-27 10-9,-13 5-10,34-1-180,34-17-569</inkml:trace>
  <inkml:trace contextRef="#ctx0" brushRef="#br0" timeOffset="22073.94">16441 7444 567,'0'0'24,"0"0"570,0 0-370,0 0-5,0 0-9,0 0-53,-11-24-59,11 19-5,0 1-12,0 0-17,0-3-15,11 2-9,11-1-36,23-6-4,38-4-25,35-10-22,19-7 5,6-4-1,-7-4-6,-22-1-4,-9 1 8,-23 9 3,-25 8 9,-15 7-29,-14 3 2,-3 2-54,-8 3 51,-4-1 47,-11 4-6,-2 3-4,-17 3-50,-9 0-46,-19 4 15,5 9-61,8-6-130</inkml:trace>
  <inkml:trace contextRef="#ctx0" brushRef="#br0" timeOffset="22643.4172">17373 7006 430,'0'0'723,"0"0"-521,0 0-55,0 0 6,0 0-35,0 0-45,0 0-42,-9-34-19,9 29-10,0 0-2,-3 0 2,0-2 13,-2 1 29,0 0-14,1 1-19,1 0-10,2 2 38,1 3-26,0 0-13,0 0-25,1 6-137,11 11 70,9 7 63,6 3 14,6 2 15,4 0 0,4 0 21,-4-5-1,-2-2-5,-8-5-15,-7-5-9,-8-2 9,-6-4 6,-3-2-6,-3-2-11,0 3 11,0 2 1,-15 8 9,-6 7 9,-8 8-5,-6 4-4,-4 3-10,0 0-1,3-4 1,5-4 0,6-4 7,4-4-7,7-9 1,4-1 0,3-8 1,2-3 43,2-5 148,3-19-109,0-9-22,0-11-12,11-11-22,6-9-1,1 0-27,-6 2-12,-12 2-81,-12 20-179,-13 8-546</inkml:trace>
  <inkml:trace contextRef="#ctx0" brushRef="#br0" timeOffset="24359.5344">14375 7821 584,'0'0'71,"0"0"166,0 0-158,0 0-62,0 0-16,98-60-1,-69 44 70,-1 0 71,-1 2 9,-1 1-24,-2 1-61,-6 3 12,-5 2-42,-8 4 6,-3 3 47,-2-3-6,-5-1 41,-19-3-63,-12-2-60,-29-1-14,-34 4 0,-31 6 8,-15 0 5,1 17-5,11 3 5,26 2 0,22 0 1,27-3-8,25-7 7,17-2-5,4 1-2,12 2-18,0 2-41,49-1 43,51-2 24,54-10 32,29-2-18,0-18-6,-26-10-8,-53 2 1,-36 1 4,-32 5 1,-16 1 19,-5-6-12,-10-6-3,-5-2 2,-10-1-12,-27 3-18,-12 7-22,-10 7-8,-6 10-52,1 7 8,-13 12-71,23 10-114,12-7-64</inkml:trace>
  <inkml:trace contextRef="#ctx0" brushRef="#br0" timeOffset="24582.0295">14555 7318 1283,'0'0'334,"0"0"-2,0 0-190,0 0-115,0 0-27,0 0-23,-21 123 23,-7-15 0,-9 17 1,-5 0-1,-1-13 0,8-14 1,2-7-1,1-3-20,-7 0-106,-7-9-88,7-22-32,10-21-300</inkml:trace>
  <inkml:trace contextRef="#ctx0" brushRef="#br0" timeOffset="24829.0442">14449 8347 1375,'0'0'526,"0"0"-245,36-77-39,-29 60-110,-2 11-78,1 6-54,0 13-85,1 18 33,-1 13-9,-3 9 7,-3 3-9,0 1-22,-3-2 29,-7-4-14,-7-1-95,-9 5-56,3-13-137,8-18-843</inkml:trace>
  <inkml:trace contextRef="#ctx0" brushRef="#br0" timeOffset="25161.1558">14657 8467 570,'0'0'843,"0"0"-544,23-78-48,-16 54-75,0 10-28,-4 10-96,-3 4-52,0 19-123,0 15 83,0 10 24,-6 7-25,-2 2 17,5 2 8,3-9-8,0-5-19,15-9-35,3-13-76,5-11 100,-1-8 54,-3-9 21,-1-16-1,-7-11-10,-9-4 1,-2-5 114,-4 2-48,-12 3-52,-2 7 2,0 8 14,0 13-41,-4 10-7,-17 10-265,1 13-42,10-7-323</inkml:trace>
  <inkml:trace contextRef="#ctx0" brushRef="#br0" timeOffset="25331.8734">15034 7954 1679,'0'0'276,"0"0"-164,0 0-112,0 0-264,0 0 140,101 21-32,-67-4-332</inkml:trace>
  <inkml:trace contextRef="#ctx0" brushRef="#br0" timeOffset="25527.9011">14953 8280 1013,'0'0'740,"0"0"-476,0 0-57,0 0-142,0 0-65,133-35-18,-75 35-57,14 0-154,-20 0-309,-10-2-460</inkml:trace>
  <inkml:trace contextRef="#ctx0" brushRef="#br0" timeOffset="25946.7804">15437 7886 1275,'0'0'320,"0"0"7,0 0-162,0 0-97,101-65-38,-62 65-29,-2 15-1,-4 17 0,-6 11-1,-17 21-15,-10 19-21,-18-3 0,-12-7 19,-5-12 10,9-19 0,-1-4 1,4-4-6,8-17-18,10-15 31,5-4 28,2-28 3,29-23-20,24-27-5,3 3-6,-1 9-19,-8 10-11,-16 24 12,-5 5 9,-4 5 9,-10 13 26,-10 9-8,-4 2-18,0 17-38,0 18 24,-14 8 14,-6 13 11,-5 5-10,1 3 10,4-7-9,5-6-2,8-11 1,4-11-1,-2-12-90,-1-9-181,2-8-318</inkml:trace>
  <inkml:trace contextRef="#ctx0" brushRef="#br0" timeOffset="26188.9009">15762 7254 1657,'0'0'365,"0"0"-205,0 0-150,0 0-10,0 0-149,0 0 64,0 0 62,28 71-14,-27-26-102,-1 0 39,0-3 30,-8 0-10,-16-1-100,0-8-94,6-16-288</inkml:trace>
  <inkml:trace contextRef="#ctx0" brushRef="#br0" timeOffset="26553.844">16130 7383 1335,'0'0'484,"0"0"-271,38-72-71,-29 46-39,-4 9-26,-5 11 9,0 6-86,-9 17-167,-13 22 88,-21 24 57,-12 25 21,10-7-5,7-7 6,18-16-31,17-22-4,3-2-28,1-8-92,24-14 41,13-12 114,11-13 14,8-22 1,-1-8-5,-5-11 16,-10-4-18,-15-1 12,-8 4 68,-13 9-9,-5 12-44,0 15-35,-43 19-128,1 7-428,1 6 20</inkml:trace>
  <inkml:trace contextRef="#ctx0" brushRef="#br0" timeOffset="28824.4738">17016 4795 456,'0'0'46,"0"0"-37,0 0 115,0 0-46,0 0 17,0 0-59,0 0-36,81-49 0,-75 49-11,-3 0-1,-3 0 11,0 0 1,0 0 10,0 0 8,3 0-18,0 5 0,4 7 0,2 10 0,-1 6-1,-1 14 1,-1 20 6,-6 26-5,0 22-1,-3 12 1,-12-1-1,-6-9 0,-2-11 0,-2-1 1,-2-5 0,1-4 0,0 5 0,1 4-2,1-1 1,6-2 0,5-8-1,10-10 1,3-12 0,5-15 0,9-13 0,1-5-1,6 3-7,3 4 7,4 0 1,2-3 1,-2-4 1,1-2-2,-4 1 13,2-3 4,-2 2-5,-1-2-11,-3 0-1,-3 0 1,0 0 0,-6-3 1,0-1-1,-3 0 0,-2 0 12,2-1 28,0 1 21,2 1-16,-1 3-26,5-1-1,-3 3 1,7-1 24,2 3-17,2 0-8,4 3-10,3 1-8,2 3-1,-1-2-12,-1-3-44,-3-2-35,-3-8 44,-2-2 24,-1-6 12,0-2 5,1 0 4,5-1-18,1-4 10,7 0-4,4-1 13,3-2 0,7 2 1,1-4-1,2 2-8,4-1 8,3 2 1,4 1 0,0 1 0,5 0 17,-2 3-8,-4-1-9,0 2-3,-6-4 3,1 0 0,-6-2 7,4-4 25,0-2 43,-1-2-10,0 2-30,1 0-22,0 1-4,2 2-18,-1 1 9,1-1-16,1 3 0,-2-1 6,5 1 9,-2 2-17,1 0 18,0 1-70,-1 3-13,2 1 17,1 0 4,-2-2-6,3 0 39,3-4 29,-1-5 19,1-2 96,0-3-2,-1 0-2,1 0-40,2 0-41,0 0-21,2 0-2,18 0-7,15 0 0,22 0-1,3 4 0,-7-1 1,-15 0-2,-15-1 2,-4 1 0,-2 2 0,-1 4 0,3-1 0,-3 1-57,-10-4-30,-13-1 21,-13-2 52,-2-1 14,11 1 10,7-2 20,8 0-1,1 0-7,-2 0-9,0-2-13,0 1 1,-2 1 0,-2 0 0,-3 0 1,-6 0-1,-9 0 7,-8 0 13,-8 0 28,-10-5 25,-2-5 40,-6 0-27,0-2-62,-1-3-9,0 2-15,3-3 0,4 1-1,1-1 1,4-2-1,2-2 0,0-1 1,0-5-1,1-1-1,-1-5 1,-4-2 0,4-1-10,-2 0 4,-1-2 0,4 1 6,0-2 1,4 2-1,3-2-3,1 1 3,2-1 7,4 4 19,0-2-20,2 2-4,0 0-1,0-1 28,1-1-19,-3-6 37,5-5-25,-2-7 26,14-15-28,11-16 31,-5 7 60,-6 8-36,-5 12 16,-12 12-58,6-3-19,4-7-13,3 0-1,-2 4 0,-3 1 0,-5 3 0,-6 1 12,-7 2 13,-8 1-19,-11 1-6,-8-4-8,-6-1-17,-3 0-19,-17 0-28,-7 10-89,-13 5-9,-31 5-69,5 10-91,6 2-9</inkml:trace>
  <inkml:trace contextRef="#ctx0" brushRef="#br0" timeOffset="29335.6625">23946 5228 567,'0'0'124,"0"0"-103,0 0-13,0 0 12,0 0-19,0 0 17,-3-75 84,3 71 67,0 1-98,0 2-54,0 1-17,-1 0 0,-1 0-43,-2 0-94,-5 0 18,-11 5 89,-27 11 4,3-3-46,-1 1-158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</inkml:channelProperties>
      </inkml:inkSource>
      <inkml:timestamp xml:id="ts0" timeString="2023-06-17T09:03:26.13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2669 9244 393,'104'-43'494,"12"-6"-354,-3 6 21,-30 13-45,-37 16-29,-9 7-52,-2 2-22,-5 1-13,2 4-34,-17 0-90,-10 9-44,-19 18 30,-12-2 4,-4-6-166</inkml:trace>
  <inkml:trace contextRef="#ctx0" brushRef="#br0" timeOffset="487.0679">3031 9069 713,'0'0'291,"0"0"-51,0 0-124,0 0-36,0 0-53,0 0-9,0 0 2,48-35-1,-33 32-19,3 1 0,1 2-1,-2 0-7,2 2 7,-4 7-5,6 7 5,-2 0-12,-2 5-2,-1 4 7,-4 5-1,-6-1 0,1 2 8,-2-2-10,-5-5 5,0-6 4,0-4 2,0-8-10,0-2 10,0-2 0,0-2 1,-5 0 4,-2 0 45,-3 0-1,0-6 8,-3-11 13,-2-5-13,2-11 4,-1-5-30,5-3-18,-1-1-13,4 1 0,3-5-44,-2 8-106,-1 7-203</inkml:trace>
  <inkml:trace contextRef="#ctx0" brushRef="#br0" timeOffset="12323.6746">3734 7369 466,'0'0'89,"0"0"-60,0 0-22,0 0 18,0 0-24,0 0 132,0-65-99,0 50 3,0 0-15,0 3 17,0-1 3,0 2 34,0 3-29,0 2 48,0 0-57,0 0-28,0 1-9,0 2 0,0 1 0,0 2-1,0-2 0,0 2 0,4 0 0,-4 0 0,0 0 0,0 0 0,0-1 1,0 1-1,0-1 0,0-1 1,0-1 9,3-2-4,0-1-4,-3 1 22,5-1-11,-4-2 11,1 5 14,-1-1 20,1 1-12,-2-1-17,0 4-20,0 0 4,0 0-12,0 0 0,0 0 0,0 0-1,0 0 0,0 0-6,0 0 0,0 0-11,3 0-2,-2 3 8,1 2 2,1 3 2,2 2 6,0 3 1,-1 1-1,1 3 1,1 4 0,3 2-1,-5 0 0,1 2 0,-1 0 0,-2 0-6,0 0 2,0 3 5,0 0 0,-2 0 0,1 3 0,-1-1 0,0-2 1,0 0-1,0-2 0,0-3 0,0 1 1,0-3 0,0 0 0,0-3-1,0 6-8,0-3-150,-10-8-113</inkml:trace>
  <inkml:trace contextRef="#ctx0" brushRef="#br0" timeOffset="13286.5081">4105 6814 590,'0'0'143,"0"0"-83,0 0-28,0 0 0,0 0 24,0 0-11,0 0-16,0-62 19,0 56-30,0 2 27,0 2 32,0-1 11,0 1-50,0 2 23,0 0 14,0 0-17,0 0-4,0 0-19,3 0 4,-3 0 6,3 0-10,-3 0-14,0 0-14,3 0 0,-1 0-7,1 3-12,3 4 1,5 2 10,-1 6-10,7 2 10,-2 4 1,3 4 0,0 4-3,0 2 2,-3 5-21,-2 3-67,-13 22-33,0-10-86,-6-8-90</inkml:trace>
  <inkml:trace contextRef="#ctx0" brushRef="#br0" timeOffset="13985.6389">4743 5832 626,'0'0'128,"0"0"-93,0 0-28,0 0-7,0 0-11,0 0-2,0 0 13,0 20 8,0-19 8,0 2 32,0-3 15,0 1-8,0 1-36,0-1-9,0 0 15,0 0-12,0 1-5,0 0-6,0 3-2,0-1-2,-22 12-29,-5-4-134,-1-5-491</inkml:trace>
  <inkml:trace contextRef="#ctx0" brushRef="#br0" timeOffset="14308.0165">4743 5832 768,'-56'68'210,"62"-73"-5,1-4-41,2 1-63,-1 1-6,-2 5-44,-2-1-41,-1 3-3,2 0-7,-1 0 0,2 0-7,0 5-2,0 5 3,0 3 6,0 4-10,0 6 9,0 2-5,0 8-17,-2 4 10,-1 10 1,-1 5 4,-2 8 7,0 13-1,0-4 1,0 0-10,0 1 5,0-13 4,0 7-50,0 0-10,0 17-57,-5-16-74,-1-16-83</inkml:trace>
  <inkml:trace contextRef="#ctx0" brushRef="#br0" timeOffset="15269.9892">5529 5551 510,'0'0'110,"0"0"-77,0 0 5,0 0 40,0 0-42,0 0-26,0 0-9,0 0 80,0 0 45,0 0-10,0 0-12,0 0-19,0 0-37,0 0 13,0-4-27,0-1-14,0 1 0,0 0-18,0 1-1,0 0 12,0 0 3,0 1-10,0-1-4,0 1-1,0 1 0,0 0 15,0 1-5,0 0 2,2 0 14,-2 0 11,0 0-9,1 0-19,-1 0-10,3 0-15,2 0 6,1 5 3,6 4 5,1-1-1,1 5 2,5 4-1,2 3 1,-4 5-1,5 5 1,-6 7-2,-4 9-14,-9 16-35,-3 25-20,-40 25-108,-3-15-83,1-24-419</inkml:trace>
  <inkml:trace contextRef="#ctx0" brushRef="#br0" timeOffset="16372.1413">6784 5609 20,'0'0'60,"0"0"-45,0 0 311,0 0-25,0 0-75,0 0-149,0 0-31,14-18-30,-6 8 42,0-1 11,-2 0-21,0 2-22,-2 1 47,-1 0-44,0 2-19,0 1-9,-1 0 5,-2 3 6,1-1-1,-1 1 13,2-1-14,-2-1 16,1 1-9,1-2 7,-2-4 18,3-2-13,0-4-6,-2-4 14,4-2 3,-1-3 0,0-5-17,2-5-11,-2-4-3,0-4-2,4-4-6,0-2 0,0-3 0,1 0-1,-2 1 1,2 6 0,-2 8 0,-2 7-1,-2 11 0,-3 9 0,0 12-21,0 14-353,-8 4-18</inkml:trace>
  <inkml:trace contextRef="#ctx0" brushRef="#br0" timeOffset="19036.6039">4547 6302 218,'0'0'374,"0"0"-223,0 0-15,0 0 4,0 0 35,0 0-94,0 0-36,6-34-7,21 24-16,14-2-22,13-5-1,10 0-13,27-7-59,-16 7-85,-13-2-181</inkml:trace>
  <inkml:trace contextRef="#ctx0" brushRef="#br0" timeOffset="19200.169">4860 6277 1179,'0'0'65,"146"-48"-65,-86 22-269</inkml:trace>
  <inkml:trace contextRef="#ctx0" brushRef="#br0" timeOffset="69961.7019">17388 3699 962,'0'0'183,"0"0"56,0-83-41,0 54-10,0 4-1,0 5-30,4 5 3,0 5-20,-2 5-51,-2 3-54,1 2-35,-1 3-9,0 18-101,0 15 49,-11 25 48,-19 24 2,-1-1-5,-1-9 15,7-15-32,10-22-10,0-2-10,3-6 1,4-10 1,5-11 13,2-6 38,1-3 22,0-1 128,9-15-70,18-10-60,13-6-20,12-5-40,5 4-7,0 9 0,-7 11 32,0 13 0,-7 10-3,2 19-2,-8 7 1,-4 8 5,-9-4-42,-11-1 19,-6-8 10,-7-6 13,0-8 2,-7-3 12,-11-8 8,-10-3 2,-14-3 16,-4 0-14,-8 0-3,1-3-9,-7-14-107,13 3-220,19-6-331</inkml:trace>
  <inkml:trace contextRef="#ctx0" brushRef="#br0" timeOffset="70157.1891">18041 3925 1549,'0'0'304,"0"0"-68,0 0-165,0 0-71,0 0-17,0 0-13,0 0 23,12 64 7,-12-33-43,-5 1-102,-2-6-74,1-8-98,6-18-409</inkml:trace>
  <inkml:trace contextRef="#ctx0" brushRef="#br0" timeOffset="70309.7704">18244 3546 1667,'0'0'284,"0"0"-23,0 0-107,0 0-145,0 0-9,0 0-319,0 0 85,78 13-139,-49 3-891</inkml:trace>
  <inkml:trace contextRef="#ctx0" brushRef="#br0" timeOffset="70959.2518">18886 3973 1639,'0'0'270,"0"0"5,0 0-141,72-78-41,-63 55-24,-7 1-20,-2 6-49,-24 2-6,-28 7-123,-8 5-15,-9 2 64,-5 11 32,14 10 9,2 8-50,12 2 20,13-1-19,15-4-21,17-4-12,1-8 58,29-9 29,13-5 34,10-1 1,4-17 12,-1-4 10,-10-2 15,-11 3 39,-9 4 57,-10 6-62,-6 5 29,-4 6-64,-2 0-37,1 2-47,2 15-26,1 7 33,2 6 11,2 5 16,4 0 11,4-4 2,5-4 10,7-6-4,9-6 7,5-9 37,10-6 37,5-5-13,4-20-14,2-14 8,7-22-12,2-23-17,-13 2-24,-11 7-5,-18 16-3,-17 25-5,-1 3 35,-3 5 24,-3 13-14,-5 13-47,-1 3-46,3 21-171,-1 24 146,-2 27 46,-3 0 9,0-6 1,0-11-3,-2-21 1,-7-3-3,-3-7-7,-2-7 4,0-14 6,-2-4 17,1-2 0,4 0 0,11-36-68,12 4-241,16-14-1183</inkml:trace>
  <inkml:trace contextRef="#ctx0" brushRef="#br0" timeOffset="71125.2999">20125 4025 1335,'0'0'511,"0"0"-463,0 0-48,0 0 0,0 0-2,0 0-8,0 0-228,22 57-164,-22-47-467</inkml:trace>
  <inkml:trace contextRef="#ctx0" brushRef="#br0" timeOffset="71259.0809">20032 4238 1285,'0'0'522,"0"0"-458,0 0-26,0 0 88,82 6-3,-28 0-69,6 2-54,37 5-62,-14 0-248,-5-11-348</inkml:trace>
  <inkml:trace contextRef="#ctx0" brushRef="#br0" timeOffset="71559.446">21339 3973 1562,'0'0'343,"0"0"-44,73-81-87,-52 52 6,-11 12-67,-7 5-73,-3 12-78,-10 0-33,-35 32-173,-8 7 142,-13 9 48,-3 8 1,19-8-54,12 0-3,26-10-47,26-4 47,68-16 44,55-18 28,25-18 29,0-32 7,-40-6 13,-34-20 45,-30-7-3,-28 9-8,-18 7-40,-40 20-43,-92 27-58,4 7-238,-17-1-469</inkml:trace>
  <inkml:trace contextRef="#ctx0" brushRef="#br0" timeOffset="72821.2457">2740 3849 727,'48'-72'251,"1"2"-87,0-2 43,-14 24-46,-15 11-45,3 1 26,-5 2 13,-3 3-37,-3 12-12,-9 14-60,0 5-46,-3 21-94,-3 33 27,-24 48 47,-15 50-3,-1 12 21,7-6 1,12-30 0,18-55 0,6-20-9,0-24-65,0-13 8,3-3-9,6-7 10,3-6 66,1-10 78,7-24 18,0-11-61,6-10-35,1-2 1,1 5 1,1 7-2,-4 13 0,2 13 0,-6 11-1,3 8-13,-5 8-8,-4 21-6,-8 9 7,-7 8-5,-4 5 13,-19 2 1,-11-6-1,-3-6-16,-3-5 11,-4-8 18,1-8 1,4-3-1,-11-10-54,11-7-231,12-2-342</inkml:trace>
  <inkml:trace contextRef="#ctx0" brushRef="#br0" timeOffset="73014.292">3577 4028 1395,'0'0'224,"0"0"34,0 0-84,0 0-113,0 0-61,0 0-8,0 0 7,16 85 1,-11-44-1,1 4 1,-1 18-123,-4-14-108,-1-15-292</inkml:trace>
  <inkml:trace contextRef="#ctx0" brushRef="#br0" timeOffset="73165.249">3678 3680 1365,'0'0'214,"0"0"-137,0 0-77,0 0-291,0 0 96,32 94-69</inkml:trace>
  <inkml:trace contextRef="#ctx0" brushRef="#br0" timeOffset="73805.9476">4589 4191 1719,'0'0'186,"-1"-78"20,-12 30-55,-5-5-79,-3 4-42,-3 9-12,-2 13-12,-3 17-6,-5 10-71,-2 23-40,-1 14-25,2 12 28,7 1 1,12-2 37,10-1-28,6-7-13,7-8 20,17-11 59,13-11 25,8-10 7,9-8 14,4-17 11,-1-5-3,-2-7 19,-9 1 44,-10 4-12,-11 7 9,-7 6-18,-6 9 18,-8 9-51,-1 1-31,0 5-86,-1 15 45,1 9 26,0 3 5,3 5 10,3-2-8,3-4-13,4-5-26,8-8-1,3-9 34,11-9 12,6-9 1,8-23 1,5-14 1,7-23 17,0-28 47,-1-20 29,-17 10-38,-16 26-2,-15 34 6,-9 25 34,-3 8 30,0 2-30,0 9-54,4 6-40,2 23-162,15 27 94,9 30 50,1-2 9,0-5-32,-2-11-2,-4-19 3,-3 2-12,-5-1-37,-8-10-10,-12-8-17,-12-8 22,-45-10-60,-1-8 54,0-3-230</inkml:trace>
  <inkml:trace contextRef="#ctx0" brushRef="#br0" timeOffset="74071.5943">6431 3109 1255,'0'0'681,"0"0"-354,0 0-188,0 0-139,0 0-56,-14 83 17,-20 9 24,-11 33 15,2 12 1,13-1-1,18-18-13,12-23-61,7-23-25,10-19-15,7-22-25,9-12 19,28-10-14,55-13-30,-4-16-206,-5-15-612</inkml:trace>
  <inkml:trace contextRef="#ctx0" brushRef="#br0" timeOffset="74928.9678">7175 3625 656,'0'0'134,"67"-99"54,-63 78 131,-4 0-47,0 4-39,-9 6-85,-16 11-80,-9 7-68,-11 25-31,-4 16 16,-3 10 9,7 7-13,5-1-44,14-3-3,11-9-4,12-6 6,3-10-45,11-11 64,16-8 27,9-17 1,11-5 8,5-24 2,5-15 7,0-4-1,-4-5 2,-2 3 4,-9 5 20,-9 12 7,-5 8 22,-9 11-14,-7 8 0,-4 6-17,4 0-23,-2 19 0,2 6 0,-3 6-1,3 3 1,0 1-11,1-1 11,1-3-1,5-5 7,5-6-10,3-7 10,6-7-5,1-6 0,3 0 14,2-16 18,-1-11 13,0-9 15,-6-12-1,5-6-20,-7-4-24,-5 3-16,0 6 8,-7 13 31,-6 10 56,-4 10 4,-4 10-44,-1 6-55,1 2-36,1 19-43,4 11 51,1 6 14,1 2 14,5 0-1,7-3 1,6-7-1,10-8 0,13-11 1,7-11 1,4 0 6,2-22-6,-4-14 0,-7-10 1,-4-19-2,-15 1-24,-13-4-32,-9 5-17,-12 19 32,-1 3 30,0 18 11,0 14 22,-7 9-22,-6 17-127,-8 31 88,-13 31 22,-8 32 17,-7 18 2,7 9-2,9-12-5,16-18 5,14-6 0,3-7 0,8-1 0,9-1 0,-4-6 5,-5-18-4,-8-18 0,0-17-1,-6-12-29,-11-4-9,-6-10 17,0-8 21,-5-7 20,1-27 22,5-28-20,17-30 8,5-36-30,17 15-57,8 7-219</inkml:trace>
  <inkml:trace contextRef="#ctx0" brushRef="#br0" timeOffset="75311.9309">8990 3584 760,'0'0'808,"0"0"-700,0 0-85,0 0-22,0 0-1,-13 93 2,8-60-1,-1 3 0,5-5 5,1-3-3,0-12-3,20-12-13,30-9 6,5-24-6,18-25-76,-6-6-25,-18-2 7,-4-5 107,-25 19 55,-7 2 98,-7 15 108,-6 14-9,-6 14-102,-16 3-114,-13 24-35,-9 15 14,2 8-15,3 7-2,12 0 2,18-1 0,9-2 1,46 4-1,44 3-1,48-13-30,-11-12-254,-4-32-520</inkml:trace>
  <inkml:trace contextRef="#ctx0" brushRef="#br0" timeOffset="76091.65">11817 3671 502,'0'0'51,"0"0"350,0 0-103,0 0-80,52-93-66,-40 49-23,-2-1 62,0 3-53,-2 5-53,0 11-36,-4 14-12,1 12-37,-2 9-15,2 40-101,-2 34 74,-3 42 32,-4 22 9,-19-6-5,-2-19-43,4-41-52,11-30 2,5-16 9,3-15 7,1-3-19,1-11 0,0-6 102,0-9 211,11-24-148,9-9-25,7-6 4,5 0-4,1 5 87,-5 11-70,-4 13-2,-6 14-22,-6 5-24,-3 16-7,-5 14-7,-4 7-1,0 3 8,0 1 0,-15 3 0,2-7 0,-6-4 0,2-8 0,-6-8 0,-3-5-50,-2-5-38,-13-7 5,6 0-82,12-12-177</inkml:trace>
  <inkml:trace contextRef="#ctx0" brushRef="#br0" timeOffset="76304.707">12449 4079 1141,'0'0'1064,"0"0"-793,0 0-58,0 0-130,0 0-83,0 0-6,0 0-22,16 67 19,-5-33-24,1 7-89,-3-2-52,-5 0-135,-2-8-93,2-20-369</inkml:trace>
  <inkml:trace contextRef="#ctx0" brushRef="#br0" timeOffset="76461.0637">12597 3766 1761,'0'0'191,"0"0"122,40-94-115,-31 74-122,-3 14-76,-3 6-3,-1 9-273,-2 38-5,-10-2-100,3-11-385</inkml:trace>
  <inkml:trace contextRef="#ctx0" brushRef="#br0" timeOffset="77097.1206">13126 4322 821,'0'0'898,"0"0"-577,0 0-137,72-80-67,-60 50-58,-8-2-34,-4 1-23,0 0-2,-12 6-14,-8 7-49,-8 8-20,-4 9-31,-9 1 33,0 20 23,-1 9 11,5 8-19,5 5-25,13 1-8,9 1 11,10-7 39,4-8 20,21-11 14,12-10 14,5-8-1,6 0 2,-3-18 44,-2-5 55,-6-4 95,-8 1-49,-8 1-35,-7 6-54,-5 7 0,-5 6-20,-3 6-36,1 0-5,-1 9-126,2 11 84,4 6 45,2 0 1,2 0 0,9-1-1,6-5-9,7-6 9,8-7 1,10-7-1,4-9 2,7-17 0,0-11 15,-1-11 34,-3-8 15,-4-5-2,-9-2-17,-8 3-33,-7 10 13,-9 11 56,-9 18-18,-3 15-48,-5 6-15,1 25-115,1 14 80,1 13 20,1 5 6,-4 4 9,-4 5-8,0-3 1,-15-2-2,-20-3-31,-36-1-27,-75 4-33,13-16-125,-1-18-306</inkml:trace>
  <inkml:trace contextRef="#ctx0" brushRef="#br0" timeOffset="77909.947">10407 5327 474,'0'0'809,"0"0"-575,0 0-97,0 0 9,0 0 75,0 0-83,0 0-70,48-36-36,-25 16 4,6-6-29,-3 1 6,-3 1-13,-5 7-1,-6 4 1,-4 4 1,-4 7-1,-4 2-27,0 2-70,0 18-65,-4 10 108,-5 9 39,-2 6 14,5 0 0,6-1-31,0-8-58,18-10 32,13-10 18,14-13 14,12-3-25,4-20 9,0-12 10,-4-8 1,-6-7 20,-9-4 10,-7 1 0,-10 3 1,-8 9 8,-8 11 79,-4 10 68,-3 9-20,-2 8-135,3 11-82,2 12 13,2 9 50,4 5 8,5 3 11,-1-4 1,4 0-1,-3-6 0,-2-6-1,-5-5 1,-9-5 1,0-3-1,-37-1-5,-36-3-12,-27-7-88,9-3-210,21-16-840</inkml:trace>
  <inkml:trace contextRef="#ctx0" brushRef="#br0" timeOffset="78086.0405">11054 4841 793,'0'0'1005,"0"0"-783,0 0-222,0 0-65,0 0-198,0 0-88,0 0-260</inkml:trace>
  <inkml:trace contextRef="#ctx0" brushRef="#br0" timeOffset="78795.5827">12336 4908 920,'0'0'669,"0"0"-542,0 0-59,-18-87-55,-9 61-13,-13 3-10,-23 9 1,-1 8-2,-5 6-8,-1 11-3,18 11 20,0 7-14,14 5 8,17 0-25,21 1 0,8 2 13,44 7 9,36 3 11,2-7 6,-6-6 2,-12-10 27,-25-10 21,-4 0 2,-9-1-26,-15-6-20,-17-2-10,-5-2-1,-43 1-1,-36 0 0,-2-1 9,-1 0-9,11 0 0,-1 2-54,10-2-114,11-3-354</inkml:trace>
  <inkml:trace contextRef="#ctx0" brushRef="#br0" timeOffset="80161.8324">12696 4772 1452,'0'0'524,"0"0"-286,0 0-86,0 0-117,0 0-35,0 0-78,0 0 15,4 73 42,-11-22 11,-4 6-11,-1-1-91,2-2-17,-3-10 9,1-10-19,2-10-1,3-7-8,4-8-111,3-7 56,0-2 105,12-9 98,13-17 30,8-6 70,7-7-12,0 0-20,1 0 30,-9 9 57,-5 10-49,-8 8-30,-6 10-16,-2 2-46,-5 8-13,-1 13-1,-3 8-9,-2 2 8,0 3 0,0-3-1,-1-5 2,1-5-1,0-5 0,0-7-9,0-1-15,14-8 13,2 0 11,9-5-3,7-15 4,7-9 0,4-9 1,2-6-1,1-1 0,-6 3 0,-6 8 0,-7 10 29,-9 10 30,-6 10-8,-3 4-21,0 6-28,-2 19-2,-1 9-2,1 5 1,0 6 0,5-1 0,2-5 1,12-5-1,10-7 1,10-10 6,11-11 9,5-6 7,3-8-3,-6-22 9,-1-21-14,-10-28-8,-16-21-6,-16 5-5,-16 21-27,0 30 10,-12 22 13,-3 5 9,-3 6 19,-3 6-19,-6 5-13,-3 19 7,-4 12-4,0 10 4,2 8-7,2 6 12,7-1-8,4-1-17,8-6-34,10-7 22,1-11 9,6-9 16,17-9 13,6-11 0,7 0 0,2-17 0,4-12 0,-2-6 1,-2-4 8,-7 6-3,-7 7 4,-11 10 39,-5 11 8,-7 5-55,-1 5-2,0 20-47,-1 10 35,-10 8 5,-1 6 1,2-3 5,4-5 1,5-7 0,1-8 0,0-10 0,3-5 0,10-9 0,5-2 11,6-7 54,7-18-6,12-23-26,8-33 1,10-36 42,2-19 6,-2-4-43,-7 8-25,-11 22-7,-12 25 0,-9 25 10,-8 25 117,-7 15 21,-2 4-35,-2 10-32,-3 6-88,0 9-22,-4 46-96,-28 45 78,-23 46 34,-9 23-2,0 0 6,17-28-59,23-43 2,17-30-10,7-31 17,0-11 18,13-7 16,11-9 17,11-10 1,11-14 97,24-44-44,19-39-39,19-44-13,1-16 0,-17 5 8,-25 41-8,-31 48 8,-15 27 43,-12 21 63,0 8 3,-3 7-62,0 9-56,6 42-64,3 36 54,0 31 9,3 16-2,-5-2-10,-10-12-11,-3-41-105,0-26-237,0-40-848</inkml:trace>
  <inkml:trace contextRef="#ctx0" brushRef="#br0" timeOffset="93638.4275">11235 5771 126,'0'0'163,"0"0"-111,0 0 44,0 0-9,0 0-35,0 0-22,64-50-28,-46 39 6,-2 1-8,-5 2 1,-4 1 11,-5 0 84,-2 0 8,0-1-53,0 1-11,0-3 47,0 3-38,-5 0-34,1 1-2,1 0 4,-3 3-15,4-2-1,-1 0 10,-2 1 12,2 1 1,0-2 7,1 1-14,2 2 18,-3 1-15,3 1-10,0-2-10,0 2 0,-2-1 1,-1 0-1,0-1 0,-3-1-2,0 2 1,-4-1-15,0 0 5,-2 2 11,3 0 1,0-3 0,4 3 6,-2 0-6,4 0-1,2 0 1,-1 0 1,0 0 8,-1 0-10,0 0 0,-3 0-7,-1 0 6,-4 0 0,3 5 1,-4 0-7,2 2 6,2-2 1,0 2 0,1 2 7,1-1-7,1-1-6,1 3 6,-1 0 7,2 0-7,-1 2-1,4-3 0,-2 1 1,2 0-1,0-1 1,0 0 1,0-1 1,0 3-2,0-5 0,0 3 1,0-3-1,0-1 0,0 2 0,2-4 1,-2 0-1,4 1 0,-1 0 7,0 1-7,0-1 0,0 2 1,2-1 0,0-2-1,2 1 1,0 1 1,1 0-1,1-2 1,1 1-2,-1 1 1,-1-1 0,2-1-1,-4 0 1,1 1-1,0-4 7,0 3-7,0-1 0,1 0 0,-1-1 0,1 1-1,-1-1 1,-1-1 0,-1 0 6,2 0-4,0 0-1,2 0 9,-1 0-3,0 0-5,-1 0-2,-3 0 0,-2 0 1,4 0 12,-3 0 28,-3-3-19,4 0-5,-1 1-11,-1-1-5,2-1 4,-1-2 13,-2-1 6,1 1-11,0 0 9,1-3-16,-2 1 9,1 0 6,-2 2-2,0-2-13,0 0 7,0 0 2,0 3 1,0-1-16,-6 0 0,2 1 0,0 1 5,0-1-5,-1-1-7,-1 1 7,-1-1-1,1 0 0,-4-1 0,2 1 1,2 0-1,0 0 1,-1 1 0,1-1 0,-2 1 0,2-1 0,-1 2 1,1 0-1,0-1-1,1 2-14,1 1 15,-1-1 0,1 1-1,0 0-7,1-1 8,-2 1 0,0 1 1,-1-4-1,2 4 1,-5-2-1,2-1 0,-2 3-11,-3 1-12,1-2 4,1 2 8,0 0 5,2 0-4,2 0 2,0 0-6,0 0-20,0 3 16,0 1-3,2-1 13,-1 1-3,1 1 10,-3-2 1,0 4 0,-2 0-1,2 4 1,-3 0 0,2 1 10,0 3-10,1-3-1,2 2 1,0-2 1,2 0 0,0-4-1,1 1 0,2-3-9,0 1 9,0 0 2,0-1-1,0 0 5,0 1-5,0-2 0,3 2-1,3 1 2,3-1-2,0 1 2,2-2 7,0 1-8,4-2 1,3 1-2,0-2 1,4 1 0,-1-2 0,-3 0-1,0 0 1,-2 0-2,-5 0 1,1-3 0,0 0 0,-2 0-1,1 0 1,1 0 1,-3 0 0,0 0-1,1 0 1,-1 0-1,0 0 0,1-3-1,-2-1 1,1-2 1,2 1 0,-5-1-1,2 0 7,-3-1-5,-1-1-2,1-1 1,-1 1 0,-1-1 1,-2-3 17,-1 0-12,0 0-7,0 0 18,0-1 11,0-1-20,-1 2-1,-6 1 3,2 0-11,1 0-1,-1 3 1,1 1 10,0 0-10,0 2 0,-3-1-1,-1 2-1,-1-3 2,-2 4-12,-2-2 11,-1 3 0,0-1 0,0-1 1,0 1-9,2 1 9,-1-1 0,-1 0 0,3 2 0,0-2 0,2 1 1,-1 0-1,0 1 0,1 1 0,-1 0-1,3 0-5,0 0 5,1 0 0,0 0-6,0 0 5,-1 5 1,1 2-12,-1 3 5,-1 2 7,1 2-11,-1 0 12,2 0 1,2 0 1,2 0-2,1 0 0,1 2 0,0 1-8,0-1 8,0 4-2,4-3 2,2 3 0,1 0-1,2-2 1,1 0-1,0-2 1,0-4 0,-1-3 0,-1-2 0,0-2 1,2-4-1,0-1 0,2 0 10,5 0-9,0-8 0,1-1 6,3 1-7,2-2 0,-1 0 2,0-1-1,-1-3-1,-4-1 7,-1-1-6,-2-4 0,-3-2 2,-2-2 3,-1 1-5,-3-3 0,-1-1 11,-1 2-12,-3-3 0,0 2 6,-3-1 16,-8 5-6,-2 3-16,-5 7-7,-4 6-46,-28 6-56,6 11-125,0-2-271</inkml:trace>
  <inkml:trace contextRef="#ctx0" brushRef="#br0" timeOffset="99809.7867">10734 6140 430,'0'0'121,"0"0"-53,0 0 54,0 0 34,0 0 48,16-5 23,-15 2-83,1 2-48,1 1 0,-2 0-39,-1 0-57,2 6 0,1 11-2,0 8-14,2 8 9,1 4 7,1 6 0,-3 6 0,1 1 9,-2 6-9,-3 5-55,-6 18-73,-12-14-155,0-23-315</inkml:trace>
  <inkml:trace contextRef="#ctx0" brushRef="#br0" timeOffset="100688.1983">11813 5895 232,'0'0'266,"0"0"-167,0 0-32,0 0-7,0 0-2,0 0 16,0 0-6,26-89-13,-14 71 30,0 0-32,2 1-18,-1 0 23,0 0 54,-1 2-9,-3 1 39,0 2-40,-5 4-6,-1 4 23,-1 1-59,-1 3-49,1 0-11,-1 0-45,2 12-2,2 3 18,1 2 19,1 8 10,1 1 0,1 8 0,5 10-1,5 20 1,11 33-1,8 24-4,-7 7 5,-11-10 1,-17-18-1,-6-17-60,-33-4-36,-25-9-1,4-20-107,5-22-202</inkml:trace>
  <inkml:trace contextRef="#ctx0" brushRef="#br0" timeOffset="102083.2517">10707 6934 570,'0'0'124,"0"0"25,0 0-5,0 0 63,0 0-59,0 0-54,16-61-31,-13 57-14,0 0-26,-3 4 15,0 0-9,0 0-29,0 0-7,-7 5-56,-17 14 29,-12 6 34,-7 9 0,-8 2 10,0 4-2,2-3-7,10-5 1,8-5 5,9-7-6,11-7-1,5-6-6,6-4-7,0-3 12,8 0-11,19-2 12,8-10 14,11-8-13,2 3-1,0 1 0,-5 2 0,-5 6-8,-8 2-81,-5 2-144,-9 2-91,-8-1-497</inkml:trace>
  <inkml:trace contextRef="#ctx0" brushRef="#br0" timeOffset="102318.5365">10776 6936 1023,'0'0'237,"0"0"4,0 0-58,0 0-51,0 0-50,0 0-82,0 0-37,4 17 2,-14 21 15,-3 9 18,-3 21 1,3-4 0,-3 1 1,3-4 0,3-15-1,-3 2-27,-1-6-82,-1-3 2,3-10-195,6-18-101</inkml:trace>
  <inkml:trace contextRef="#ctx0" brushRef="#br0" timeOffset="102566.2304">10928 6899 1114,'0'0'49,"0"0"124,0 0 21,0 0-53,0 0-60,0 0-81,0 0-25,38-24-23,-35 63 32,0 22 8,-2 18 2,-1 16 6,0-6 1,0-25 0,-2-23 0,-1-18-1,0 0 0,-4-1-37,-10 0-61,1-8-149,1-9-94</inkml:trace>
  <inkml:trace contextRef="#ctx0" brushRef="#br0" timeOffset="102757.1651">10880 7170 1166,'0'0'288,"0"0"-29,0 0-44,0 0-52,0 0-66,0 0-91,0 0-6,67-55-9,-34 55-22,0 9-68,-3 4-111,-4-1-11,-1-12-68,-7 0-34,-3-6 27</inkml:trace>
  <inkml:trace contextRef="#ctx0" brushRef="#br0" timeOffset="103115.5595">11174 6916 1066,'0'0'271,"0"0"-119,0 0-44,0 0-2,0 0-65,0 0-41,0 0-52,4 54 30,-18 21 15,1 0 6,0-5 1,2-12-1,4-20 1,1 1 1,-3-3-1,5-11 5,1-11-5,1-6-10,2-8 10,0 0 14,6-5-1,13-12-7,4-5-5,1-2-1,-3 2-1,-4 6 1,-9 5-1,1 9-1,-3 2-14,3 3-6,-3 13 11,3 1-2,-2 3 7,2 2 6,-1-3 0,-1-2 0,1 0 0,2-5 0,10-9-75,-3-3-238,4-3-596</inkml:trace>
  <inkml:trace contextRef="#ctx0" brushRef="#br0" timeOffset="103902.8679">12264 6703 1204,'0'0'117,"0"0"-46,0 0 16,107-55-46,-80 42-28,-3 2-6,-9 6 4,-6 3-11,-2 2-2,-5 0-6,-2 0 1,0-2-9,0 2 3,0 0 13,-10 0 20,-6 0 4,-4 0-13,-4 0-10,-3 0 1,-5 0 8,3 2-9,-1 5 6,1 4-7,3 3 0,2 2 1,8 3 9,4 0-2,4-2-7,4 0 0,4-2-1,0-3 2,0-2 5,0 0-6,0-3-1,6 1 2,-2-4-2,2 0 0,3-3 1,4-1 21,7 0-15,4-8 8,7-6-1,5-3-14,-4 2 2,0 3 0,-5 5-2,-6 5-6,-1 2 4,0 7-9,-4 12-1,-2 6-3,-7 9 14,-4 3-7,-3 3 1,0-2 7,-6-4 0,-5-2 3,-3-7-2,-5-4-1,-5-9 8,-7 1 28,-10-6-1,-3-5-29,0-2-6,4 0-48,1-8-60,11-9-210,11-6-412</inkml:trace>
  <inkml:trace contextRef="#ctx0" brushRef="#br0" timeOffset="104166.1726">12735 6478 1500,'0'0'197,"0"0"-59,0 0-138,0 0-36,0 0 15,21 100 13,-18-44 8,-3 9 1,0 5 1,-4-11-1,-7 5-1,2-3-70,-3-1-30,1-16-96,2-17-297</inkml:trace>
  <inkml:trace contextRef="#ctx0" brushRef="#br0" timeOffset="104371.6193">12679 6784 1298,'0'0'212,"0"0"-6,0 0-8,0 0-26,0 0-56,0 0-76,0 0-40,13-41-78,14 50 48,7 1 11,2-1-46,1-1-63,-1-5-8,-1-3 32,12-25-21,-11-7-194,-5-5-559</inkml:trace>
  <inkml:trace contextRef="#ctx0" brushRef="#br0" timeOffset="104705.7231">13037 6459 546,'0'0'633,"0"0"-391,0 0-30,0 0-12,0 0-70,0 0-130,0 0-79,-11 8 40,2 62 30,3 21 9,-1-4 0,1-16 1,3-22 8,-1-12-9,1 3 0,1 1-21,1 1-46,1-12 3,0-13-6,0-9 4,0-8 66,0-5 16,10-12-15,0-5 12,2 0 0,2 3 35,1 4-21,1 10-8,1 4-18,3 1-1,6 3-6,1 9 5,3 4-6,2 1 7,-2 0 0,0-1 2,-2 4-4,0-3-18,-6-1-149,-6-15-467</inkml:trace>
  <inkml:trace contextRef="#ctx0" brushRef="#br0" timeOffset="110853.2971">11385 6145 360,'0'0'131,"0"0"-15,0 0-23,0 0 63,0 0-88,0 0 13,-4-24-52,4 19-12,-1 2 11,1 0-14,0-1 27,0 1 27,0-1-10,-2 1 14,2 3-37,0 0-26,0 0-9,0 0 0,0 0 0,0 0-10,0 0 3,0 0-34,0 0-24,0 0-25,0 3 18,0 4 7,0 0 37,9 0 4,6-2 15,7-1 9,11-2 16,11-2 7,9 0-1,10 0-9,19-7 1,15-7 1,-8 0-15,-7-3 22,-13 3-2,-13-1 15,4 1-13,6-1-11,-10 1 2,-4 2-12,-4 1 6,-3 0-7,-2-1 0,1-2 1,3 3 0,2-1 9,4-1-8,8 2 2,6-1-4,1 1-1,4 1 1,3 2 0,-5-1-1,-6 4 1,-6 1 0,-7 1 1,-12 3-1,-5 0-1,-3 0 0,-1 4 1,-3 3-4,-2-2 4,-5-2 0,-5 0 0,-5-2 0,-4 0 0,-3-1 1,-2 0 1,-1 0 54,0 0 23,0 0-46,-7 0-33,-5 0-55,-4-1-5,-2-4 15,-3-1 3,-1 1 17,2 1 12,3-2 7,4 1-8,6 3 14,0-1 0,7 0 24,0-1 27,0 2-3,0-1-5,3-1 15,5 1-19,0 3-36,3 0-3,0 0-7,1 0 6,3 0-18,-2 10 4,0-1 8,0 4-2,-1-2 2,-2-1-3,-1-2 7,-1 2 0,-3-1 2,0-1-21,-5 1-17,0 0 24,0 3 7,0-2 0,-7 1 8,-5-3 0,-7 0 0,-5 1 8,-1-4 5,0 0 1,3-4-7,4-1 38,6 0 41,5-8-24,0-6 18,2-4-17,2-6-18,3-1-31,0-3-8,0 2-5,0 1-1,0 6 0,0 4-19,0 3-27,-6 7-24,-3 3 2,-20 2-164,3 7-104,0-3-393</inkml:trace>
  <inkml:trace contextRef="#ctx0" brushRef="#br0" timeOffset="111958.2002">13537 5521 1385,'0'0'135,"0"0"-59,0 0-33,0 0-2,0 0-22,0 0-19,0 0-17,66 16-18,-61 11-15,-5 5 24,0 4 19,0 2 5,-5-4-11,-3 3 13,3-6 2,2-1 4,2-2-5,1-1 0,0-3-1,0-2-2,3-3-25,7-2-53,5-7-6,5-8 54,6-2 24,7-10 2,1-14-61,0-7 37,-2-6 12,-5 1-2,-6-2-15,-5 4 35,-5 6 0,-4 6 76,-3 6 28,-2 7-46,-2 6-16,0 3-9,0 0-33,-6 14-29,-9 4 22,0 4 1,-1 2 6,5-5 1,3-4-1,2-4 0,5-3 0,1-3 0,0-3 0,3-2 1,12 0 10,6 0 5,5-10-1,3-2 2,1 3-17,-2-1 0,-1 4 0,-1 2-13,-3 4-6,-3 0 11,-1 0 2,-4 10-6,-1 7 11,-5 2-18,-5 6-11,-1-1 18,-3-2 4,0-3 6,0-2-12,-4-5-7,-8-3 20,-5-4 0,0-2 1,3-3 1,0 0 0,5 0 19,2 0-11,6 0 5,1 0 2,0 0 6,0 0-15,1 0-7,9 0-6,1 0 6,1 0 0,1 0 2,-1 0-2,0 0-8,-1 0 8,-1 0 0,3 0-3,1-4 3,5-7 9,2-3 17,3-8 0,2-5 2,0-5-2,0-5 3,-3-7-13,-4-2-3,-2-5 2,-5-2-14,-3 2 0,-4 3 13,-5 6-13,0 8 0,0 10 0,-2 7 14,-4 10-1,0 7-14,0 0-19,-3 15 11,-2 13 7,0 9 0,0 6 1,3 4 0,6 1 1,2 0 0,2-2 6,15-5-7,6-5-3,-1-5-17,6 0-47,-7-9-82,-3-14-219</inkml:trace>
  <inkml:trace contextRef="#ctx0" brushRef="#br0" timeOffset="112137.7202">14355 5643 1422,'0'0'203,"0"0"35,0 0-51,0 0-75,0 0-85,90-40-27,-50 40-22,6 7-59,-7 9-154,-12-6-340</inkml:trace>
  <inkml:trace contextRef="#ctx0" brushRef="#br0" timeOffset="116165.8908">11468 5615 468,'0'0'127,"0"0"-52,0 0-13,0 0 36,0 0-10,0 0-13,0-13-7,0 9-42,1-1-14,-1 1 1,0 1-12,2 2 11,-2 1-11,0 0-1,0 0-5,0 0-15,0 0-13,0 0 15,0 0 8,0 0 10,0-1 30,0-1-17,0-1-5,0 0 0,0 1 2,-3-2-10,-2 1 1,1-2-1,0 2 1,0-2 6,1 2 6,-3-1 9,2-1-6,-1-2 6,2 2 14,-2-2 23,3 1-17,-3 0-26,1 1-4,0 0-7,-4 4-5,-3 1 0,-3 0-2,-6 0-5,-5 0 6,-4 0-10,0 3 11,-1 3-2,4-2 2,4 1-1,4 0 0,3 0 0,6-3 0,3 0 0,5 0-6,-2-1-3,3 2-2,0 1 6,-3-1 6,0 0-1,2 3-1,-2 1 2,-2 2-1,0 2 0,-1 1 1,0 4-2,-1 1 1,0 1-5,1 1 6,-2 0-1,4-1 2,1-1-1,1-1 6,0-3-6,2-4 1,0-1 5,0-4-6,0 0 1,0-3 5,0 2 4,0 1 12,4-1-1,3-1-13,2 2 0,0 2-6,3-1-1,0 1 1,2 0-1,-1-1 1,-2 0-1,3-1-1,-5-1 10,0 1-10,-2-1 0,-1-3 0,-1 0 2,1 0 15,0 0 50,6 0-19,3 0-22,4-5-19,3 0-6,1 1-1,-1 1-2,-1 1 2,-3-1 0,-2-2-1,-2 2 1,-1-1 5,-4-1-5,-1 1-1,-4-2 1,2 2 10,-3-3-1,1-1 17,0-1-10,-1 0 2,0-2-1,0-3 2,-3-1 2,0-1-2,0-2-12,0-1-6,-8-1 12,-1 1-2,-3 2-11,3 3-2,0 2 2,-1 3-1,2 3-5,2 1-8,-1 3 5,0 1 8,1 1-33,-3 0 6,-2 0 2,-2 0 6,1 0 7,-6 0 12,6 0 1,-1 0 0,-1 0 8,1 0-8,1 0-1,1 0 1,1 0-2,2 0 2,1 0 0,-2 3 0,-2 2-1,0 3 0,-1-1-10,1 0 11,1 0-8,-2 1 8,1 0 0,1 3 1,-2-2-1,5 1 0,-1 2 0,2-1 0,-1 0 0,2 0 0,1 1 0,1-1 0,0 2 1,0 1-1,0 2 0,1 1-5,1 0 5,1 3 0,0-1 1,1-1-1,10-1 0,1-1 1,4-2 1,-1-2 10,3 0-11,-3-4-1,1-1 6,0-1-6,-2-2 1,2-2 1,1-2 10,4 0-5,-2 0 2,4 0-8,-3 0 0,-1 0 0,-3 0-1,-6-2 0,0 1 0,-3-1-1,-3 0 1,1-1 0,-2-1 1,0-4 1,2-1 5,-2-2 14,0-3 17,0-3-24,0-2-7,-3-2 1,0-1-7,0-2-2,0 4 3,-4 3-4,-4 3 7,0 0-11,0 4 1,0 2-2,2 1 7,-2 1-1,0 1-7,1 1 7,-3 0-9,-3 4-3,-2 0 4,-2 0-14,-3 0 10,1 0 6,-1 0 7,3 0 0,2 0 1,0 0-1,3 0 2,1 0-2,1 0 0,4 0 0,1 0 0,4 0 0,-1 0-9,2 0 8,-3 0-10,-1 2 11,-3 5 0,-1 5-1,0 1-5,-2 4-1,3 4 6,-2 3-5,0 0-6,-1 3 12,1 2 0,1 0 0,2 0 0,1 0 0,5 0 1,0-3-1,0-3-1,3-2 1,11-6 0,5-3 0,6-4 13,7-4 3,2-4-7,4 0-8,0 0 0,2 0-1,-2-7 0,-5-3-11,0-2 10,-6-4-12,-1 0 13,-5-3 0,-1-2-1,-4-3-11,-4-1 12,-5-1 7,-2-4-6,-5-1 0,0 0 0,0-3 4,-9-2 3,-3 2 0,-6 2-8,1 5-9,-4 8 8,-2 8-6,-8 11-68,-34 14-152,7 10-79,3-2-378</inkml:trace>
  <inkml:trace contextRef="#ctx0" brushRef="#br0" timeOffset="130856.4247">17665 5700 365,'0'0'88,"0"0"-42,0 0 12,0 0-9,0 0-13,0 0-36,13-15-7,-13 15-10,0 0 16,0-2 1,0 2 37,0-1 61,0-1-43,0 0-26,0 1-9,0-2-15,0 2-5,0-1 0,0-1 0,0 1 0,0 2-1,0 0-12,0 0-24,0 0-4,0 0-77,0 0-152,0 0 114</inkml:trace>
  <inkml:trace contextRef="#ctx0" brushRef="#br0" timeOffset="131180.0958">17732 5643 82,'0'0'130,"0"0"-130,0 0-13,0 0-13</inkml:trace>
  <inkml:trace contextRef="#ctx0" brushRef="#br0" timeOffset="133747.1196">17732 5643 421,'15'-7'218,"-15"5"-145,0 0-51,0 2-19,0-3 17,0 3 26,0-2-27,0 1 7,0-2 10,0 0-8,2 0-4,-2-2 28,3-1-7,-2 0-12,1 1-8,-2 1-25,0-1 0,0 3 1,0-1-1,0 0 1,0 1-1,-2 0-1,-2-1-19,-1 3 5,-2 0-24,-4 0-17,2 0 12,0 0 31,1 0 13,2 0-2,0 0 2,2 0 0,0 0 2,-1 0 4,0 0 1,0 0-14,-1 0 4,0 0 3,0 0 0,-1 0-1,1 0-9,3 0-15,0 3 1,0-1 23,1 1 0,1-1-5,1-2 6,0 1 0,0-1-2,0 0 2,0 2-11,0 0 9,0 1 2,0-1 7,0 3-7,0 1 1,0-2-1,0 2 0,0-1-9,0-2 9,0 1-1,0 1 0,0-2 1,0 1 0,0 0-1,0-3 1,0 2-1,0-1 1,0-2 0,0 0 0,0 3 3,0 2-3,1 0 0,1-1 0,1 1-1,0 1 1,1 0-1,0 2 1,0-1-1,0-2 1,-2 2 0,1-4-1,0 0 1,0-1 0,1-1 1,3-1 14,2 1 3,2 1-9,4 0-9,-3-2 6,0 0-6,-2 3-1,-2-3 1,-5 2 1,1-2 5,-1 0-6,-3 1-1,2-1 1,0 2-1,0-2 1,1 1 1,0-1 0,-1 0-1,2 2 0,-1-2 0,2 0 0,-1 0-1,2 0 1,0 0 0,0 0 0,0 0 0,0 0 7,-3 0-7,1 0 9,-3 0 21,1-3 1,0 0 18,-2 1-17,1-1-7,-1-1-24,1 0 10,-1 1-10,0 0 36,0-4-5,0 3-16,2-2-6,-2-1-9,0 1 8,0-1 11,0 0-4,0 1-15,0-2-1,0 3 0,-2 0-10,-4 0 10,-1 0-25,0-1 11,1 3-4,0-4 7,0 3 10,0-1 0,3 1 1,0 2 1,0-3 0,0 1 12,-1 1-11,0-1-2,-2 1-10,1 0 9,-1 1 1,0-1-1,-2 3 1,1 0-1,-2 0-16,3 0 5,-3 0 9,0 0-4,2 0 4,0 0 3,1 0 7,0 0-7,1 0-9,-1 0 9,1 0 0,1 0 0,-2 0-1,-2 0-1,1 3 2,-2 1-1,0 2 1,-3-2-1,3-1-8,1 2 7,3 1 0,0-2-7,1 2-8,1-1 4,0 2 13,-2-2-6,2 3 5,2-2 0,-2 0 0,3 1-11,0-2 11,0 0-7,0 3-1,0-3 8,0 1 1,0 0-6,0-1 5,0-1 1,0 3 0,0-4-1,0 2 1,0-3-1,0 2 1,0-1 0,3 2 0,1-2 1,4 1-1,-3 1 1,5-1 13,0-2-14,-2 1 0,1 0 1,-1-2 5,-3 0-4,4 1-2,-5-2 11,3 0-11,0 0 0,-1 0 14,0 0-12,0 0 14,2 0-16,0 0 11,1 0-11,2-3 1,-1-1-1,-1 0 0,4-1 1,-5 2-1,1 0 0,2-2 0,-3 2 5,-2 0-5,0 0 1,-1-2 6,0 1 6,-2-1 0,0 2 5,1-4-12,0 3-4,-1 1-1,0-2 0,0 0 25,-3 2-10,0 0-5,0-1-9,0-3 4,0 4-5,0-4 0,0 0 12,0 1-12,0-2-1,0 0 0,0 1-7,-3 0 6,1 1 1,1 2 1,-2-1 0,-1 1-1,2 1-1,-3-1 0,-2 1-8,1-2 8,0 3 0,-2-1 0,0 0 1,-1 2-11,0-1 10,1 2 1,-1 0-6,2 0-7,-1 0 6,2 0-25,-2 0 12,2 0 12,-2 0 7,2 0-7,-3 2-5,2 1 12,-2 1-1,4-2 2,-2 3 0,4 0 0,0 0-1,0 2-4,0-2 5,0 1 0,0 2 0,3-4 0,-2 2 0,1-1-9,-1 2 8,1 0 1,-1 0 0,2-1 0,0-2 1,0 3-1,0-2 0,0 0-1,0 3 0,5-1-1,1 0 2,0 0 0,3-1 2,1 0 9,-1-3-9,0 2 7,1-2 1,-2 0-4,1-2-3,3 1 3,-2 1 1,2-3-6,2 2 1,-1-2-1,0 0 0,-2 0 0,2 0 9,-3 0-4,0 0-5,-3 0 6,0-2-6,-1-1 39,-1-2 60,-2 1-62,2-1-38,1-2 1,1-1 1,-3-1 12,1 1-14,-2-2-7,-2-1 1,-1 0 5,0-3 0,0 0-16,-6 2-3,-25-5-25,3 5-68,-7 0-199</inkml:trace>
  <inkml:trace contextRef="#ctx0" brushRef="#br0" timeOffset="140198.2488">20617 6505 743,'0'0'204,"0"0"-78,0 0-60,0 0 40,0 0 8,0 0-28,64-35 3,-64 35-21,0 0-13,0-1-7,3 1-10,-2-2 18,1-1-8,1 1 21,0-1-24,2 1 4,-4-1-13,1 1-21,2 0-6,-3 2-8,-1 0 0,0 0-1,0 0-5,0 0-35,0 0-7,0 0 2,0 0 1,0 0 16,0 0 22,0 0 6,0 0 1,0 0 12,2-1 21,2-3 14,4 1-1,8-6-31,7-1-15,11-2-1,27-5 0,29-3 0,36-4 0,12 7 0,-3 1-1,-13 8 0,-23 3-8,-26 3 2,-22 0-9,-26 2-35,-19 0-23,-6 0-63,-37 2-261,-10 6 112,-10-1 57</inkml:trace>
  <inkml:trace contextRef="#ctx0" brushRef="#br0" timeOffset="140896.0518">20778 6300 20,'0'0'623,"0"0"-442,0 0 6,0 0-61,0 0 42,0 0-21,0 0-66,54-56-23,-42 49-5,-5 2-8,-1 2-25,-5 3-14,-1-2-5,0 2-1,0 0-14,0 0-34,0 0-6,-7 0 28,-6 7 15,-5 5 5,-6 3 5,-5 4 0,0 0 1,-1 1 0,3 2 1,0-3-1,3 0 1,4 2 5,3-1-6,1 0 0,5-3 9,5-2-8,3-1 0,3 0 5,0-1-5,2 0 14,10-2 1,8 1-5,9-3 4,5-3 14,2 0 7,0-1-12,-8-2-10,-7 0-5,-9-2-7,-6 1-1,-2-2 6,-4 0 15,2 0 17,-2 0-20,0 0-7,1 0 19,1 0 73,1-6 75,3-11-82,3-8-52,3-8-13,3-9-1,0-6-10,4-2 0,0-4-9,-4 0-12,-3 1-5,-7 3-4,-5 11-56,-71 19-137,-1 13-321,-6 3-128</inkml:trace>
  <inkml:trace contextRef="#ctx0" brushRef="#br0" timeOffset="146509.2229">17678 5850 363,'0'0'100,"0"0"14,0 0-114,0 0 1,0 0 142,0 0-16,2-44-68,-2 34 32,0-2-59,0-1 19,0 2 10,0 1 1,0 3-42,0 0-7,0 1 2,0 2-14,0 2 16,0-1-17,0 3 1,0 0 6,0 0-7,0 0-5,0 0 3,0 0-4,0 0 6,0 0 12,0 0 25,0 0-3,0 0-11,0 0-17,0 0-6,0 0-7,0 5-13,0 4 12,0 3 7,0 4 1,0 0-1,3 4 1,2 2 1,2 2-1,0 0 2,-1 2-2,0 3 6,-1-2-5,1 5 0,-3-1-1,1 0 0,-4 1-1,2 2 1,-2-3-1,0 1 0,0-4 1,0-5 0,0 1-1,0-5 1,-4-2-1,0-2 0,1-1 1,-1-1 0,2-4 6,1 1-2,-2-3-4,0-2 0,1 1-2,-1-3 0,2 2-4,-3 0-8,1-1-30,1-1 33,-1-2-1,2 0-2,-1-1-11,1 0 15,-1 0 10,-1 0 34,0-2-10,-3-8-5,-3-1-7,-1-5-12,-2-1 0,-3 0-9,0 0 8,-1-1-12,2 3 7,2 4 6,3 1 0,2 2 1,1 3-1,-2 0 10,4 2 3,1 2 14,1-1-9,2 2-17,0 0 7,0 0-8,0 0-6,0 0 6,0 0-7,0 0-9,0 0 15,3 6 0,0 2 0,0 0 1,2 1 0,2 5 0,-2 1 0,1 3 1,-1 2-1,2 0 1,-2-3 0,-2 0-1,2-2 0,-5-4 2,4-1-2,0-3 1,-3-3 0,0 1-1,1-4 8,0-1-7,-2 0 12,1 0-3,-1 0 38,2 0 22,2 0-12,-1-7-38,0-5-1,0-3 12,-3-4-17,3-3 4,-3-2-18,1-4 6,-1 0 2,0 0-8,0 4 1,0 3 0,0 4 0,0 4 6,0 5 6,0 3 2,0 2 1,0 2 4,0 1-18,0 0-2,2 0-48,7 0 7,9 6 39,5 1-2,10-3 4,5 0 0,4-2-9,0-2 9,-7 0 0,-7 0 0,-11 0 7,-7 0-7,-4 0-11,-3 0 11,-2 0-15,-1 0-37,0 3-24,0 2 2,-5 4 24,-10 2 18,1 3 24,-5 2 8,-2 6 1,-5 1 0,0 0 8,-3 4 7,3 2-10,-1-1 5,4 0-3,1-3-8,4 0 2,3-6 0,3-2 5,3-4-7,2-4-11,-3-3-37,3-3-104,3-3-182</inkml:trace>
  <inkml:trace contextRef="#ctx0" brushRef="#br0" timeOffset="148146.2735">17684 5782 575,'0'0'102,"0"0"30,0 0 22,0 0-27,0 0-51,0 0-62,0 0-13,35-61 3,-31 55 2,-1 1-6,-1 2 32,-2 3 5,2-3 1,-2 3-9,0 0-16,2 0-13,-2 0-2,0 0 1,0 0-5,0 0 4,0 0-9,0 0-4,0 0 2,0 8 6,0-1 0,-2 3-3,-6 2 4,-4 2 6,1 3 24,-4 3-10,1 1 2,0-2-10,2 1-5,2-3 1,-1-2-1,4 1 1,-1-4-1,-1-2 0,3-1 7,2-4-8,2-2 0,1-1 0,1-2 13,0 0 29,0 0 58,0-10-34,3-4-47,7-5-18,4-1 6,-1-2-7,4 1-13,-2-1 5,1 3-10,-1 2-4,0 2 22,-3 3-1,-3 3-8,0 3 9,-3 3 9,-2 0-8,1 3 12,4 0-13,-1 0 0,4 0-11,2 0 9,2 0 2,4 0-1,1 1 1,3 1 0,-1 1 11,0 0-1,-5-3-10,-2 3 2,-4 1-2,0 0 0,-3 0 0,-2 1 0,-1 3-1,1 0-7,-5 0 0,-1 1 6,1-1 1,-2-1 0,0 0-1,0-1 1,0 0 1,0-1-1,0 1-2,0-1-3,0-1-4,0 1 9,0-1-7,-2 2-2,1-2 9,-2 1-6,-3-2-2,0 0-7,-1 0 5,-5 2-14,-6-2 25,-4-3 7,-5 5 9,-3-4-7,-1 1 5,-1-1 7,1 2 8,0-1-20,-2 3-2,2 0 0,1 0-7,3 0 1,6-1 0,6-1-1,6-2 2,6-1 3,3 0 3,0 0-1,0 0 9,0 0 1,0 0 12,0 0-11,0 0 4,0 0-14,0 0-6,0 0-4,0 0 0,0 0 2,0 0 8,0 0-8,0 0 0,0 0-1,0 0 1,0 0-2,0 0 2,0 0 0,0 0 7,0 0-7,0 0-1,0 0 1,0 0-1,0 0-10,0 3-40,0 2-105,0 9 57,0 2-80,0-7-183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r>
              <a:rPr lang="en-US"/>
              <a:t>Lecture-1</a:t>
            </a:r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2B1E8206-5749-452C-870E-52CFAFB5846C}" type="datetimeFigureOut">
              <a:rPr lang="en-US" smtClean="0"/>
              <a:pPr>
                <a:defRPr/>
              </a:pPr>
              <a:t>6/17/2023</a:t>
            </a:fld>
            <a:endParaRPr lang="en-US"/>
          </a:p>
        </p:txBody>
      </p:sp>
      <p:sp>
        <p:nvSpPr>
          <p:cNvPr id="5734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482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482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482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ahoma" pitchFamily="34" charset="0"/>
              </a:defRPr>
            </a:lvl1pPr>
          </a:lstStyle>
          <a:p>
            <a:pPr>
              <a:defRPr/>
            </a:pPr>
            <a:fld id="{29515144-DAD1-4D30-BCF8-73F71ACED81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769575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1582ce2759_0_2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g11582ce2759_0_2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665817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5" name="Google Shape;1385;p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6" name="Google Shape;1386;p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137516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" name="Google Shape;1391;p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2" name="Google Shape;1392;p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966629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5" name="Google Shape;1405;p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345446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" name="Google Shape;1417;p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8" name="Google Shape;1418;p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041422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843C3-1C1E-4758-8274-985DAAAB7D09}" type="slidenum">
              <a:rPr lang="en-IN" smtClean="0">
                <a:solidFill>
                  <a:srgbClr val="000000"/>
                </a:solidFill>
              </a:rPr>
              <a:pPr/>
              <a:t>21</a:t>
            </a:fld>
            <a:endParaRPr lang="en-I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31816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843C3-1C1E-4758-8274-985DAAAB7D09}" type="slidenum">
              <a:rPr lang="en-IN" smtClean="0">
                <a:solidFill>
                  <a:srgbClr val="000000"/>
                </a:solidFill>
              </a:rPr>
              <a:pPr/>
              <a:t>22</a:t>
            </a:fld>
            <a:endParaRPr lang="en-I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02028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843C3-1C1E-4758-8274-985DAAAB7D09}" type="slidenum">
              <a:rPr lang="en-IN" smtClean="0">
                <a:solidFill>
                  <a:srgbClr val="000000"/>
                </a:solidFill>
              </a:rPr>
              <a:pPr/>
              <a:t>23</a:t>
            </a:fld>
            <a:endParaRPr lang="en-I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328544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843C3-1C1E-4758-8274-985DAAAB7D09}" type="slidenum">
              <a:rPr lang="en-IN" smtClean="0">
                <a:solidFill>
                  <a:srgbClr val="000000"/>
                </a:solidFill>
              </a:rPr>
              <a:pPr/>
              <a:t>24</a:t>
            </a:fld>
            <a:endParaRPr lang="en-I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57503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4e5245a713_2_35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2" name="Google Shape;532;g4e5245a713_2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063300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4e5245a713_2_35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2" name="Google Shape;532;g4e5245a713_2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197376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4A843C3-1C1E-4758-8274-985DAAAB7D09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23746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4A843C3-1C1E-4758-8274-985DAAAB7D09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991471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4A843C3-1C1E-4758-8274-985DAAAB7D09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496089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4A843C3-1C1E-4758-8274-985DAAAB7D09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872933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4e5245a713_2_35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2" name="Google Shape;532;g4e5245a713_2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782483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9" name="Google Shape;1379;p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0" name="Google Shape;1380;p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599375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/Relationships>
</file>

<file path=ppt/slideLayouts/_rels/slideLayout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/Relationships>
</file>

<file path=ppt/slideLayouts/_rels/slideLayout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/Relationships>
</file>

<file path=ppt/slideLayouts/_rels/slideLayout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/Relationships>
</file>

<file path=ppt/slideLayouts/_rels/slideLayout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/Relationships>
</file>

<file path=ppt/slideLayouts/_rels/slideLayout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/Relationships>
</file>

<file path=ppt/slideLayouts/_rels/slideLayout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11.png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11.png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11.png"/></Relationships>
</file>

<file path=ppt/slideLayouts/_rels/slideLayout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11.png"/></Relationships>
</file>

<file path=ppt/slideLayouts/_rels/slideLayout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11.png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8.xml"/></Relationships>
</file>

<file path=ppt/slideLayouts/_rels/slideLayout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Master" Target="../slideMasters/slideMaster8.xml"/><Relationship Id="rId1" Type="http://schemas.openxmlformats.org/officeDocument/2006/relationships/tags" Target="../tags/tag2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.xml"/></Relationships>
</file>

<file path=ppt/slideLayouts/_rels/slideLayout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9.xml"/></Relationships>
</file>

<file path=ppt/slideLayouts/_rels/slideLayout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9.xml"/></Relationships>
</file>

<file path=ppt/slideLayouts/_rels/slideLayout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9.xml"/></Relationships>
</file>

<file path=ppt/slideLayouts/_rels/slideLayout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9.xml"/></Relationships>
</file>

<file path=ppt/slideLayouts/_rels/slideLayout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9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0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Master" Target="../slideMasters/slideMaster10.xml"/><Relationship Id="rId1" Type="http://schemas.openxmlformats.org/officeDocument/2006/relationships/tags" Target="../tags/tag3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1.xml"/></Relationships>
</file>

<file path=ppt/slideLayouts/_rels/slideLayout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11.png"/></Relationships>
</file>

<file path=ppt/slideLayouts/_rels/slideLayout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11.png"/></Relationships>
</file>

<file path=ppt/slideLayouts/_rels/slideLayout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11.png"/></Relationships>
</file>

<file path=ppt/slideLayouts/_rels/slideLayout2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11.png"/></Relationships>
</file>

<file path=ppt/slideLayouts/_rels/slideLayout2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11.png"/></Relationships>
</file>

<file path=ppt/slideLayouts/_rels/slideLayout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11.png"/></Relationships>
</file>

<file path=ppt/slideLayouts/_rels/slideLayout2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11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11.png"/></Relationships>
</file>

<file path=ppt/slideLayouts/_rels/slideLayout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11.png"/></Relationships>
</file>

<file path=ppt/slideLayouts/_rels/slideLayout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11.png"/></Relationships>
</file>

<file path=ppt/slideLayouts/_rels/slideLayout2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11.png"/></Relationships>
</file>

<file path=ppt/slideLayouts/_rels/slideLayout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11.png"/></Relationships>
</file>

<file path=ppt/slideLayouts/_rels/slideLayout2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11.png"/></Relationships>
</file>

<file path=ppt/slideLayouts/_rels/slideLayout2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11.png"/></Relationships>
</file>

<file path=ppt/slideLayouts/_rels/slideLayout2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11.png"/></Relationships>
</file>

<file path=ppt/slideLayouts/_rels/slideLayout2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11.png"/></Relationships>
</file>

<file path=ppt/slideLayouts/_rels/slideLayout2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11.pn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11.png"/></Relationships>
</file>

<file path=ppt/slideLayouts/_rels/slideLayout2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11.png"/></Relationships>
</file>

<file path=ppt/slideLayouts/_rels/slideLayout2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11.png"/></Relationships>
</file>

<file path=ppt/slideLayouts/_rels/slideLayout2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11.png"/></Relationships>
</file>

<file path=ppt/slideLayouts/_rels/slideLayout2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11.png"/></Relationships>
</file>

<file path=ppt/slideLayouts/_rels/slideLayout2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11.png"/></Relationships>
</file>

<file path=ppt/slideLayouts/_rels/slideLayout2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11.png"/></Relationships>
</file>

<file path=ppt/slideLayouts/_rels/slideLayout2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11.png"/></Relationships>
</file>

<file path=ppt/slideLayouts/_rels/slideLayout2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11.png"/></Relationships>
</file>

<file path=ppt/slideLayouts/_rels/slideLayout2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11.pn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11.png"/></Relationships>
</file>

<file path=ppt/slideLayouts/_rels/slideLayout2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11.png"/></Relationships>
</file>

<file path=ppt/slideLayouts/_rels/slideLayout2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11.png"/></Relationships>
</file>

<file path=ppt/slideLayouts/_rels/slideLayout2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11.png"/></Relationships>
</file>

<file path=ppt/slideLayouts/_rels/slideLayout2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11.png"/></Relationships>
</file>

<file path=ppt/slideLayouts/_rels/slideLayout2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11.png"/></Relationships>
</file>

<file path=ppt/slideLayouts/_rels/slideLayout2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11.png"/></Relationships>
</file>

<file path=ppt/slideLayouts/_rels/slideLayout2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11.png"/></Relationships>
</file>

<file path=ppt/slideLayouts/_rels/slideLayout2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11.png"/></Relationships>
</file>

<file path=ppt/slideLayouts/_rels/slideLayout2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11.png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11.png"/></Relationships>
</file>

<file path=ppt/slideLayouts/_rels/slideLayout2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11.png"/></Relationships>
</file>

<file path=ppt/slideLayouts/_rels/slideLayout2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11.png"/></Relationships>
</file>

<file path=ppt/slideLayouts/_rels/slideLayout2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11.png"/></Relationships>
</file>

<file path=ppt/slideLayouts/_rels/slideLayout2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11.png"/></Relationships>
</file>

<file path=ppt/slideLayouts/_rels/slideLayout2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11.png"/></Relationships>
</file>

<file path=ppt/slideLayouts/_rels/slideLayout2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11.png"/></Relationships>
</file>

<file path=ppt/slideLayouts/_rels/slideLayout2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11.png"/></Relationships>
</file>

<file path=ppt/slideLayouts/_rels/slideLayout2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11.png"/></Relationships>
</file>

<file path=ppt/slideLayouts/_rels/slideLayout2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11.pn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11.png"/></Relationships>
</file>

<file path=ppt/slideLayouts/_rels/slideLayout2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11.png"/></Relationships>
</file>

<file path=ppt/slideLayouts/_rels/slideLayout2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11.png"/></Relationships>
</file>

<file path=ppt/slideLayouts/_rels/slideLayout2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11.png"/></Relationships>
</file>

<file path=ppt/slideLayouts/_rels/slideLayout2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11.png"/></Relationships>
</file>

<file path=ppt/slideLayouts/_rels/slideLayout2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11.png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7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7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7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3352800"/>
            <a:ext cx="8686800" cy="2743200"/>
          </a:xfrm>
          <a:prstGeom prst="rect">
            <a:avLst/>
          </a:prstGeom>
          <a:solidFill>
            <a:srgbClr val="1011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895600" y="609600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609600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791200" y="609600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pic>
        <p:nvPicPr>
          <p:cNvPr id="7" name="Picture 10" descr="BITS_university_logo_whitevert.png"/>
          <p:cNvPicPr>
            <a:picLocks noChangeAspect="1"/>
          </p:cNvPicPr>
          <p:nvPr/>
        </p:nvPicPr>
        <p:blipFill>
          <a:blip r:embed="rId3" cstate="print"/>
          <a:srcRect t="2" b="28592"/>
          <a:stretch>
            <a:fillRect/>
          </a:stretch>
        </p:blipFill>
        <p:spPr bwMode="auto">
          <a:xfrm>
            <a:off x="76200" y="3352800"/>
            <a:ext cx="2057400" cy="1979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-76200" y="5257800"/>
            <a:ext cx="2209800" cy="5540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2900" b="1" spc="-150" dirty="0">
                <a:solidFill>
                  <a:prstClr val="white"/>
                </a:solidFill>
                <a:latin typeface="Arial"/>
                <a:cs typeface="Arial"/>
              </a:rPr>
              <a:t>BITS</a:t>
            </a:r>
            <a:r>
              <a:rPr lang="en-US" sz="2900" spc="-150" dirty="0">
                <a:solidFill>
                  <a:prstClr val="white"/>
                </a:solidFill>
                <a:latin typeface="Arial"/>
                <a:cs typeface="Arial"/>
              </a:rPr>
              <a:t> Pilani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52400" y="5667375"/>
            <a:ext cx="1905000" cy="2762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srgbClr val="FFFFFF"/>
                </a:solidFill>
                <a:latin typeface="Arial"/>
                <a:cs typeface="Arial"/>
              </a:rPr>
              <a:t>Pilani Campus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514600" y="3810000"/>
            <a:ext cx="6019800" cy="1524000"/>
          </a:xfrm>
        </p:spPr>
        <p:txBody>
          <a:bodyPr anchorCtr="0">
            <a:noAutofit/>
          </a:bodyPr>
          <a:lstStyle>
            <a:lvl1pPr algn="l">
              <a:lnSpc>
                <a:spcPts val="4000"/>
              </a:lnSpc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9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5" name="Rectangle 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" name="Rectangle 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8" name="Group 24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9" name="Rectangle 8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pic>
        <p:nvPicPr>
          <p:cNvPr id="12" name="Picture 14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2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en-US" sz="11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>
                <a:solidFill>
                  <a:srgbClr val="101141"/>
                </a:solidFill>
                <a:latin typeface="Arial"/>
                <a:cs typeface="Arial"/>
              </a:rPr>
              <a:t>Pilani, Pilani Campus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BITS 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Pilani, Pilani Campus</a:t>
            </a:r>
          </a:p>
        </p:txBody>
      </p:sp>
      <p:grpSp>
        <p:nvGrpSpPr>
          <p:cNvPr id="5" name="Group 11"/>
          <p:cNvGrpSpPr>
            <a:grpSpLocks/>
          </p:cNvGrpSpPr>
          <p:nvPr/>
        </p:nvGrpSpPr>
        <p:grpSpPr bwMode="auto">
          <a:xfrm>
            <a:off x="2084388" y="6550025"/>
            <a:ext cx="7059612" cy="49213"/>
            <a:chOff x="2083888" y="6550671"/>
            <a:chExt cx="7060112" cy="48665"/>
          </a:xfrm>
        </p:grpSpPr>
        <p:sp>
          <p:nvSpPr>
            <p:cNvPr id="6" name="Rectangle 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9" name="Picture 11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0" name="Group 18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4" name="Group 22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5" name="Rectangle 1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493837"/>
            <a:ext cx="8229600" cy="4525963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400">
                <a:latin typeface="Arial" pitchFamily="34" charset="0"/>
                <a:cs typeface="Arial" pitchFamily="34" charset="0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>
                <a:latin typeface="Arial" pitchFamily="34" charset="0"/>
                <a:cs typeface="Arial" pitchFamily="34" charset="0"/>
              </a:defRPr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dirty="0"/>
          </a:p>
        </p:txBody>
      </p:sp>
      <p:sp>
        <p:nvSpPr>
          <p:cNvPr id="27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579075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BITS 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Pilani, Pilani Campus</a:t>
            </a:r>
          </a:p>
        </p:txBody>
      </p:sp>
      <p:grpSp>
        <p:nvGrpSpPr>
          <p:cNvPr id="5" name="Group 11"/>
          <p:cNvGrpSpPr>
            <a:grpSpLocks/>
          </p:cNvGrpSpPr>
          <p:nvPr/>
        </p:nvGrpSpPr>
        <p:grpSpPr bwMode="auto">
          <a:xfrm>
            <a:off x="2084388" y="6550025"/>
            <a:ext cx="7059612" cy="49213"/>
            <a:chOff x="2083888" y="6550671"/>
            <a:chExt cx="7060112" cy="48665"/>
          </a:xfrm>
        </p:grpSpPr>
        <p:sp>
          <p:nvSpPr>
            <p:cNvPr id="6" name="Rectangle 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9" name="Picture 11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0" name="Group 18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4" name="Group 22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5" name="Rectangle 1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493837"/>
            <a:ext cx="8229600" cy="4525963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400">
                <a:latin typeface="Arial" pitchFamily="34" charset="0"/>
                <a:cs typeface="Arial" pitchFamily="34" charset="0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>
                <a:latin typeface="Arial" pitchFamily="34" charset="0"/>
                <a:cs typeface="Arial" pitchFamily="34" charset="0"/>
              </a:defRPr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dirty="0"/>
          </a:p>
        </p:txBody>
      </p:sp>
      <p:sp>
        <p:nvSpPr>
          <p:cNvPr id="27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421126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BITS 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Pilani, Pilani Campus</a:t>
            </a:r>
          </a:p>
        </p:txBody>
      </p:sp>
      <p:grpSp>
        <p:nvGrpSpPr>
          <p:cNvPr id="5" name="Group 11"/>
          <p:cNvGrpSpPr>
            <a:grpSpLocks/>
          </p:cNvGrpSpPr>
          <p:nvPr/>
        </p:nvGrpSpPr>
        <p:grpSpPr bwMode="auto">
          <a:xfrm>
            <a:off x="2084388" y="6550025"/>
            <a:ext cx="7059612" cy="49213"/>
            <a:chOff x="2083888" y="6550671"/>
            <a:chExt cx="7060112" cy="48665"/>
          </a:xfrm>
        </p:grpSpPr>
        <p:sp>
          <p:nvSpPr>
            <p:cNvPr id="6" name="Rectangle 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9" name="Picture 11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0" name="Group 18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4" name="Group 22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5" name="Rectangle 1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493837"/>
            <a:ext cx="8229600" cy="4525963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400">
                <a:latin typeface="Arial" pitchFamily="34" charset="0"/>
                <a:cs typeface="Arial" pitchFamily="34" charset="0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>
                <a:latin typeface="Arial" pitchFamily="34" charset="0"/>
                <a:cs typeface="Arial" pitchFamily="34" charset="0"/>
              </a:defRPr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dirty="0"/>
          </a:p>
        </p:txBody>
      </p:sp>
      <p:sp>
        <p:nvSpPr>
          <p:cNvPr id="27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886211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BITS 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Pilani, Pilani Campus</a:t>
            </a:r>
          </a:p>
        </p:txBody>
      </p:sp>
      <p:grpSp>
        <p:nvGrpSpPr>
          <p:cNvPr id="5" name="Group 11"/>
          <p:cNvGrpSpPr>
            <a:grpSpLocks/>
          </p:cNvGrpSpPr>
          <p:nvPr/>
        </p:nvGrpSpPr>
        <p:grpSpPr bwMode="auto">
          <a:xfrm>
            <a:off x="2084388" y="6550025"/>
            <a:ext cx="7059612" cy="49213"/>
            <a:chOff x="2083888" y="6550671"/>
            <a:chExt cx="7060112" cy="48665"/>
          </a:xfrm>
        </p:grpSpPr>
        <p:sp>
          <p:nvSpPr>
            <p:cNvPr id="6" name="Rectangle 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9" name="Picture 11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0" name="Group 18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4" name="Group 22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5" name="Rectangle 1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493837"/>
            <a:ext cx="8229600" cy="4525963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400">
                <a:latin typeface="Arial" pitchFamily="34" charset="0"/>
                <a:cs typeface="Arial" pitchFamily="34" charset="0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>
                <a:latin typeface="Arial" pitchFamily="34" charset="0"/>
                <a:cs typeface="Arial" pitchFamily="34" charset="0"/>
              </a:defRPr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dirty="0"/>
          </a:p>
        </p:txBody>
      </p:sp>
      <p:sp>
        <p:nvSpPr>
          <p:cNvPr id="27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992801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BITS 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Pilani, Pilani Campus</a:t>
            </a:r>
          </a:p>
        </p:txBody>
      </p:sp>
      <p:grpSp>
        <p:nvGrpSpPr>
          <p:cNvPr id="5" name="Group 11"/>
          <p:cNvGrpSpPr>
            <a:grpSpLocks/>
          </p:cNvGrpSpPr>
          <p:nvPr/>
        </p:nvGrpSpPr>
        <p:grpSpPr bwMode="auto">
          <a:xfrm>
            <a:off x="2084388" y="6550025"/>
            <a:ext cx="7059612" cy="49213"/>
            <a:chOff x="2083888" y="6550671"/>
            <a:chExt cx="7060112" cy="48665"/>
          </a:xfrm>
        </p:grpSpPr>
        <p:sp>
          <p:nvSpPr>
            <p:cNvPr id="6" name="Rectangle 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9" name="Picture 11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0" name="Group 18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4" name="Group 22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5" name="Rectangle 1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493837"/>
            <a:ext cx="8229600" cy="4525963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400">
                <a:latin typeface="Arial" pitchFamily="34" charset="0"/>
                <a:cs typeface="Arial" pitchFamily="34" charset="0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>
                <a:latin typeface="Arial" pitchFamily="34" charset="0"/>
                <a:cs typeface="Arial" pitchFamily="34" charset="0"/>
              </a:defRPr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dirty="0"/>
          </a:p>
        </p:txBody>
      </p:sp>
      <p:sp>
        <p:nvSpPr>
          <p:cNvPr id="27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054446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BITS 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Pilani, Pilani Campus</a:t>
            </a:r>
          </a:p>
        </p:txBody>
      </p:sp>
      <p:grpSp>
        <p:nvGrpSpPr>
          <p:cNvPr id="5" name="Group 11"/>
          <p:cNvGrpSpPr>
            <a:grpSpLocks/>
          </p:cNvGrpSpPr>
          <p:nvPr/>
        </p:nvGrpSpPr>
        <p:grpSpPr bwMode="auto">
          <a:xfrm>
            <a:off x="2084388" y="6550025"/>
            <a:ext cx="7059612" cy="49213"/>
            <a:chOff x="2083888" y="6550671"/>
            <a:chExt cx="7060112" cy="48665"/>
          </a:xfrm>
        </p:grpSpPr>
        <p:sp>
          <p:nvSpPr>
            <p:cNvPr id="6" name="Rectangle 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9" name="Picture 11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0" name="Group 18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4" name="Group 22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5" name="Rectangle 1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493837"/>
            <a:ext cx="8229600" cy="4525963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400">
                <a:latin typeface="Arial" pitchFamily="34" charset="0"/>
                <a:cs typeface="Arial" pitchFamily="34" charset="0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>
                <a:latin typeface="Arial" pitchFamily="34" charset="0"/>
                <a:cs typeface="Arial" pitchFamily="34" charset="0"/>
              </a:defRPr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dirty="0"/>
          </a:p>
        </p:txBody>
      </p:sp>
      <p:sp>
        <p:nvSpPr>
          <p:cNvPr id="27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507644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BITS 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Pilani, Pilani Campus</a:t>
            </a:r>
          </a:p>
        </p:txBody>
      </p:sp>
      <p:grpSp>
        <p:nvGrpSpPr>
          <p:cNvPr id="5" name="Group 11"/>
          <p:cNvGrpSpPr>
            <a:grpSpLocks/>
          </p:cNvGrpSpPr>
          <p:nvPr/>
        </p:nvGrpSpPr>
        <p:grpSpPr bwMode="auto">
          <a:xfrm>
            <a:off x="2084388" y="6550025"/>
            <a:ext cx="7059612" cy="49213"/>
            <a:chOff x="2083888" y="6550671"/>
            <a:chExt cx="7060112" cy="48665"/>
          </a:xfrm>
        </p:grpSpPr>
        <p:sp>
          <p:nvSpPr>
            <p:cNvPr id="6" name="Rectangle 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9" name="Picture 11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0" name="Group 18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4" name="Group 22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5" name="Rectangle 1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493837"/>
            <a:ext cx="8229600" cy="4525963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400">
                <a:latin typeface="Arial" pitchFamily="34" charset="0"/>
                <a:cs typeface="Arial" pitchFamily="34" charset="0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>
                <a:latin typeface="Arial" pitchFamily="34" charset="0"/>
                <a:cs typeface="Arial" pitchFamily="34" charset="0"/>
              </a:defRPr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dirty="0"/>
          </a:p>
        </p:txBody>
      </p:sp>
      <p:sp>
        <p:nvSpPr>
          <p:cNvPr id="27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583627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BITS 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Pilani, Pilani Campus</a:t>
            </a:r>
          </a:p>
        </p:txBody>
      </p:sp>
      <p:grpSp>
        <p:nvGrpSpPr>
          <p:cNvPr id="5" name="Group 11"/>
          <p:cNvGrpSpPr>
            <a:grpSpLocks/>
          </p:cNvGrpSpPr>
          <p:nvPr/>
        </p:nvGrpSpPr>
        <p:grpSpPr bwMode="auto">
          <a:xfrm>
            <a:off x="2084388" y="6550025"/>
            <a:ext cx="7059612" cy="49213"/>
            <a:chOff x="2083888" y="6550671"/>
            <a:chExt cx="7060112" cy="48665"/>
          </a:xfrm>
        </p:grpSpPr>
        <p:sp>
          <p:nvSpPr>
            <p:cNvPr id="6" name="Rectangle 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9" name="Picture 11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0" name="Group 18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4" name="Group 22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5" name="Rectangle 1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493837"/>
            <a:ext cx="8229600" cy="4525963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400">
                <a:latin typeface="Arial" pitchFamily="34" charset="0"/>
                <a:cs typeface="Arial" pitchFamily="34" charset="0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>
                <a:latin typeface="Arial" pitchFamily="34" charset="0"/>
                <a:cs typeface="Arial" pitchFamily="34" charset="0"/>
              </a:defRPr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dirty="0"/>
          </a:p>
        </p:txBody>
      </p:sp>
      <p:sp>
        <p:nvSpPr>
          <p:cNvPr id="27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607864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BITS 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Pilani, Pilani Campus</a:t>
            </a:r>
          </a:p>
        </p:txBody>
      </p:sp>
      <p:grpSp>
        <p:nvGrpSpPr>
          <p:cNvPr id="5" name="Group 11"/>
          <p:cNvGrpSpPr>
            <a:grpSpLocks/>
          </p:cNvGrpSpPr>
          <p:nvPr/>
        </p:nvGrpSpPr>
        <p:grpSpPr bwMode="auto">
          <a:xfrm>
            <a:off x="2084388" y="6550025"/>
            <a:ext cx="7059612" cy="49213"/>
            <a:chOff x="2083888" y="6550671"/>
            <a:chExt cx="7060112" cy="48665"/>
          </a:xfrm>
        </p:grpSpPr>
        <p:sp>
          <p:nvSpPr>
            <p:cNvPr id="6" name="Rectangle 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9" name="Picture 11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0" name="Group 18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4" name="Group 22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5" name="Rectangle 1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493837"/>
            <a:ext cx="8229600" cy="4525963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400">
                <a:latin typeface="Arial" pitchFamily="34" charset="0"/>
                <a:cs typeface="Arial" pitchFamily="34" charset="0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>
                <a:latin typeface="Arial" pitchFamily="34" charset="0"/>
                <a:cs typeface="Arial" pitchFamily="34" charset="0"/>
              </a:defRPr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dirty="0"/>
          </a:p>
        </p:txBody>
      </p:sp>
      <p:sp>
        <p:nvSpPr>
          <p:cNvPr id="27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393300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43" b="-543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9144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8001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</p:spPr>
        <p:txBody>
          <a:bodyPr>
            <a:normAutofit/>
          </a:bodyPr>
          <a:lstStyle>
            <a:lvl1pPr>
              <a:defRPr sz="24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643304" y="1600202"/>
            <a:ext cx="7620000" cy="2728913"/>
          </a:xfrm>
        </p:spPr>
        <p:txBody>
          <a:bodyPr/>
          <a:lstStyle>
            <a:lvl1pPr>
              <a:defRPr sz="1350">
                <a:latin typeface="Helvetica" panose="020B0604020202030204" pitchFamily="34" charset="0"/>
              </a:defRPr>
            </a:lvl1pPr>
            <a:lvl2pPr>
              <a:defRPr sz="1200">
                <a:latin typeface="Helvetica" panose="020B0604020202030204" pitchFamily="34" charset="0"/>
              </a:defRPr>
            </a:lvl2pPr>
            <a:lvl3pPr>
              <a:defRPr sz="1050">
                <a:latin typeface="Helvetica" panose="020B0604020202030204" pitchFamily="34" charset="0"/>
              </a:defRPr>
            </a:lvl3pPr>
            <a:lvl4pPr>
              <a:defRPr sz="900">
                <a:latin typeface="Helvetica" panose="020B0604020202030204" pitchFamily="34" charset="0"/>
              </a:defRPr>
            </a:lvl4pPr>
            <a:lvl5pPr>
              <a:defRPr sz="9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246935" y="1143002"/>
            <a:ext cx="8397717" cy="395287"/>
          </a:xfr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913894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7"/>
          <p:cNvGrpSpPr>
            <a:grpSpLocks/>
          </p:cNvGrpSpPr>
          <p:nvPr/>
        </p:nvGrpSpPr>
        <p:grpSpPr bwMode="auto">
          <a:xfrm rot="5400000">
            <a:off x="5006182" y="2567781"/>
            <a:ext cx="5181600" cy="46037"/>
            <a:chOff x="1905000" y="6553200"/>
            <a:chExt cx="7010400" cy="45719"/>
          </a:xfrm>
        </p:grpSpPr>
        <p:sp>
          <p:nvSpPr>
            <p:cNvPr id="5" name="Rectangle 4"/>
            <p:cNvSpPr/>
            <p:nvPr/>
          </p:nvSpPr>
          <p:spPr>
            <a:xfrm>
              <a:off x="4267574" y="6553200"/>
              <a:ext cx="2328209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1905000" y="6553200"/>
              <a:ext cx="2362574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6587191" y="6553200"/>
              <a:ext cx="2328209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pic>
        <p:nvPicPr>
          <p:cNvPr id="9" name="Picture 10" descr="Picture 7.png"/>
          <p:cNvPicPr>
            <a:picLocks noChangeAspect="1"/>
          </p:cNvPicPr>
          <p:nvPr/>
        </p:nvPicPr>
        <p:blipFill>
          <a:blip r:embed="rId2" cstate="print"/>
          <a:srcRect l="5336" t="1923"/>
          <a:stretch>
            <a:fillRect/>
          </a:stretch>
        </p:blipFill>
        <p:spPr bwMode="auto">
          <a:xfrm>
            <a:off x="-7938" y="381000"/>
            <a:ext cx="692151" cy="219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 rot="5400000">
            <a:off x="-2794793" y="3809206"/>
            <a:ext cx="5867400" cy="2301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en-US" sz="9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900" dirty="0">
                <a:solidFill>
                  <a:srgbClr val="101141"/>
                </a:solidFill>
                <a:latin typeface="Arial"/>
                <a:cs typeface="Arial"/>
              </a:rPr>
              <a:t>Pilani, Pilani Campus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9200" y="381000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18"/>
          <p:cNvSpPr>
            <a:spLocks noGrp="1"/>
          </p:cNvSpPr>
          <p:nvPr>
            <p:ph sz="quarter" idx="10"/>
          </p:nvPr>
        </p:nvSpPr>
        <p:spPr>
          <a:xfrm rot="5400000">
            <a:off x="5410200" y="2743200"/>
            <a:ext cx="58674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43" b="-543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9144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8001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</p:spPr>
        <p:txBody>
          <a:bodyPr>
            <a:normAutofit/>
          </a:bodyPr>
          <a:lstStyle>
            <a:lvl1pPr>
              <a:defRPr sz="24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643304" y="1600202"/>
            <a:ext cx="7620000" cy="2728913"/>
          </a:xfrm>
        </p:spPr>
        <p:txBody>
          <a:bodyPr/>
          <a:lstStyle>
            <a:lvl1pPr>
              <a:defRPr sz="1350">
                <a:latin typeface="Helvetica" panose="020B0604020202030204" pitchFamily="34" charset="0"/>
              </a:defRPr>
            </a:lvl1pPr>
            <a:lvl2pPr>
              <a:defRPr sz="1200">
                <a:latin typeface="Helvetica" panose="020B0604020202030204" pitchFamily="34" charset="0"/>
              </a:defRPr>
            </a:lvl2pPr>
            <a:lvl3pPr>
              <a:defRPr sz="1050">
                <a:latin typeface="Helvetica" panose="020B0604020202030204" pitchFamily="34" charset="0"/>
              </a:defRPr>
            </a:lvl3pPr>
            <a:lvl4pPr>
              <a:defRPr sz="900">
                <a:latin typeface="Helvetica" panose="020B0604020202030204" pitchFamily="34" charset="0"/>
              </a:defRPr>
            </a:lvl4pPr>
            <a:lvl5pPr>
              <a:defRPr sz="9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246935" y="1143002"/>
            <a:ext cx="8397717" cy="395287"/>
          </a:xfr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23329047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43" b="-543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9144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8001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</p:spPr>
        <p:txBody>
          <a:bodyPr>
            <a:normAutofit/>
          </a:bodyPr>
          <a:lstStyle>
            <a:lvl1pPr>
              <a:defRPr sz="24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643304" y="1600202"/>
            <a:ext cx="7620000" cy="2728913"/>
          </a:xfrm>
        </p:spPr>
        <p:txBody>
          <a:bodyPr/>
          <a:lstStyle>
            <a:lvl1pPr>
              <a:defRPr sz="1350">
                <a:latin typeface="Helvetica" panose="020B0604020202030204" pitchFamily="34" charset="0"/>
              </a:defRPr>
            </a:lvl1pPr>
            <a:lvl2pPr>
              <a:defRPr sz="1200">
                <a:latin typeface="Helvetica" panose="020B0604020202030204" pitchFamily="34" charset="0"/>
              </a:defRPr>
            </a:lvl2pPr>
            <a:lvl3pPr>
              <a:defRPr sz="1050">
                <a:latin typeface="Helvetica" panose="020B0604020202030204" pitchFamily="34" charset="0"/>
              </a:defRPr>
            </a:lvl3pPr>
            <a:lvl4pPr>
              <a:defRPr sz="900">
                <a:latin typeface="Helvetica" panose="020B0604020202030204" pitchFamily="34" charset="0"/>
              </a:defRPr>
            </a:lvl4pPr>
            <a:lvl5pPr>
              <a:defRPr sz="9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246935" y="1143002"/>
            <a:ext cx="8397717" cy="395287"/>
          </a:xfr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03461319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43" b="-543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9144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8001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</p:spPr>
        <p:txBody>
          <a:bodyPr>
            <a:normAutofit/>
          </a:bodyPr>
          <a:lstStyle>
            <a:lvl1pPr>
              <a:defRPr sz="24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643304" y="1600202"/>
            <a:ext cx="7620000" cy="2728913"/>
          </a:xfrm>
        </p:spPr>
        <p:txBody>
          <a:bodyPr/>
          <a:lstStyle>
            <a:lvl1pPr>
              <a:defRPr sz="1350">
                <a:latin typeface="Helvetica" panose="020B0604020202030204" pitchFamily="34" charset="0"/>
              </a:defRPr>
            </a:lvl1pPr>
            <a:lvl2pPr>
              <a:defRPr sz="1200">
                <a:latin typeface="Helvetica" panose="020B0604020202030204" pitchFamily="34" charset="0"/>
              </a:defRPr>
            </a:lvl2pPr>
            <a:lvl3pPr>
              <a:defRPr sz="1050">
                <a:latin typeface="Helvetica" panose="020B0604020202030204" pitchFamily="34" charset="0"/>
              </a:defRPr>
            </a:lvl3pPr>
            <a:lvl4pPr>
              <a:defRPr sz="900">
                <a:latin typeface="Helvetica" panose="020B0604020202030204" pitchFamily="34" charset="0"/>
              </a:defRPr>
            </a:lvl4pPr>
            <a:lvl5pPr>
              <a:defRPr sz="9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246935" y="1143002"/>
            <a:ext cx="8397717" cy="395287"/>
          </a:xfr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20871405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43" b="-543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9144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8001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</p:spPr>
        <p:txBody>
          <a:bodyPr>
            <a:normAutofit/>
          </a:bodyPr>
          <a:lstStyle>
            <a:lvl1pPr>
              <a:defRPr sz="24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643304" y="1600202"/>
            <a:ext cx="7620000" cy="2728913"/>
          </a:xfrm>
        </p:spPr>
        <p:txBody>
          <a:bodyPr/>
          <a:lstStyle>
            <a:lvl1pPr>
              <a:defRPr sz="1350">
                <a:latin typeface="Helvetica" panose="020B0604020202030204" pitchFamily="34" charset="0"/>
              </a:defRPr>
            </a:lvl1pPr>
            <a:lvl2pPr>
              <a:defRPr sz="1200">
                <a:latin typeface="Helvetica" panose="020B0604020202030204" pitchFamily="34" charset="0"/>
              </a:defRPr>
            </a:lvl2pPr>
            <a:lvl3pPr>
              <a:defRPr sz="1050">
                <a:latin typeface="Helvetica" panose="020B0604020202030204" pitchFamily="34" charset="0"/>
              </a:defRPr>
            </a:lvl3pPr>
            <a:lvl4pPr>
              <a:defRPr sz="900">
                <a:latin typeface="Helvetica" panose="020B0604020202030204" pitchFamily="34" charset="0"/>
              </a:defRPr>
            </a:lvl4pPr>
            <a:lvl5pPr>
              <a:defRPr sz="9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246935" y="1143002"/>
            <a:ext cx="8397717" cy="395287"/>
          </a:xfr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30327417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sz="16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27915294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82296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3938588"/>
            <a:ext cx="82296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3FC3A3A-C8A1-4745-A5AF-BA8F910C1BFF}" type="slidenum"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11441264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F89F6C5-9F83-4284-A856-5B5BC05957EC}" type="slidenum"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92195993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E6AA240-BB03-4790-A676-9895F78EB64C}" type="datetime1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6/17/2023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0DB935C-A2BB-404C-A6C5-67E9068028EC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159261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100" b="0" i="0">
                <a:solidFill>
                  <a:schemeClr val="tx1"/>
                </a:solidFill>
                <a:latin typeface="Franklin Gothic Medium"/>
                <a:cs typeface="Franklin Gothic Medium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>
          <a:xfrm>
            <a:off x="4096345" y="6564312"/>
            <a:ext cx="951547" cy="169545"/>
          </a:xfrm>
          <a:prstGeom prst="rect">
            <a:avLst/>
          </a:prstGeom>
        </p:spPr>
        <p:txBody>
          <a:bodyPr lIns="0" tIns="0" rIns="0" bIns="0"/>
          <a:lstStyle>
            <a:lvl1pPr>
              <a:defRPr sz="750" b="0" i="0">
                <a:solidFill>
                  <a:srgbClr val="7F7F7F"/>
                </a:solidFill>
                <a:latin typeface="Franklin Gothic Medium"/>
                <a:cs typeface="Franklin Gothic Medium"/>
              </a:defRPr>
            </a:lvl1pPr>
          </a:lstStyle>
          <a:p>
            <a:pPr marL="9525" marR="0" lvl="0" indent="0" algn="l" defTabSz="914400" rtl="0" eaLnBrk="1" fontAlgn="base" latinLnBrk="0" hangingPunct="1">
              <a:lnSpc>
                <a:spcPct val="100000"/>
              </a:lnSpc>
              <a:spcBef>
                <a:spcPts val="11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750" b="0" i="0" u="none" strike="noStrike" kern="1200" cap="none" spc="-11" normalizeH="0" baseline="0" noProof="0" smtClean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Franklin Gothic Medium"/>
                <a:ea typeface="+mn-ea"/>
              </a:rPr>
              <a:t>Lisa</a:t>
            </a:r>
            <a:r>
              <a:rPr kumimoji="0" lang="en-IN" sz="750" b="0" i="0" u="none" strike="noStrike" kern="1200" cap="none" spc="-19" normalizeH="0" baseline="0" noProof="0" smtClean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Franklin Gothic Medium"/>
                <a:ea typeface="+mn-ea"/>
              </a:rPr>
              <a:t> </a:t>
            </a:r>
            <a:r>
              <a:rPr kumimoji="0" lang="en-IN" sz="750" b="0" i="0" u="none" strike="noStrike" kern="1200" cap="none" spc="-11" normalizeH="0" baseline="0" noProof="0" smtClean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Franklin Gothic Medium"/>
                <a:ea typeface="+mn-ea"/>
              </a:rPr>
              <a:t>Yan, </a:t>
            </a:r>
            <a:r>
              <a:rPr kumimoji="0" lang="en-IN" sz="750" b="0" i="0" u="none" strike="noStrike" kern="1200" cap="none" spc="0" normalizeH="0" baseline="0" noProof="0" smtClean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Franklin Gothic Medium"/>
                <a:ea typeface="+mn-ea"/>
              </a:rPr>
              <a:t>CS109,</a:t>
            </a:r>
            <a:r>
              <a:rPr kumimoji="0" lang="en-IN" sz="750" b="0" i="0" u="none" strike="noStrike" kern="1200" cap="none" spc="-15" normalizeH="0" baseline="0" noProof="0" smtClean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Franklin Gothic Medium"/>
                <a:ea typeface="+mn-ea"/>
              </a:rPr>
              <a:t> </a:t>
            </a:r>
            <a:r>
              <a:rPr kumimoji="0" lang="en-IN" sz="750" b="0" i="0" u="none" strike="noStrike" kern="1200" cap="none" spc="0" normalizeH="0" baseline="0" noProof="0" smtClean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Franklin Gothic Medium"/>
                <a:ea typeface="+mn-ea"/>
              </a:rPr>
              <a:t>2020</a:t>
            </a:r>
            <a:endParaRPr kumimoji="0" lang="en-IN" sz="750" b="0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Franklin Gothic Medium"/>
              <a:ea typeface="+mn-ea"/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D8BD707-D9CF-40AE-B4C6-C98DA3205C09}" type="datetimeFigureOut"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6/17/2023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>
          <a:xfrm>
            <a:off x="8736711" y="6549624"/>
            <a:ext cx="173831" cy="184150"/>
          </a:xfrm>
          <a:prstGeom prst="rect">
            <a:avLst/>
          </a:prstGeom>
        </p:spPr>
        <p:txBody>
          <a:bodyPr lIns="0" tIns="0" rIns="0" bIns="0"/>
          <a:lstStyle>
            <a:lvl1pPr>
              <a:defRPr sz="825" b="0" i="0">
                <a:solidFill>
                  <a:schemeClr val="tx1"/>
                </a:solidFill>
                <a:latin typeface="Franklin Gothic Medium"/>
                <a:cs typeface="Franklin Gothic Medium"/>
              </a:defRPr>
            </a:lvl1pPr>
          </a:lstStyle>
          <a:p>
            <a:pPr marL="28575" marR="0" lvl="0" indent="0" algn="l" defTabSz="914400" rtl="0" eaLnBrk="1" fontAlgn="base" latinLnBrk="0" hangingPunct="1">
              <a:lnSpc>
                <a:spcPct val="100000"/>
              </a:lnSpc>
              <a:spcBef>
                <a:spcPts val="4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lang="en-IN" sz="825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"/>
                <a:ea typeface="+mn-ea"/>
              </a:rPr>
              <a:pPr marL="28575" marR="0" lvl="0" indent="0" algn="l" defTabSz="914400" rtl="0" eaLnBrk="1" fontAlgn="base" latinLnBrk="0" hangingPunct="1">
                <a:lnSpc>
                  <a:spcPct val="100000"/>
                </a:lnSpc>
                <a:spcBef>
                  <a:spcPts val="4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825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ranklin Gothic Medium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1498555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774" b="0" i="0">
                <a:solidFill>
                  <a:srgbClr val="3333B2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180" b="0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342899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1" y="6377940"/>
            <a:ext cx="2103120" cy="342899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D8BD707-D9CF-40AE-B4C6-C98DA3205C09}" type="datetimeFigureOut"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6/17/2023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1" y="6377940"/>
            <a:ext cx="2103120" cy="342899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sz="16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660581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Custom Layout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352800"/>
            <a:ext cx="8686800" cy="2743200"/>
          </a:xfrm>
          <a:prstGeom prst="rect">
            <a:avLst/>
          </a:prstGeom>
          <a:solidFill>
            <a:srgbClr val="1011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895600" y="609600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609600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791200" y="609600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pic>
        <p:nvPicPr>
          <p:cNvPr id="9" name="Picture 10" descr="BITS_university_logo_whitevert.png"/>
          <p:cNvPicPr>
            <a:picLocks noChangeAspect="1"/>
          </p:cNvPicPr>
          <p:nvPr/>
        </p:nvPicPr>
        <p:blipFill>
          <a:blip r:embed="rId3" cstate="print"/>
          <a:srcRect t="2" b="28592"/>
          <a:stretch>
            <a:fillRect/>
          </a:stretch>
        </p:blipFill>
        <p:spPr bwMode="auto">
          <a:xfrm>
            <a:off x="76200" y="3352800"/>
            <a:ext cx="2057400" cy="1979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-76200" y="5257800"/>
            <a:ext cx="2209800" cy="5540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2900" b="1" spc="-150" dirty="0">
                <a:solidFill>
                  <a:prstClr val="white"/>
                </a:solidFill>
                <a:latin typeface="Arial"/>
                <a:cs typeface="Arial"/>
              </a:rPr>
              <a:t>BITS</a:t>
            </a:r>
            <a:r>
              <a:rPr lang="en-US" sz="2900" spc="-150" dirty="0">
                <a:solidFill>
                  <a:prstClr val="white"/>
                </a:solidFill>
                <a:latin typeface="Arial"/>
                <a:cs typeface="Arial"/>
              </a:rPr>
              <a:t> Pilani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52400" y="5667375"/>
            <a:ext cx="1905000" cy="2762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srgbClr val="FFFFFF"/>
                </a:solidFill>
                <a:latin typeface="Arial"/>
                <a:cs typeface="Arial"/>
              </a:rPr>
              <a:t>Pilani Campus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2514600" y="5410200"/>
            <a:ext cx="6019800" cy="533400"/>
          </a:xfrm>
        </p:spPr>
        <p:txBody>
          <a:bodyPr anchor="b">
            <a:noAutofit/>
          </a:bodyPr>
          <a:lstStyle>
            <a:lvl1pPr marL="0" indent="0" algn="r">
              <a:lnSpc>
                <a:spcPts val="1800"/>
              </a:lnSpc>
              <a:spcBef>
                <a:spcPts val="0"/>
              </a:spcBef>
              <a:buNone/>
              <a:defRPr sz="1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4600" y="3810000"/>
            <a:ext cx="6019800" cy="1524000"/>
          </a:xfrm>
        </p:spPr>
        <p:txBody>
          <a:bodyPr>
            <a:noAutofit/>
          </a:bodyPr>
          <a:lstStyle>
            <a:lvl1pPr algn="l">
              <a:lnSpc>
                <a:spcPts val="4000"/>
              </a:lnSpc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t>IS ZC464, Machine Learning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0DB935C-A2BB-404C-A6C5-67E9068028EC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49646217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274638"/>
            <a:ext cx="6120680" cy="850106"/>
          </a:xfrm>
          <a:prstGeom prst="rect">
            <a:avLst/>
          </a:prstGeom>
        </p:spPr>
        <p:txBody>
          <a:bodyPr anchor="ctr"/>
          <a:lstStyle>
            <a:lvl1pPr algn="l">
              <a:defRPr sz="2400"/>
            </a:lvl1pPr>
          </a:lstStyle>
          <a:p>
            <a:r>
              <a:rPr lang="en-US" dirty="0" smtClean="0"/>
              <a:t>Click to edit 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95737" y="6237314"/>
            <a:ext cx="4392488" cy="365125"/>
          </a:xfrm>
          <a:prstGeom prst="rect">
            <a:avLst/>
          </a:prstGeom>
        </p:spPr>
        <p:txBody>
          <a:bodyPr/>
          <a:lstStyle>
            <a:lvl1pPr>
              <a:defRPr sz="900" b="1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t>IS ZC464, Machine Learning</a:t>
            </a:r>
            <a:endParaRPr kumimoji="0" lang="en-US" sz="9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2441" y="6237314"/>
            <a:ext cx="611560" cy="293117"/>
          </a:xfrm>
          <a:prstGeom prst="rect">
            <a:avLst/>
          </a:prstGeom>
        </p:spPr>
        <p:txBody>
          <a:bodyPr/>
          <a:lstStyle>
            <a:lvl1pPr>
              <a:defRPr sz="1200" b="1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0DB935C-A2BB-404C-A6C5-67E9068028EC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068116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274638"/>
            <a:ext cx="6120680" cy="850106"/>
          </a:xfrm>
          <a:prstGeom prst="rect">
            <a:avLst/>
          </a:prstGeom>
        </p:spPr>
        <p:txBody>
          <a:bodyPr anchor="ctr"/>
          <a:lstStyle>
            <a:lvl1pPr algn="l">
              <a:defRPr sz="2400"/>
            </a:lvl1pPr>
          </a:lstStyle>
          <a:p>
            <a:r>
              <a:rPr lang="en-US" dirty="0" smtClean="0"/>
              <a:t>Click to edit 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95737" y="6237314"/>
            <a:ext cx="4392488" cy="365125"/>
          </a:xfrm>
          <a:prstGeom prst="rect">
            <a:avLst/>
          </a:prstGeom>
        </p:spPr>
        <p:txBody>
          <a:bodyPr/>
          <a:lstStyle>
            <a:lvl1pPr>
              <a:defRPr sz="900" b="1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t>IS ZC464, Machine Learning</a:t>
            </a:r>
            <a:endParaRPr kumimoji="0" lang="en-US" sz="9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2441" y="6237314"/>
            <a:ext cx="611560" cy="293117"/>
          </a:xfrm>
          <a:prstGeom prst="rect">
            <a:avLst/>
          </a:prstGeom>
        </p:spPr>
        <p:txBody>
          <a:bodyPr/>
          <a:lstStyle>
            <a:lvl1pPr>
              <a:defRPr sz="1200" b="1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0DB935C-A2BB-404C-A6C5-67E9068028EC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587630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274638"/>
            <a:ext cx="6120680" cy="850106"/>
          </a:xfrm>
          <a:prstGeom prst="rect">
            <a:avLst/>
          </a:prstGeom>
        </p:spPr>
        <p:txBody>
          <a:bodyPr anchor="ctr"/>
          <a:lstStyle>
            <a:lvl1pPr algn="l">
              <a:defRPr sz="2400"/>
            </a:lvl1pPr>
          </a:lstStyle>
          <a:p>
            <a:r>
              <a:rPr lang="en-US" dirty="0" smtClean="0"/>
              <a:t>Click to edit 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95737" y="6237314"/>
            <a:ext cx="4392488" cy="365125"/>
          </a:xfrm>
          <a:prstGeom prst="rect">
            <a:avLst/>
          </a:prstGeom>
        </p:spPr>
        <p:txBody>
          <a:bodyPr/>
          <a:lstStyle>
            <a:lvl1pPr>
              <a:defRPr sz="900" b="1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t>IS ZC464, Machine Learning</a:t>
            </a:r>
            <a:endParaRPr kumimoji="0" lang="en-US" sz="9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2441" y="6237314"/>
            <a:ext cx="611560" cy="293117"/>
          </a:xfrm>
          <a:prstGeom prst="rect">
            <a:avLst/>
          </a:prstGeom>
        </p:spPr>
        <p:txBody>
          <a:bodyPr/>
          <a:lstStyle>
            <a:lvl1pPr>
              <a:defRPr sz="1200" b="1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0DB935C-A2BB-404C-A6C5-67E9068028EC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66459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274638"/>
            <a:ext cx="6120680" cy="850106"/>
          </a:xfrm>
          <a:prstGeom prst="rect">
            <a:avLst/>
          </a:prstGeom>
        </p:spPr>
        <p:txBody>
          <a:bodyPr anchor="ctr"/>
          <a:lstStyle>
            <a:lvl1pPr algn="l">
              <a:defRPr sz="2400"/>
            </a:lvl1pPr>
          </a:lstStyle>
          <a:p>
            <a:r>
              <a:rPr lang="en-US" dirty="0" smtClean="0"/>
              <a:t>Click to edit 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95737" y="6237314"/>
            <a:ext cx="4392488" cy="365125"/>
          </a:xfrm>
          <a:prstGeom prst="rect">
            <a:avLst/>
          </a:prstGeom>
        </p:spPr>
        <p:txBody>
          <a:bodyPr/>
          <a:lstStyle>
            <a:lvl1pPr>
              <a:defRPr sz="900" b="1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t>IS ZC464, Machine Learning</a:t>
            </a:r>
            <a:endParaRPr kumimoji="0" lang="en-US" sz="9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2441" y="6237314"/>
            <a:ext cx="611560" cy="293117"/>
          </a:xfrm>
          <a:prstGeom prst="rect">
            <a:avLst/>
          </a:prstGeom>
        </p:spPr>
        <p:txBody>
          <a:bodyPr/>
          <a:lstStyle>
            <a:lvl1pPr>
              <a:defRPr sz="1200" b="1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0DB935C-A2BB-404C-A6C5-67E9068028EC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098089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274638"/>
            <a:ext cx="6120680" cy="850106"/>
          </a:xfrm>
          <a:prstGeom prst="rect">
            <a:avLst/>
          </a:prstGeom>
        </p:spPr>
        <p:txBody>
          <a:bodyPr anchor="ctr"/>
          <a:lstStyle>
            <a:lvl1pPr algn="l">
              <a:defRPr sz="2400"/>
            </a:lvl1pPr>
          </a:lstStyle>
          <a:p>
            <a:r>
              <a:rPr lang="en-US" dirty="0" smtClean="0"/>
              <a:t>Click to edit 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95737" y="6237314"/>
            <a:ext cx="4392488" cy="365125"/>
          </a:xfrm>
          <a:prstGeom prst="rect">
            <a:avLst/>
          </a:prstGeom>
        </p:spPr>
        <p:txBody>
          <a:bodyPr/>
          <a:lstStyle>
            <a:lvl1pPr>
              <a:defRPr sz="900" b="1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t>IS ZC464, Machine Learning</a:t>
            </a:r>
            <a:endParaRPr kumimoji="0" lang="en-US" sz="9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2441" y="6237314"/>
            <a:ext cx="611560" cy="293117"/>
          </a:xfrm>
          <a:prstGeom prst="rect">
            <a:avLst/>
          </a:prstGeom>
        </p:spPr>
        <p:txBody>
          <a:bodyPr/>
          <a:lstStyle>
            <a:lvl1pPr>
              <a:defRPr sz="1200" b="1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0DB935C-A2BB-404C-A6C5-67E9068028EC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347151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274638"/>
            <a:ext cx="6120680" cy="850106"/>
          </a:xfrm>
          <a:prstGeom prst="rect">
            <a:avLst/>
          </a:prstGeom>
        </p:spPr>
        <p:txBody>
          <a:bodyPr anchor="ctr"/>
          <a:lstStyle>
            <a:lvl1pPr algn="l">
              <a:defRPr sz="2400"/>
            </a:lvl1pPr>
          </a:lstStyle>
          <a:p>
            <a:r>
              <a:rPr lang="en-US" dirty="0" smtClean="0"/>
              <a:t>Click to edit 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95737" y="6237314"/>
            <a:ext cx="4392488" cy="365125"/>
          </a:xfrm>
          <a:prstGeom prst="rect">
            <a:avLst/>
          </a:prstGeom>
        </p:spPr>
        <p:txBody>
          <a:bodyPr/>
          <a:lstStyle>
            <a:lvl1pPr>
              <a:defRPr sz="900" b="1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t>IS ZC464, Machine Learning</a:t>
            </a:r>
            <a:endParaRPr kumimoji="0" lang="en-US" sz="9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2441" y="6237314"/>
            <a:ext cx="611560" cy="293117"/>
          </a:xfrm>
          <a:prstGeom prst="rect">
            <a:avLst/>
          </a:prstGeom>
        </p:spPr>
        <p:txBody>
          <a:bodyPr/>
          <a:lstStyle>
            <a:lvl1pPr>
              <a:defRPr sz="1200" b="1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0DB935C-A2BB-404C-A6C5-67E9068028EC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13511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274638"/>
            <a:ext cx="6120680" cy="850106"/>
          </a:xfrm>
          <a:prstGeom prst="rect">
            <a:avLst/>
          </a:prstGeom>
        </p:spPr>
        <p:txBody>
          <a:bodyPr anchor="ctr"/>
          <a:lstStyle>
            <a:lvl1pPr algn="l">
              <a:defRPr sz="2400"/>
            </a:lvl1pPr>
          </a:lstStyle>
          <a:p>
            <a:r>
              <a:rPr lang="en-US" dirty="0" smtClean="0"/>
              <a:t>Click to edit 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95737" y="6237314"/>
            <a:ext cx="4392488" cy="365125"/>
          </a:xfrm>
          <a:prstGeom prst="rect">
            <a:avLst/>
          </a:prstGeom>
        </p:spPr>
        <p:txBody>
          <a:bodyPr/>
          <a:lstStyle>
            <a:lvl1pPr>
              <a:defRPr sz="900" b="1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t>IS ZC464, Machine Learning</a:t>
            </a:r>
            <a:endParaRPr kumimoji="0" lang="en-US" sz="9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2441" y="6237314"/>
            <a:ext cx="611560" cy="293117"/>
          </a:xfrm>
          <a:prstGeom prst="rect">
            <a:avLst/>
          </a:prstGeom>
        </p:spPr>
        <p:txBody>
          <a:bodyPr/>
          <a:lstStyle>
            <a:lvl1pPr>
              <a:defRPr sz="1200" b="1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0DB935C-A2BB-404C-A6C5-67E9068028EC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74798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274638"/>
            <a:ext cx="6120680" cy="850106"/>
          </a:xfrm>
          <a:prstGeom prst="rect">
            <a:avLst/>
          </a:prstGeom>
        </p:spPr>
        <p:txBody>
          <a:bodyPr anchor="ctr"/>
          <a:lstStyle>
            <a:lvl1pPr algn="l">
              <a:defRPr sz="2400"/>
            </a:lvl1pPr>
          </a:lstStyle>
          <a:p>
            <a:r>
              <a:rPr lang="en-US" dirty="0" smtClean="0"/>
              <a:t>Click to edit 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95737" y="6237314"/>
            <a:ext cx="4392488" cy="365125"/>
          </a:xfrm>
          <a:prstGeom prst="rect">
            <a:avLst/>
          </a:prstGeom>
        </p:spPr>
        <p:txBody>
          <a:bodyPr/>
          <a:lstStyle>
            <a:lvl1pPr>
              <a:defRPr sz="900" b="1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t>IS ZC464, Machine Learning</a:t>
            </a:r>
            <a:endParaRPr kumimoji="0" lang="en-US" sz="9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2441" y="6237314"/>
            <a:ext cx="611560" cy="293117"/>
          </a:xfrm>
          <a:prstGeom prst="rect">
            <a:avLst/>
          </a:prstGeom>
        </p:spPr>
        <p:txBody>
          <a:bodyPr/>
          <a:lstStyle>
            <a:lvl1pPr>
              <a:defRPr sz="1200" b="1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0DB935C-A2BB-404C-A6C5-67E9068028EC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062580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274638"/>
            <a:ext cx="6120680" cy="850106"/>
          </a:xfrm>
          <a:prstGeom prst="rect">
            <a:avLst/>
          </a:prstGeom>
        </p:spPr>
        <p:txBody>
          <a:bodyPr anchor="ctr"/>
          <a:lstStyle>
            <a:lvl1pPr algn="l">
              <a:defRPr sz="2400"/>
            </a:lvl1pPr>
          </a:lstStyle>
          <a:p>
            <a:r>
              <a:rPr lang="en-US" dirty="0" smtClean="0"/>
              <a:t>Click to edit 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95737" y="6237314"/>
            <a:ext cx="4392488" cy="365125"/>
          </a:xfrm>
          <a:prstGeom prst="rect">
            <a:avLst/>
          </a:prstGeom>
        </p:spPr>
        <p:txBody>
          <a:bodyPr/>
          <a:lstStyle>
            <a:lvl1pPr>
              <a:defRPr sz="900" b="1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t>IS ZC464, Machine Learning</a:t>
            </a:r>
            <a:endParaRPr kumimoji="0" lang="en-US" sz="9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2441" y="6237314"/>
            <a:ext cx="611560" cy="293117"/>
          </a:xfrm>
          <a:prstGeom prst="rect">
            <a:avLst/>
          </a:prstGeom>
        </p:spPr>
        <p:txBody>
          <a:bodyPr/>
          <a:lstStyle>
            <a:lvl1pPr>
              <a:defRPr sz="1200" b="1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0DB935C-A2BB-404C-A6C5-67E9068028EC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40873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460CB459-1A4D-47F4-A8EE-5438035C956C}" type="datetime1">
              <a:rPr lang="en-US" smtClean="0"/>
              <a:t>6/17/2023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0DB935C-A2BB-404C-A6C5-67E9068028E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9931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274638"/>
            <a:ext cx="6120680" cy="850106"/>
          </a:xfrm>
          <a:prstGeom prst="rect">
            <a:avLst/>
          </a:prstGeom>
        </p:spPr>
        <p:txBody>
          <a:bodyPr anchor="ctr"/>
          <a:lstStyle>
            <a:lvl1pPr algn="l">
              <a:defRPr sz="2400"/>
            </a:lvl1pPr>
          </a:lstStyle>
          <a:p>
            <a:r>
              <a:rPr lang="en-US" dirty="0" smtClean="0"/>
              <a:t>Click to edit 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95737" y="6237314"/>
            <a:ext cx="4392488" cy="365125"/>
          </a:xfrm>
          <a:prstGeom prst="rect">
            <a:avLst/>
          </a:prstGeom>
        </p:spPr>
        <p:txBody>
          <a:bodyPr/>
          <a:lstStyle>
            <a:lvl1pPr>
              <a:defRPr sz="900" b="1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t>IS ZC464, Machine Learning</a:t>
            </a:r>
            <a:endParaRPr kumimoji="0" lang="en-US" sz="9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2441" y="6237314"/>
            <a:ext cx="611560" cy="293117"/>
          </a:xfrm>
          <a:prstGeom prst="rect">
            <a:avLst/>
          </a:prstGeom>
        </p:spPr>
        <p:txBody>
          <a:bodyPr/>
          <a:lstStyle>
            <a:lvl1pPr>
              <a:defRPr sz="1200" b="1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0DB935C-A2BB-404C-A6C5-67E9068028EC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088692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274638"/>
            <a:ext cx="6120680" cy="850106"/>
          </a:xfrm>
          <a:prstGeom prst="rect">
            <a:avLst/>
          </a:prstGeom>
        </p:spPr>
        <p:txBody>
          <a:bodyPr anchor="ctr"/>
          <a:lstStyle>
            <a:lvl1pPr algn="l">
              <a:defRPr sz="2400"/>
            </a:lvl1pPr>
          </a:lstStyle>
          <a:p>
            <a:r>
              <a:rPr lang="en-US" dirty="0" smtClean="0"/>
              <a:t>Click to edit 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95737" y="6237314"/>
            <a:ext cx="4392488" cy="365125"/>
          </a:xfrm>
          <a:prstGeom prst="rect">
            <a:avLst/>
          </a:prstGeom>
        </p:spPr>
        <p:txBody>
          <a:bodyPr/>
          <a:lstStyle>
            <a:lvl1pPr>
              <a:defRPr sz="900" b="1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t>IS ZC464, Machine Learning</a:t>
            </a:r>
            <a:endParaRPr kumimoji="0" lang="en-US" sz="9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2441" y="6237314"/>
            <a:ext cx="611560" cy="293117"/>
          </a:xfrm>
          <a:prstGeom prst="rect">
            <a:avLst/>
          </a:prstGeom>
        </p:spPr>
        <p:txBody>
          <a:bodyPr/>
          <a:lstStyle>
            <a:lvl1pPr>
              <a:defRPr sz="1200" b="1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0DB935C-A2BB-404C-A6C5-67E9068028EC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580158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274638"/>
            <a:ext cx="6120680" cy="850106"/>
          </a:xfrm>
          <a:prstGeom prst="rect">
            <a:avLst/>
          </a:prstGeom>
        </p:spPr>
        <p:txBody>
          <a:bodyPr anchor="ctr"/>
          <a:lstStyle>
            <a:lvl1pPr algn="l">
              <a:defRPr sz="2400"/>
            </a:lvl1pPr>
          </a:lstStyle>
          <a:p>
            <a:r>
              <a:rPr lang="en-US" dirty="0" smtClean="0"/>
              <a:t>Click to edit 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95737" y="6237314"/>
            <a:ext cx="4392488" cy="365125"/>
          </a:xfrm>
          <a:prstGeom prst="rect">
            <a:avLst/>
          </a:prstGeom>
        </p:spPr>
        <p:txBody>
          <a:bodyPr/>
          <a:lstStyle>
            <a:lvl1pPr>
              <a:defRPr sz="900" b="1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t>IS ZC464, Machine Learning</a:t>
            </a:r>
            <a:endParaRPr kumimoji="0" lang="en-US" sz="9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2441" y="6237314"/>
            <a:ext cx="611560" cy="293117"/>
          </a:xfrm>
          <a:prstGeom prst="rect">
            <a:avLst/>
          </a:prstGeom>
        </p:spPr>
        <p:txBody>
          <a:bodyPr/>
          <a:lstStyle>
            <a:lvl1pPr>
              <a:defRPr sz="1200" b="1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0DB935C-A2BB-404C-A6C5-67E9068028EC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740968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274638"/>
            <a:ext cx="6120680" cy="850106"/>
          </a:xfrm>
          <a:prstGeom prst="rect">
            <a:avLst/>
          </a:prstGeom>
        </p:spPr>
        <p:txBody>
          <a:bodyPr anchor="ctr"/>
          <a:lstStyle>
            <a:lvl1pPr algn="l">
              <a:defRPr sz="2400"/>
            </a:lvl1pPr>
          </a:lstStyle>
          <a:p>
            <a:r>
              <a:rPr lang="en-US" dirty="0" smtClean="0"/>
              <a:t>Click to edit 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95737" y="6237314"/>
            <a:ext cx="4392488" cy="365125"/>
          </a:xfrm>
          <a:prstGeom prst="rect">
            <a:avLst/>
          </a:prstGeom>
        </p:spPr>
        <p:txBody>
          <a:bodyPr/>
          <a:lstStyle>
            <a:lvl1pPr>
              <a:defRPr sz="900" b="1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t>IS ZC464, Machine Learning</a:t>
            </a:r>
            <a:endParaRPr kumimoji="0" lang="en-US" sz="9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2441" y="6237314"/>
            <a:ext cx="611560" cy="293117"/>
          </a:xfrm>
          <a:prstGeom prst="rect">
            <a:avLst/>
          </a:prstGeom>
        </p:spPr>
        <p:txBody>
          <a:bodyPr/>
          <a:lstStyle>
            <a:lvl1pPr>
              <a:defRPr sz="1200" b="1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0DB935C-A2BB-404C-A6C5-67E9068028EC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506854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274638"/>
            <a:ext cx="6120680" cy="850106"/>
          </a:xfrm>
          <a:prstGeom prst="rect">
            <a:avLst/>
          </a:prstGeom>
        </p:spPr>
        <p:txBody>
          <a:bodyPr anchor="ctr"/>
          <a:lstStyle>
            <a:lvl1pPr algn="l">
              <a:defRPr sz="2400"/>
            </a:lvl1pPr>
          </a:lstStyle>
          <a:p>
            <a:r>
              <a:rPr lang="en-US" dirty="0" smtClean="0"/>
              <a:t>Click to edit 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95737" y="6237314"/>
            <a:ext cx="4392488" cy="365125"/>
          </a:xfrm>
          <a:prstGeom prst="rect">
            <a:avLst/>
          </a:prstGeom>
        </p:spPr>
        <p:txBody>
          <a:bodyPr/>
          <a:lstStyle>
            <a:lvl1pPr>
              <a:defRPr sz="900" b="1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t>IS ZC464, Machine Learning</a:t>
            </a:r>
            <a:endParaRPr kumimoji="0" lang="en-US" sz="9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2441" y="6237314"/>
            <a:ext cx="611560" cy="293117"/>
          </a:xfrm>
          <a:prstGeom prst="rect">
            <a:avLst/>
          </a:prstGeom>
        </p:spPr>
        <p:txBody>
          <a:bodyPr/>
          <a:lstStyle>
            <a:lvl1pPr>
              <a:defRPr sz="1200" b="1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0DB935C-A2BB-404C-A6C5-67E9068028EC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786829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274638"/>
            <a:ext cx="6120680" cy="850106"/>
          </a:xfrm>
          <a:prstGeom prst="rect">
            <a:avLst/>
          </a:prstGeom>
        </p:spPr>
        <p:txBody>
          <a:bodyPr anchor="ctr"/>
          <a:lstStyle>
            <a:lvl1pPr algn="l">
              <a:defRPr sz="2400"/>
            </a:lvl1pPr>
          </a:lstStyle>
          <a:p>
            <a:r>
              <a:rPr lang="en-US" dirty="0" smtClean="0"/>
              <a:t>Click to edit 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95737" y="6237314"/>
            <a:ext cx="4392488" cy="365125"/>
          </a:xfrm>
          <a:prstGeom prst="rect">
            <a:avLst/>
          </a:prstGeom>
        </p:spPr>
        <p:txBody>
          <a:bodyPr/>
          <a:lstStyle>
            <a:lvl1pPr>
              <a:defRPr sz="900" b="1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t>IS ZC464, Machine Learning</a:t>
            </a:r>
            <a:endParaRPr kumimoji="0" lang="en-US" sz="9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2441" y="6237314"/>
            <a:ext cx="611560" cy="293117"/>
          </a:xfrm>
          <a:prstGeom prst="rect">
            <a:avLst/>
          </a:prstGeom>
        </p:spPr>
        <p:txBody>
          <a:bodyPr/>
          <a:lstStyle>
            <a:lvl1pPr>
              <a:defRPr sz="1200" b="1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0DB935C-A2BB-404C-A6C5-67E9068028EC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43448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274638"/>
            <a:ext cx="6120680" cy="850106"/>
          </a:xfrm>
          <a:prstGeom prst="rect">
            <a:avLst/>
          </a:prstGeom>
        </p:spPr>
        <p:txBody>
          <a:bodyPr anchor="ctr"/>
          <a:lstStyle>
            <a:lvl1pPr algn="l">
              <a:defRPr sz="2400"/>
            </a:lvl1pPr>
          </a:lstStyle>
          <a:p>
            <a:r>
              <a:rPr lang="en-US" dirty="0" smtClean="0"/>
              <a:t>Click to edit 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95737" y="6237314"/>
            <a:ext cx="4392488" cy="365125"/>
          </a:xfrm>
          <a:prstGeom prst="rect">
            <a:avLst/>
          </a:prstGeom>
        </p:spPr>
        <p:txBody>
          <a:bodyPr/>
          <a:lstStyle>
            <a:lvl1pPr>
              <a:defRPr sz="900" b="1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t>IS ZC464, Machine Learning</a:t>
            </a:r>
            <a:endParaRPr kumimoji="0" lang="en-US" sz="9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2441" y="6237314"/>
            <a:ext cx="611560" cy="293117"/>
          </a:xfrm>
          <a:prstGeom prst="rect">
            <a:avLst/>
          </a:prstGeom>
        </p:spPr>
        <p:txBody>
          <a:bodyPr/>
          <a:lstStyle>
            <a:lvl1pPr>
              <a:defRPr sz="1200" b="1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0DB935C-A2BB-404C-A6C5-67E9068028EC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940033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274638"/>
            <a:ext cx="6120680" cy="850106"/>
          </a:xfrm>
          <a:prstGeom prst="rect">
            <a:avLst/>
          </a:prstGeom>
        </p:spPr>
        <p:txBody>
          <a:bodyPr anchor="ctr"/>
          <a:lstStyle>
            <a:lvl1pPr algn="l">
              <a:defRPr sz="2400"/>
            </a:lvl1pPr>
          </a:lstStyle>
          <a:p>
            <a:r>
              <a:rPr lang="en-US" dirty="0" smtClean="0"/>
              <a:t>Click to edit 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95737" y="6237314"/>
            <a:ext cx="4392488" cy="365125"/>
          </a:xfrm>
          <a:prstGeom prst="rect">
            <a:avLst/>
          </a:prstGeom>
        </p:spPr>
        <p:txBody>
          <a:bodyPr/>
          <a:lstStyle>
            <a:lvl1pPr>
              <a:defRPr sz="900" b="1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t>IS ZC464, Machine Learning</a:t>
            </a:r>
            <a:endParaRPr kumimoji="0" lang="en-US" sz="9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2441" y="6237314"/>
            <a:ext cx="611560" cy="293117"/>
          </a:xfrm>
          <a:prstGeom prst="rect">
            <a:avLst/>
          </a:prstGeom>
        </p:spPr>
        <p:txBody>
          <a:bodyPr/>
          <a:lstStyle>
            <a:lvl1pPr>
              <a:defRPr sz="1200" b="1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0DB935C-A2BB-404C-A6C5-67E9068028EC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222909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274638"/>
            <a:ext cx="6120680" cy="850106"/>
          </a:xfrm>
          <a:prstGeom prst="rect">
            <a:avLst/>
          </a:prstGeom>
        </p:spPr>
        <p:txBody>
          <a:bodyPr anchor="ctr"/>
          <a:lstStyle>
            <a:lvl1pPr algn="l">
              <a:defRPr sz="2400"/>
            </a:lvl1pPr>
          </a:lstStyle>
          <a:p>
            <a:r>
              <a:rPr lang="en-US" dirty="0" smtClean="0"/>
              <a:t>Click to edit 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95737" y="6237314"/>
            <a:ext cx="4392488" cy="365125"/>
          </a:xfrm>
          <a:prstGeom prst="rect">
            <a:avLst/>
          </a:prstGeom>
        </p:spPr>
        <p:txBody>
          <a:bodyPr/>
          <a:lstStyle>
            <a:lvl1pPr>
              <a:defRPr sz="900" b="1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t>IS ZC464, Machine Learning</a:t>
            </a:r>
            <a:endParaRPr kumimoji="0" lang="en-US" sz="9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2441" y="6237314"/>
            <a:ext cx="611560" cy="293117"/>
          </a:xfrm>
          <a:prstGeom prst="rect">
            <a:avLst/>
          </a:prstGeom>
        </p:spPr>
        <p:txBody>
          <a:bodyPr/>
          <a:lstStyle>
            <a:lvl1pPr>
              <a:defRPr sz="1200" b="1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0DB935C-A2BB-404C-A6C5-67E9068028EC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666265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274638"/>
            <a:ext cx="6120680" cy="850106"/>
          </a:xfrm>
          <a:prstGeom prst="rect">
            <a:avLst/>
          </a:prstGeom>
        </p:spPr>
        <p:txBody>
          <a:bodyPr anchor="ctr"/>
          <a:lstStyle>
            <a:lvl1pPr algn="l">
              <a:defRPr sz="2400"/>
            </a:lvl1pPr>
          </a:lstStyle>
          <a:p>
            <a:r>
              <a:rPr lang="en-US" dirty="0" smtClean="0"/>
              <a:t>Click to edit 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95737" y="6237314"/>
            <a:ext cx="4392488" cy="365125"/>
          </a:xfrm>
          <a:prstGeom prst="rect">
            <a:avLst/>
          </a:prstGeom>
        </p:spPr>
        <p:txBody>
          <a:bodyPr/>
          <a:lstStyle>
            <a:lvl1pPr>
              <a:defRPr sz="900" b="1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t>IS ZC464, Machine Learning</a:t>
            </a:r>
            <a:endParaRPr kumimoji="0" lang="en-US" sz="9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2441" y="6237314"/>
            <a:ext cx="611560" cy="293117"/>
          </a:xfrm>
          <a:prstGeom prst="rect">
            <a:avLst/>
          </a:prstGeom>
        </p:spPr>
        <p:txBody>
          <a:bodyPr/>
          <a:lstStyle>
            <a:lvl1pPr>
              <a:defRPr sz="1200" b="1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0DB935C-A2BB-404C-A6C5-67E9068028EC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570200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6C300FC-D642-4D31-8A15-4FA78C96497F}" type="datetime1">
              <a:rPr lang="en-US" smtClean="0"/>
              <a:t>6/17/2023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89A1433-2BD6-474A-B042-E5F0856EF487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274638"/>
            <a:ext cx="6120680" cy="850106"/>
          </a:xfrm>
          <a:prstGeom prst="rect">
            <a:avLst/>
          </a:prstGeom>
        </p:spPr>
        <p:txBody>
          <a:bodyPr anchor="ctr"/>
          <a:lstStyle>
            <a:lvl1pPr algn="l">
              <a:defRPr sz="2400"/>
            </a:lvl1pPr>
          </a:lstStyle>
          <a:p>
            <a:r>
              <a:rPr lang="en-US" dirty="0" smtClean="0"/>
              <a:t>Click to edit 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95737" y="6237314"/>
            <a:ext cx="4392488" cy="365125"/>
          </a:xfrm>
          <a:prstGeom prst="rect">
            <a:avLst/>
          </a:prstGeom>
        </p:spPr>
        <p:txBody>
          <a:bodyPr/>
          <a:lstStyle>
            <a:lvl1pPr>
              <a:defRPr sz="900" b="1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t>IS ZC464, Machine Learning</a:t>
            </a:r>
            <a:endParaRPr kumimoji="0" lang="en-US" sz="9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2441" y="6237314"/>
            <a:ext cx="611560" cy="293117"/>
          </a:xfrm>
          <a:prstGeom prst="rect">
            <a:avLst/>
          </a:prstGeom>
        </p:spPr>
        <p:txBody>
          <a:bodyPr/>
          <a:lstStyle>
            <a:lvl1pPr>
              <a:defRPr sz="1200" b="1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0DB935C-A2BB-404C-A6C5-67E9068028EC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352330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274638"/>
            <a:ext cx="6120680" cy="850106"/>
          </a:xfrm>
          <a:prstGeom prst="rect">
            <a:avLst/>
          </a:prstGeom>
        </p:spPr>
        <p:txBody>
          <a:bodyPr anchor="ctr"/>
          <a:lstStyle>
            <a:lvl1pPr algn="l">
              <a:defRPr sz="2400"/>
            </a:lvl1pPr>
          </a:lstStyle>
          <a:p>
            <a:r>
              <a:rPr lang="en-US" dirty="0" smtClean="0"/>
              <a:t>Click to edit 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95737" y="6237314"/>
            <a:ext cx="4392488" cy="365125"/>
          </a:xfrm>
          <a:prstGeom prst="rect">
            <a:avLst/>
          </a:prstGeom>
        </p:spPr>
        <p:txBody>
          <a:bodyPr/>
          <a:lstStyle>
            <a:lvl1pPr>
              <a:defRPr sz="900" b="1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t>IS ZC464, Machine Learning</a:t>
            </a:r>
            <a:endParaRPr kumimoji="0" lang="en-US" sz="9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2441" y="6237314"/>
            <a:ext cx="611560" cy="293117"/>
          </a:xfrm>
          <a:prstGeom prst="rect">
            <a:avLst/>
          </a:prstGeom>
        </p:spPr>
        <p:txBody>
          <a:bodyPr/>
          <a:lstStyle>
            <a:lvl1pPr>
              <a:defRPr sz="1200" b="1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0DB935C-A2BB-404C-A6C5-67E9068028EC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83676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274638"/>
            <a:ext cx="6120680" cy="850106"/>
          </a:xfrm>
          <a:prstGeom prst="rect">
            <a:avLst/>
          </a:prstGeom>
        </p:spPr>
        <p:txBody>
          <a:bodyPr anchor="ctr"/>
          <a:lstStyle>
            <a:lvl1pPr algn="l">
              <a:defRPr sz="2400"/>
            </a:lvl1pPr>
          </a:lstStyle>
          <a:p>
            <a:r>
              <a:rPr lang="en-US" dirty="0" smtClean="0"/>
              <a:t>Click to edit 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95737" y="6237314"/>
            <a:ext cx="4392488" cy="365125"/>
          </a:xfrm>
          <a:prstGeom prst="rect">
            <a:avLst/>
          </a:prstGeom>
        </p:spPr>
        <p:txBody>
          <a:bodyPr/>
          <a:lstStyle>
            <a:lvl1pPr>
              <a:defRPr sz="900" b="1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t>IS ZC464, Machine Learning</a:t>
            </a:r>
            <a:endParaRPr kumimoji="0" lang="en-US" sz="9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2441" y="6237314"/>
            <a:ext cx="611560" cy="293117"/>
          </a:xfrm>
          <a:prstGeom prst="rect">
            <a:avLst/>
          </a:prstGeom>
        </p:spPr>
        <p:txBody>
          <a:bodyPr/>
          <a:lstStyle>
            <a:lvl1pPr>
              <a:defRPr sz="1200" b="1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0DB935C-A2BB-404C-A6C5-67E9068028EC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10042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274638"/>
            <a:ext cx="6120680" cy="850106"/>
          </a:xfrm>
          <a:prstGeom prst="rect">
            <a:avLst/>
          </a:prstGeom>
        </p:spPr>
        <p:txBody>
          <a:bodyPr anchor="ctr"/>
          <a:lstStyle>
            <a:lvl1pPr algn="l">
              <a:defRPr sz="2400"/>
            </a:lvl1pPr>
          </a:lstStyle>
          <a:p>
            <a:r>
              <a:rPr lang="en-US" dirty="0" smtClean="0"/>
              <a:t>Click to edit 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95737" y="6237314"/>
            <a:ext cx="4392488" cy="365125"/>
          </a:xfrm>
          <a:prstGeom prst="rect">
            <a:avLst/>
          </a:prstGeom>
        </p:spPr>
        <p:txBody>
          <a:bodyPr/>
          <a:lstStyle>
            <a:lvl1pPr>
              <a:defRPr sz="900" b="1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t>IS ZC464, Machine Learning</a:t>
            </a:r>
            <a:endParaRPr kumimoji="0" lang="en-US" sz="9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2441" y="6237314"/>
            <a:ext cx="611560" cy="293117"/>
          </a:xfrm>
          <a:prstGeom prst="rect">
            <a:avLst/>
          </a:prstGeom>
        </p:spPr>
        <p:txBody>
          <a:bodyPr/>
          <a:lstStyle>
            <a:lvl1pPr>
              <a:defRPr sz="1200" b="1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0DB935C-A2BB-404C-A6C5-67E9068028EC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802443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274638"/>
            <a:ext cx="6120680" cy="850106"/>
          </a:xfrm>
          <a:prstGeom prst="rect">
            <a:avLst/>
          </a:prstGeom>
        </p:spPr>
        <p:txBody>
          <a:bodyPr anchor="ctr"/>
          <a:lstStyle>
            <a:lvl1pPr algn="l">
              <a:defRPr sz="2400"/>
            </a:lvl1pPr>
          </a:lstStyle>
          <a:p>
            <a:r>
              <a:rPr lang="en-US" dirty="0" smtClean="0"/>
              <a:t>Click to edit 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95737" y="6237314"/>
            <a:ext cx="4392488" cy="365125"/>
          </a:xfrm>
          <a:prstGeom prst="rect">
            <a:avLst/>
          </a:prstGeom>
        </p:spPr>
        <p:txBody>
          <a:bodyPr/>
          <a:lstStyle>
            <a:lvl1pPr>
              <a:defRPr sz="900" b="1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t>IS ZC464, Machine Learning</a:t>
            </a:r>
            <a:endParaRPr kumimoji="0" lang="en-US" sz="9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2441" y="6237314"/>
            <a:ext cx="611560" cy="293117"/>
          </a:xfrm>
          <a:prstGeom prst="rect">
            <a:avLst/>
          </a:prstGeom>
        </p:spPr>
        <p:txBody>
          <a:bodyPr/>
          <a:lstStyle>
            <a:lvl1pPr>
              <a:defRPr sz="1200" b="1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0DB935C-A2BB-404C-A6C5-67E9068028EC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454803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274638"/>
            <a:ext cx="6120680" cy="850106"/>
          </a:xfrm>
          <a:prstGeom prst="rect">
            <a:avLst/>
          </a:prstGeom>
        </p:spPr>
        <p:txBody>
          <a:bodyPr anchor="ctr"/>
          <a:lstStyle>
            <a:lvl1pPr algn="l">
              <a:defRPr sz="2400"/>
            </a:lvl1pPr>
          </a:lstStyle>
          <a:p>
            <a:r>
              <a:rPr lang="en-US" dirty="0" smtClean="0"/>
              <a:t>Click to edit 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95737" y="6237314"/>
            <a:ext cx="4392488" cy="365125"/>
          </a:xfrm>
          <a:prstGeom prst="rect">
            <a:avLst/>
          </a:prstGeom>
        </p:spPr>
        <p:txBody>
          <a:bodyPr/>
          <a:lstStyle>
            <a:lvl1pPr>
              <a:defRPr sz="900" b="1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t>IS ZC464, Machine Learning</a:t>
            </a:r>
            <a:endParaRPr kumimoji="0" lang="en-US" sz="9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2441" y="6237314"/>
            <a:ext cx="611560" cy="293117"/>
          </a:xfrm>
          <a:prstGeom prst="rect">
            <a:avLst/>
          </a:prstGeom>
        </p:spPr>
        <p:txBody>
          <a:bodyPr/>
          <a:lstStyle>
            <a:lvl1pPr>
              <a:defRPr sz="1200" b="1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0DB935C-A2BB-404C-A6C5-67E9068028EC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155843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274638"/>
            <a:ext cx="6120680" cy="850106"/>
          </a:xfrm>
          <a:prstGeom prst="rect">
            <a:avLst/>
          </a:prstGeom>
        </p:spPr>
        <p:txBody>
          <a:bodyPr anchor="ctr"/>
          <a:lstStyle>
            <a:lvl1pPr algn="l">
              <a:defRPr sz="2400"/>
            </a:lvl1pPr>
          </a:lstStyle>
          <a:p>
            <a:r>
              <a:rPr lang="en-US" dirty="0" smtClean="0"/>
              <a:t>Click to edit 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95737" y="6237314"/>
            <a:ext cx="4392488" cy="365125"/>
          </a:xfrm>
          <a:prstGeom prst="rect">
            <a:avLst/>
          </a:prstGeom>
        </p:spPr>
        <p:txBody>
          <a:bodyPr/>
          <a:lstStyle>
            <a:lvl1pPr>
              <a:defRPr sz="900" b="1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t>IS ZC464, Machine Learning</a:t>
            </a:r>
            <a:endParaRPr kumimoji="0" lang="en-US" sz="9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2441" y="6237314"/>
            <a:ext cx="611560" cy="293117"/>
          </a:xfrm>
          <a:prstGeom prst="rect">
            <a:avLst/>
          </a:prstGeom>
        </p:spPr>
        <p:txBody>
          <a:bodyPr/>
          <a:lstStyle>
            <a:lvl1pPr>
              <a:defRPr sz="1200" b="1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0DB935C-A2BB-404C-A6C5-67E9068028EC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661951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274638"/>
            <a:ext cx="6120680" cy="850106"/>
          </a:xfrm>
          <a:prstGeom prst="rect">
            <a:avLst/>
          </a:prstGeom>
        </p:spPr>
        <p:txBody>
          <a:bodyPr anchor="ctr"/>
          <a:lstStyle>
            <a:lvl1pPr algn="l">
              <a:defRPr sz="2400"/>
            </a:lvl1pPr>
          </a:lstStyle>
          <a:p>
            <a:r>
              <a:rPr lang="en-US" dirty="0" smtClean="0"/>
              <a:t>Click to edit 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95737" y="6237314"/>
            <a:ext cx="4392488" cy="365125"/>
          </a:xfrm>
          <a:prstGeom prst="rect">
            <a:avLst/>
          </a:prstGeom>
        </p:spPr>
        <p:txBody>
          <a:bodyPr/>
          <a:lstStyle>
            <a:lvl1pPr>
              <a:defRPr sz="900" b="1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t>IS ZC464, Machine Learning</a:t>
            </a:r>
            <a:endParaRPr kumimoji="0" lang="en-US" sz="9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2441" y="6237314"/>
            <a:ext cx="611560" cy="293117"/>
          </a:xfrm>
          <a:prstGeom prst="rect">
            <a:avLst/>
          </a:prstGeom>
        </p:spPr>
        <p:txBody>
          <a:bodyPr/>
          <a:lstStyle>
            <a:lvl1pPr>
              <a:defRPr sz="1200" b="1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0DB935C-A2BB-404C-A6C5-67E9068028EC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329551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274638"/>
            <a:ext cx="6120680" cy="850106"/>
          </a:xfrm>
          <a:prstGeom prst="rect">
            <a:avLst/>
          </a:prstGeom>
        </p:spPr>
        <p:txBody>
          <a:bodyPr anchor="ctr"/>
          <a:lstStyle>
            <a:lvl1pPr algn="l">
              <a:defRPr sz="2400"/>
            </a:lvl1pPr>
          </a:lstStyle>
          <a:p>
            <a:r>
              <a:rPr lang="en-US" dirty="0" smtClean="0"/>
              <a:t>Click to edit 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95737" y="6237314"/>
            <a:ext cx="4392488" cy="365125"/>
          </a:xfrm>
          <a:prstGeom prst="rect">
            <a:avLst/>
          </a:prstGeom>
        </p:spPr>
        <p:txBody>
          <a:bodyPr/>
          <a:lstStyle>
            <a:lvl1pPr>
              <a:defRPr sz="900" b="1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t>IS ZC464, Machine Learning</a:t>
            </a:r>
            <a:endParaRPr kumimoji="0" lang="en-US" sz="9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2441" y="6237314"/>
            <a:ext cx="611560" cy="293117"/>
          </a:xfrm>
          <a:prstGeom prst="rect">
            <a:avLst/>
          </a:prstGeom>
        </p:spPr>
        <p:txBody>
          <a:bodyPr/>
          <a:lstStyle>
            <a:lvl1pPr>
              <a:defRPr sz="1200" b="1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0DB935C-A2BB-404C-A6C5-67E9068028EC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764916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274638"/>
            <a:ext cx="6120680" cy="850106"/>
          </a:xfrm>
          <a:prstGeom prst="rect">
            <a:avLst/>
          </a:prstGeom>
        </p:spPr>
        <p:txBody>
          <a:bodyPr anchor="ctr"/>
          <a:lstStyle>
            <a:lvl1pPr algn="l">
              <a:defRPr sz="2400"/>
            </a:lvl1pPr>
          </a:lstStyle>
          <a:p>
            <a:r>
              <a:rPr lang="en-US" dirty="0" smtClean="0"/>
              <a:t>Click to edit 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95737" y="6237314"/>
            <a:ext cx="4392488" cy="365125"/>
          </a:xfrm>
          <a:prstGeom prst="rect">
            <a:avLst/>
          </a:prstGeom>
        </p:spPr>
        <p:txBody>
          <a:bodyPr/>
          <a:lstStyle>
            <a:lvl1pPr>
              <a:defRPr sz="900" b="1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t>IS ZC464, Machine Learning</a:t>
            </a:r>
            <a:endParaRPr kumimoji="0" lang="en-US" sz="9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2441" y="6237314"/>
            <a:ext cx="611560" cy="293117"/>
          </a:xfrm>
          <a:prstGeom prst="rect">
            <a:avLst/>
          </a:prstGeom>
        </p:spPr>
        <p:txBody>
          <a:bodyPr/>
          <a:lstStyle>
            <a:lvl1pPr>
              <a:defRPr sz="1200" b="1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0DB935C-A2BB-404C-A6C5-67E9068028EC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748441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274638"/>
            <a:ext cx="6120680" cy="850106"/>
          </a:xfrm>
          <a:prstGeom prst="rect">
            <a:avLst/>
          </a:prstGeo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2195513" y="6237288"/>
            <a:ext cx="4392612" cy="365125"/>
          </a:xfrm>
          <a:prstGeom prst="rect">
            <a:avLst/>
          </a:prstGeom>
        </p:spPr>
        <p:txBody>
          <a:bodyPr/>
          <a:lstStyle>
            <a:lvl1pPr algn="ctr">
              <a:defRPr sz="1200" b="1"/>
            </a:lvl1pPr>
          </a:lstStyle>
          <a:p>
            <a:pPr>
              <a:defRPr/>
            </a:pPr>
            <a:endParaRPr lang="en-IN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532813" y="6237288"/>
            <a:ext cx="611187" cy="293687"/>
          </a:xfrm>
          <a:prstGeom prst="rect">
            <a:avLst/>
          </a:prstGeom>
        </p:spPr>
        <p:txBody>
          <a:bodyPr/>
          <a:lstStyle>
            <a:lvl1pPr>
              <a:defRPr sz="1600" b="1"/>
            </a:lvl1pPr>
          </a:lstStyle>
          <a:p>
            <a:pPr>
              <a:defRPr/>
            </a:pPr>
            <a:fld id="{78B23240-9A46-45DC-80D8-72E6138EF4CC}" type="slidenum">
              <a:rPr lang="en-IN"/>
              <a:pPr>
                <a:defRPr/>
              </a:pPr>
              <a:t>‹#›</a:t>
            </a:fld>
            <a:endParaRPr lang="en-IN" dirty="0"/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274638"/>
            <a:ext cx="6120680" cy="850106"/>
          </a:xfrm>
          <a:prstGeom prst="rect">
            <a:avLst/>
          </a:prstGeom>
        </p:spPr>
        <p:txBody>
          <a:bodyPr anchor="ctr"/>
          <a:lstStyle>
            <a:lvl1pPr algn="l">
              <a:defRPr sz="2400"/>
            </a:lvl1pPr>
          </a:lstStyle>
          <a:p>
            <a:r>
              <a:rPr lang="en-US" dirty="0" smtClean="0"/>
              <a:t>Click to edit 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95737" y="6237314"/>
            <a:ext cx="4392488" cy="365125"/>
          </a:xfrm>
          <a:prstGeom prst="rect">
            <a:avLst/>
          </a:prstGeom>
        </p:spPr>
        <p:txBody>
          <a:bodyPr/>
          <a:lstStyle>
            <a:lvl1pPr>
              <a:defRPr sz="900" b="1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t>IS ZC464, Machine Learning</a:t>
            </a:r>
            <a:endParaRPr kumimoji="0" lang="en-US" sz="9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2441" y="6237314"/>
            <a:ext cx="611560" cy="293117"/>
          </a:xfrm>
          <a:prstGeom prst="rect">
            <a:avLst/>
          </a:prstGeom>
        </p:spPr>
        <p:txBody>
          <a:bodyPr/>
          <a:lstStyle>
            <a:lvl1pPr>
              <a:defRPr sz="1200" b="1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0DB935C-A2BB-404C-A6C5-67E9068028EC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512855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t>IS ZC464, Machine Learning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0DB935C-A2BB-404C-A6C5-67E9068028EC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21028775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2"/>
            <a:ext cx="403860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2"/>
            <a:ext cx="403860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t>IS ZC464, Machine Learning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0DB935C-A2BB-404C-A6C5-67E9068028EC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01187607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t>IS ZC464, Machine Learning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0DB935C-A2BB-404C-A6C5-67E9068028EC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6862621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t>IS ZC464, Machine Learning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0DB935C-A2BB-404C-A6C5-67E9068028EC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57249729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t>IS ZC464, Machine Learning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0DB935C-A2BB-404C-A6C5-67E9068028EC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992396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435102"/>
            <a:ext cx="3008313" cy="4691063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t>IS ZC464, Machine Learning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0DB935C-A2BB-404C-A6C5-67E9068028EC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75373224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t>IS ZC464, Machine Learning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0DB935C-A2BB-404C-A6C5-67E9068028EC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1727531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t>IS ZC464, Machine Learning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0DB935C-A2BB-404C-A6C5-67E9068028EC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50367191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t>IS ZC464, Machine Learning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0DB935C-A2BB-404C-A6C5-67E9068028EC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394299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715DBA4-7D61-4EF0-84ED-BC77BBBD76C3}" type="datetime1">
              <a:rPr lang="en-US" smtClean="0"/>
              <a:t>6/17/2023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BD8A489-38BD-40B0-9083-7E99DA903139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352800"/>
            <a:ext cx="8686800" cy="2743200"/>
          </a:xfrm>
          <a:prstGeom prst="rect">
            <a:avLst/>
          </a:prstGeom>
          <a:solidFill>
            <a:srgbClr val="1011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895600" y="609600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609600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791200" y="609600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9" name="Picture 10" descr="BITS_university_logo_whitevert.png"/>
          <p:cNvPicPr>
            <a:picLocks noChangeAspect="1"/>
          </p:cNvPicPr>
          <p:nvPr/>
        </p:nvPicPr>
        <p:blipFill>
          <a:blip r:embed="rId3" cstate="print"/>
          <a:srcRect t="2" b="28592"/>
          <a:stretch>
            <a:fillRect/>
          </a:stretch>
        </p:blipFill>
        <p:spPr bwMode="auto">
          <a:xfrm>
            <a:off x="76200" y="3352802"/>
            <a:ext cx="2057400" cy="1979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-76200" y="5257800"/>
            <a:ext cx="2209800" cy="42704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75" b="1" i="0" u="none" strike="noStrike" kern="1200" cap="none" spc="-113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BITS</a:t>
            </a:r>
            <a:r>
              <a:rPr kumimoji="0" lang="en-US" sz="2175" b="0" i="0" u="none" strike="noStrike" kern="1200" cap="none" spc="-113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Pilani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52400" y="5667376"/>
            <a:ext cx="1905000" cy="23083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Pilani Campus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0" y="3352800"/>
            <a:ext cx="8686800" cy="2743200"/>
          </a:xfrm>
          <a:prstGeom prst="rect">
            <a:avLst/>
          </a:prstGeom>
          <a:solidFill>
            <a:srgbClr val="1011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895600" y="609600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0" y="609600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791200" y="609600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6" name="Picture 17" descr="BITS_university_logo_whitevert.png"/>
          <p:cNvPicPr>
            <a:picLocks noChangeAspect="1"/>
          </p:cNvPicPr>
          <p:nvPr/>
        </p:nvPicPr>
        <p:blipFill>
          <a:blip r:embed="rId3" cstate="print"/>
          <a:srcRect t="2" b="28592"/>
          <a:stretch>
            <a:fillRect/>
          </a:stretch>
        </p:blipFill>
        <p:spPr bwMode="auto">
          <a:xfrm>
            <a:off x="76200" y="3352802"/>
            <a:ext cx="2057400" cy="1979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xtBox 16"/>
          <p:cNvSpPr txBox="1"/>
          <p:nvPr/>
        </p:nvSpPr>
        <p:spPr>
          <a:xfrm>
            <a:off x="-76200" y="5257800"/>
            <a:ext cx="2209800" cy="42704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75" b="1" i="0" u="none" strike="noStrike" kern="1200" cap="none" spc="-113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BITS</a:t>
            </a:r>
            <a:r>
              <a:rPr kumimoji="0" lang="en-US" sz="2175" b="0" i="0" u="none" strike="noStrike" kern="1200" cap="none" spc="-113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Pilani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52400" y="5667376"/>
            <a:ext cx="1905000" cy="23083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Pilani Campus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2514600" y="5410200"/>
            <a:ext cx="6019800" cy="533400"/>
          </a:xfrm>
        </p:spPr>
        <p:txBody>
          <a:bodyPr anchor="b">
            <a:noAutofit/>
          </a:bodyPr>
          <a:lstStyle>
            <a:lvl1pPr marL="0" indent="0" algn="r">
              <a:lnSpc>
                <a:spcPts val="1350"/>
              </a:lnSpc>
              <a:spcBef>
                <a:spcPts val="0"/>
              </a:spcBef>
              <a:buNone/>
              <a:defRPr sz="135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4600" y="3810000"/>
            <a:ext cx="6019800" cy="1524000"/>
          </a:xfrm>
          <a:prstGeom prst="rect">
            <a:avLst/>
          </a:prstGeom>
        </p:spPr>
        <p:txBody>
          <a:bodyPr anchorCtr="0">
            <a:noAutofit/>
          </a:bodyPr>
          <a:lstStyle>
            <a:lvl1pPr algn="l">
              <a:lnSpc>
                <a:spcPts val="3000"/>
              </a:lnSpc>
              <a:defRPr sz="33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552760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_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o not remove" hidden="1">
            <a:extLst>
              <a:ext uri="{FF2B5EF4-FFF2-40B4-BE49-F238E27FC236}">
                <a16:creationId xmlns="" xmlns:a16="http://schemas.microsoft.com/office/drawing/2014/main" id="{05A86013-9C42-4BCF-AF6F-2688E6E33AE5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700" cy="12700"/>
          </a:xfrm>
          <a:prstGeom prst="octagon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153400" y="6550026"/>
            <a:ext cx="990600" cy="2192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25" b="1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BITS </a:t>
            </a:r>
            <a:r>
              <a:rPr kumimoji="0" lang="en-US" sz="825" b="0" i="0" u="none" strike="noStrike" kern="1200" cap="none" spc="0" normalizeH="0" baseline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Pilani</a:t>
            </a:r>
            <a:endParaRPr kumimoji="0" lang="en-US" sz="825" b="0" i="0" u="none" strike="noStrike" kern="1200" cap="none" spc="0" normalizeH="0" baseline="0" noProof="0" dirty="0">
              <a:ln>
                <a:noFill/>
              </a:ln>
              <a:solidFill>
                <a:srgbClr val="101141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grpSp>
        <p:nvGrpSpPr>
          <p:cNvPr id="5" name="Group 11"/>
          <p:cNvGrpSpPr>
            <a:grpSpLocks/>
          </p:cNvGrpSpPr>
          <p:nvPr/>
        </p:nvGrpSpPr>
        <p:grpSpPr bwMode="auto">
          <a:xfrm>
            <a:off x="2084388" y="6550027"/>
            <a:ext cx="7059612" cy="49213"/>
            <a:chOff x="2083888" y="6550671"/>
            <a:chExt cx="7060112" cy="48665"/>
          </a:xfrm>
        </p:grpSpPr>
        <p:sp>
          <p:nvSpPr>
            <p:cNvPr id="6" name="Rectangle 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9" name="Picture 11" descr="Picture 7.png"/>
          <p:cNvPicPr>
            <a:picLocks noChangeAspect="1"/>
          </p:cNvPicPr>
          <p:nvPr userDrawn="1"/>
        </p:nvPicPr>
        <p:blipFill>
          <a:blip r:embed="rId3" cstate="print"/>
          <a:srcRect l="1923" b="5336"/>
          <a:stretch>
            <a:fillRect/>
          </a:stretch>
        </p:blipFill>
        <p:spPr bwMode="auto">
          <a:xfrm>
            <a:off x="6629401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0" name="Group 18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4" name="Group 22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5" name="Rectangle 1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67406406"/>
      </p:ext>
    </p:extLst>
  </p:cSld>
  <p:clrMapOvr>
    <a:masterClrMapping/>
  </p:clrMapOvr>
  <p:hf hdr="0" dt="0"/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849422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28060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1001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40076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907891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83356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76600" y="6596065"/>
            <a:ext cx="5867400" cy="21929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25" b="1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BITS </a:t>
            </a:r>
            <a:r>
              <a:rPr kumimoji="0" lang="en-US" sz="825" b="0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Pilani, Pilani Campus</a:t>
            </a:r>
          </a:p>
        </p:txBody>
      </p:sp>
      <p:grpSp>
        <p:nvGrpSpPr>
          <p:cNvPr id="5" name="Group 11"/>
          <p:cNvGrpSpPr>
            <a:grpSpLocks/>
          </p:cNvGrpSpPr>
          <p:nvPr/>
        </p:nvGrpSpPr>
        <p:grpSpPr bwMode="auto">
          <a:xfrm>
            <a:off x="2084388" y="6550027"/>
            <a:ext cx="7059612" cy="49213"/>
            <a:chOff x="2083888" y="6550671"/>
            <a:chExt cx="7060112" cy="48665"/>
          </a:xfrm>
        </p:grpSpPr>
        <p:sp>
          <p:nvSpPr>
            <p:cNvPr id="6" name="Rectangle 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9" name="Picture 11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6629401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0" name="Group 18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4" name="Group 22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5" name="Rectangle 1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493839"/>
            <a:ext cx="8229600" cy="4525963"/>
          </a:xfrm>
        </p:spPr>
        <p:txBody>
          <a:bodyPr/>
          <a:lstStyle>
            <a:lvl1pPr marL="257175" marR="0" indent="-257175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1800">
                <a:latin typeface="Arial" pitchFamily="34" charset="0"/>
                <a:cs typeface="Arial" pitchFamily="34" charset="0"/>
              </a:defRPr>
            </a:lvl1pPr>
            <a:lvl2pPr marL="557213" marR="0" indent="-214313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200">
                <a:latin typeface="Arial" pitchFamily="34" charset="0"/>
                <a:cs typeface="Arial" pitchFamily="34" charset="0"/>
              </a:defRPr>
            </a:lvl2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dirty="0" smtClean="0"/>
          </a:p>
        </p:txBody>
      </p:sp>
      <p:sp>
        <p:nvSpPr>
          <p:cNvPr id="27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2700"/>
              </a:lnSpc>
              <a:spcBef>
                <a:spcPts val="0"/>
              </a:spcBef>
              <a:buNone/>
              <a:defRPr sz="2700" b="1" spc="-113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68548346"/>
      </p:ext>
    </p:extLst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031488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2F12F95-64FA-403E-9EE0-678C65D0D299}" type="datetime1">
              <a:rPr lang="en-US" smtClean="0"/>
              <a:t>6/17/2023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D38CB16-FC74-415F-A778-AFAE7BEAFAF6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5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4" name="Rectangle 3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Rectangle 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8" name="Group 10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9" name="Rectangle 8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12" name="Picture 14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2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BITS 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Pilani, Deemed to be University under Section 3 of UGC Act, 1956</a:t>
            </a:r>
          </a:p>
        </p:txBody>
      </p:sp>
      <p:sp>
        <p:nvSpPr>
          <p:cNvPr id="5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34590578"/>
      </p:ext>
    </p:extLst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3352800"/>
            <a:ext cx="8686800" cy="2743200"/>
          </a:xfrm>
          <a:prstGeom prst="rect">
            <a:avLst/>
          </a:prstGeom>
          <a:solidFill>
            <a:srgbClr val="1011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895600" y="609600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609600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791200" y="609600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7" name="Picture 10" descr="BITS_university_logo_whitevert.png"/>
          <p:cNvPicPr>
            <a:picLocks noChangeAspect="1"/>
          </p:cNvPicPr>
          <p:nvPr/>
        </p:nvPicPr>
        <p:blipFill>
          <a:blip r:embed="rId3" cstate="print"/>
          <a:srcRect t="2" b="28592"/>
          <a:stretch>
            <a:fillRect/>
          </a:stretch>
        </p:blipFill>
        <p:spPr bwMode="auto">
          <a:xfrm>
            <a:off x="76200" y="3352800"/>
            <a:ext cx="2057400" cy="1979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-76200" y="5257800"/>
            <a:ext cx="2209800" cy="5540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9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BITS</a:t>
            </a:r>
            <a:r>
              <a:rPr kumimoji="0" lang="en-US" sz="29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Pilani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52400" y="5667375"/>
            <a:ext cx="1905000" cy="2762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Pilani Campus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514600" y="3810000"/>
            <a:ext cx="6019800" cy="1524000"/>
          </a:xfrm>
        </p:spPr>
        <p:txBody>
          <a:bodyPr anchorCtr="0">
            <a:noAutofit/>
          </a:bodyPr>
          <a:lstStyle>
            <a:lvl1pPr algn="l">
              <a:lnSpc>
                <a:spcPts val="4000"/>
              </a:lnSpc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2585539"/>
      </p:ext>
    </p:extLst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352800"/>
            <a:ext cx="8686800" cy="2743200"/>
          </a:xfrm>
          <a:prstGeom prst="rect">
            <a:avLst/>
          </a:prstGeom>
          <a:solidFill>
            <a:srgbClr val="1011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895600" y="609600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609600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791200" y="609600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9" name="Picture 10" descr="BITS_university_logo_whitevert.png"/>
          <p:cNvPicPr>
            <a:picLocks noChangeAspect="1"/>
          </p:cNvPicPr>
          <p:nvPr/>
        </p:nvPicPr>
        <p:blipFill>
          <a:blip r:embed="rId3" cstate="print"/>
          <a:srcRect t="2" b="28592"/>
          <a:stretch>
            <a:fillRect/>
          </a:stretch>
        </p:blipFill>
        <p:spPr bwMode="auto">
          <a:xfrm>
            <a:off x="76200" y="3352800"/>
            <a:ext cx="2057400" cy="1979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-76200" y="5257800"/>
            <a:ext cx="2209800" cy="5540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9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BITS</a:t>
            </a:r>
            <a:r>
              <a:rPr kumimoji="0" lang="en-US" sz="29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Pilani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52400" y="5667375"/>
            <a:ext cx="1905000" cy="2762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Pilani Campus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0" y="3352800"/>
            <a:ext cx="8686800" cy="2743200"/>
          </a:xfrm>
          <a:prstGeom prst="rect">
            <a:avLst/>
          </a:prstGeom>
          <a:solidFill>
            <a:srgbClr val="1011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895600" y="609600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0" y="609600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791200" y="609600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6" name="Picture 17" descr="BITS_university_logo_whitevert.png"/>
          <p:cNvPicPr>
            <a:picLocks noChangeAspect="1"/>
          </p:cNvPicPr>
          <p:nvPr/>
        </p:nvPicPr>
        <p:blipFill>
          <a:blip r:embed="rId3" cstate="print"/>
          <a:srcRect t="2" b="28592"/>
          <a:stretch>
            <a:fillRect/>
          </a:stretch>
        </p:blipFill>
        <p:spPr bwMode="auto">
          <a:xfrm>
            <a:off x="76200" y="3352800"/>
            <a:ext cx="2057400" cy="1979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xtBox 16"/>
          <p:cNvSpPr txBox="1"/>
          <p:nvPr/>
        </p:nvSpPr>
        <p:spPr>
          <a:xfrm>
            <a:off x="-76200" y="5257800"/>
            <a:ext cx="2209800" cy="5540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9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BITS</a:t>
            </a:r>
            <a:r>
              <a:rPr kumimoji="0" lang="en-US" sz="29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Pilani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52400" y="5667375"/>
            <a:ext cx="1905000" cy="2762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Pilani Campus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2514600" y="5410200"/>
            <a:ext cx="6019800" cy="533400"/>
          </a:xfrm>
        </p:spPr>
        <p:txBody>
          <a:bodyPr anchor="b">
            <a:noAutofit/>
          </a:bodyPr>
          <a:lstStyle>
            <a:lvl1pPr marL="0" indent="0" algn="r">
              <a:lnSpc>
                <a:spcPts val="1800"/>
              </a:lnSpc>
              <a:spcBef>
                <a:spcPts val="0"/>
              </a:spcBef>
              <a:buNone/>
              <a:defRPr sz="1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4600" y="3810000"/>
            <a:ext cx="6019800" cy="1524000"/>
          </a:xfrm>
        </p:spPr>
        <p:txBody>
          <a:bodyPr anchorCtr="0">
            <a:noAutofit/>
          </a:bodyPr>
          <a:lstStyle>
            <a:lvl1pPr algn="l">
              <a:lnSpc>
                <a:spcPts val="4000"/>
              </a:lnSpc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5716830"/>
      </p:ext>
    </p:extLst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\\Server\D\jyoti\FI023_BITS_v1\styleguide img\IMG_5627_b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3"/>
          <p:cNvSpPr/>
          <p:nvPr/>
        </p:nvSpPr>
        <p:spPr>
          <a:xfrm>
            <a:off x="0" y="4281488"/>
            <a:ext cx="9144000" cy="2576512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5" name="Picture 8" descr="Picture 7.png"/>
          <p:cNvPicPr>
            <a:picLocks noChangeAspect="1"/>
          </p:cNvPicPr>
          <p:nvPr/>
        </p:nvPicPr>
        <p:blipFill>
          <a:blip r:embed="rId3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2882900" y="677545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-12700" y="677545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778500" y="677545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858000" y="762000"/>
            <a:ext cx="2209800" cy="5540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9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BITS</a:t>
            </a:r>
            <a:r>
              <a:rPr kumimoji="0" lang="en-US" sz="29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Pilani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086600" y="1171575"/>
            <a:ext cx="1905000" cy="2762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Pilani Campus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0"/>
          </p:nvPr>
        </p:nvSpPr>
        <p:spPr>
          <a:xfrm>
            <a:off x="304800" y="4648200"/>
            <a:ext cx="8458200" cy="1600200"/>
          </a:xfrm>
        </p:spPr>
        <p:txBody>
          <a:bodyPr>
            <a:noAutofit/>
          </a:bodyPr>
          <a:lstStyle>
            <a:lvl1pPr marL="0" indent="0">
              <a:lnSpc>
                <a:spcPts val="4200"/>
              </a:lnSpc>
              <a:spcBef>
                <a:spcPts val="0"/>
              </a:spcBef>
              <a:buNone/>
              <a:defRPr sz="40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930657369"/>
      </p:ext>
    </p:extLst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BITS 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Pilani, Pilani Campus</a:t>
            </a:r>
          </a:p>
        </p:txBody>
      </p:sp>
      <p:grpSp>
        <p:nvGrpSpPr>
          <p:cNvPr id="5" name="Group 11"/>
          <p:cNvGrpSpPr>
            <a:grpSpLocks/>
          </p:cNvGrpSpPr>
          <p:nvPr/>
        </p:nvGrpSpPr>
        <p:grpSpPr bwMode="auto">
          <a:xfrm>
            <a:off x="2084388" y="6550025"/>
            <a:ext cx="7059612" cy="49213"/>
            <a:chOff x="2083888" y="6550671"/>
            <a:chExt cx="7060112" cy="48665"/>
          </a:xfrm>
        </p:grpSpPr>
        <p:sp>
          <p:nvSpPr>
            <p:cNvPr id="6" name="Rectangle 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9" name="Picture 11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0" name="Group 18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4" name="Group 22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5" name="Rectangle 1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493837"/>
            <a:ext cx="8229600" cy="4525963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400">
                <a:latin typeface="Arial" pitchFamily="34" charset="0"/>
                <a:cs typeface="Arial" pitchFamily="34" charset="0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>
                <a:latin typeface="Arial" pitchFamily="34" charset="0"/>
                <a:cs typeface="Arial" pitchFamily="34" charset="0"/>
              </a:defRPr>
            </a:lvl2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dirty="0" smtClean="0"/>
          </a:p>
        </p:txBody>
      </p:sp>
      <p:sp>
        <p:nvSpPr>
          <p:cNvPr id="27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92247069"/>
      </p:ext>
    </p:extLst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6" name="Group 19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7" name="Rectangle 6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0" name="Group 28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BITS 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Pilani, Pilani Campus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800"/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dirty="0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0" y="1600200"/>
            <a:ext cx="4038600" cy="4525963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800"/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>
                <a:latin typeface="Arial" pitchFamily="34" charset="0"/>
                <a:cs typeface="Arial" pitchFamily="34" charset="0"/>
              </a:defRPr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dirty="0" smtClean="0"/>
          </a:p>
        </p:txBody>
      </p:sp>
      <p:sp>
        <p:nvSpPr>
          <p:cNvPr id="19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53219601"/>
      </p:ext>
    </p:extLst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10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8" name="Rectangle 7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2" name="Group 15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3" name="Rectangle 12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" name="Rectangle 14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16" name="Picture 14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xtBox 16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BITS 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Pilani, Deemed to be University under Section 3 of UGC Act, 1956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2"/>
            <a:ext cx="4040188" cy="82708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362199"/>
            <a:ext cx="4040188" cy="3763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2"/>
            <a:ext cx="4041775" cy="82708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362199"/>
            <a:ext cx="4041775" cy="3763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51194612"/>
      </p:ext>
    </p:extLst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5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4" name="Rectangle 3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Rectangle 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8" name="Group 10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9" name="Rectangle 8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12" name="Picture 14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2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BITS 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Pilani, Deemed to be University under Section 3 of UGC Act, 1956</a:t>
            </a:r>
          </a:p>
        </p:txBody>
      </p:sp>
      <p:sp>
        <p:nvSpPr>
          <p:cNvPr id="5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29111026"/>
      </p:ext>
    </p:extLst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8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6" name="Rectangle 5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0" name="Group 13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14" name="Picture 14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TextBox 14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BITS 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Pilani, Pilani Campus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5259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5259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Content Placeholder 18"/>
          <p:cNvSpPr>
            <a:spLocks noGrp="1"/>
          </p:cNvSpPr>
          <p:nvPr>
            <p:ph sz="quarter" idx="13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85639442"/>
      </p:ext>
    </p:extLst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6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7" name="Rectangle 6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0" name="Group 10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14" name="Picture 14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TextBox 14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BITS 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Pilani, Pilani Campus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5407025"/>
            <a:ext cx="5486400" cy="304800"/>
          </a:xfrm>
        </p:spPr>
        <p:txBody>
          <a:bodyPr anchor="b"/>
          <a:lstStyle>
            <a:lvl1pPr algn="l">
              <a:defRPr sz="1800" b="1" spc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1828800"/>
            <a:ext cx="5486400" cy="3429000"/>
          </a:xfrm>
          <a:ln w="571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711825"/>
            <a:ext cx="5486400" cy="304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3681848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1200599-7BEE-463B-8411-A43917BFC349}" type="datetime1">
              <a:rPr lang="en-US" smtClean="0"/>
              <a:t>6/17/2023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6FB1E71-4690-4FD4-BBCF-A3779CD52565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9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5" name="Rectangle 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Rectangle 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8" name="Group 24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9" name="Rectangle 8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12" name="Picture 14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2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BITS 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Pilani, Pilani Campus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9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52560688"/>
      </p:ext>
    </p:extLst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7"/>
          <p:cNvGrpSpPr>
            <a:grpSpLocks/>
          </p:cNvGrpSpPr>
          <p:nvPr/>
        </p:nvGrpSpPr>
        <p:grpSpPr bwMode="auto">
          <a:xfrm rot="5400000">
            <a:off x="5006182" y="2567781"/>
            <a:ext cx="5181600" cy="46037"/>
            <a:chOff x="1905000" y="6553200"/>
            <a:chExt cx="7010400" cy="45719"/>
          </a:xfrm>
        </p:grpSpPr>
        <p:sp>
          <p:nvSpPr>
            <p:cNvPr id="5" name="Rectangle 4"/>
            <p:cNvSpPr/>
            <p:nvPr/>
          </p:nvSpPr>
          <p:spPr>
            <a:xfrm>
              <a:off x="4267574" y="6553200"/>
              <a:ext cx="2328209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1905000" y="6553200"/>
              <a:ext cx="2362574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6587191" y="6553200"/>
              <a:ext cx="2328209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9" name="Picture 10" descr="Picture 7.png"/>
          <p:cNvPicPr>
            <a:picLocks noChangeAspect="1"/>
          </p:cNvPicPr>
          <p:nvPr/>
        </p:nvPicPr>
        <p:blipFill>
          <a:blip r:embed="rId2" cstate="print"/>
          <a:srcRect l="5336" t="1923"/>
          <a:stretch>
            <a:fillRect/>
          </a:stretch>
        </p:blipFill>
        <p:spPr bwMode="auto">
          <a:xfrm>
            <a:off x="-7938" y="381000"/>
            <a:ext cx="692151" cy="219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 rot="5400000">
            <a:off x="-2794793" y="3809206"/>
            <a:ext cx="5867400" cy="2301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BITS 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Pilani, Pilani Campus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9200" y="381000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Content Placeholder 18"/>
          <p:cNvSpPr>
            <a:spLocks noGrp="1"/>
          </p:cNvSpPr>
          <p:nvPr>
            <p:ph sz="quarter" idx="10"/>
          </p:nvPr>
        </p:nvSpPr>
        <p:spPr>
          <a:xfrm rot="5400000">
            <a:off x="5410200" y="2743200"/>
            <a:ext cx="58674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98403748"/>
      </p:ext>
    </p:extLst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Custom Layout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352800"/>
            <a:ext cx="8686800" cy="2743200"/>
          </a:xfrm>
          <a:prstGeom prst="rect">
            <a:avLst/>
          </a:prstGeom>
          <a:solidFill>
            <a:srgbClr val="1011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895600" y="609600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609600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791200" y="609600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9" name="Picture 10" descr="BITS_university_logo_whitevert.png"/>
          <p:cNvPicPr>
            <a:picLocks noChangeAspect="1"/>
          </p:cNvPicPr>
          <p:nvPr/>
        </p:nvPicPr>
        <p:blipFill>
          <a:blip r:embed="rId3" cstate="print"/>
          <a:srcRect t="2" b="28592"/>
          <a:stretch>
            <a:fillRect/>
          </a:stretch>
        </p:blipFill>
        <p:spPr bwMode="auto">
          <a:xfrm>
            <a:off x="76200" y="3352800"/>
            <a:ext cx="2057400" cy="1979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-76200" y="5257800"/>
            <a:ext cx="2209800" cy="5540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9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BITS</a:t>
            </a:r>
            <a:r>
              <a:rPr kumimoji="0" lang="en-US" sz="29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Pilani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52400" y="5667375"/>
            <a:ext cx="1905000" cy="2762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Pilani Campus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2514600" y="5410200"/>
            <a:ext cx="6019800" cy="533400"/>
          </a:xfrm>
        </p:spPr>
        <p:txBody>
          <a:bodyPr anchor="b">
            <a:noAutofit/>
          </a:bodyPr>
          <a:lstStyle>
            <a:lvl1pPr marL="0" indent="0" algn="r">
              <a:lnSpc>
                <a:spcPts val="1800"/>
              </a:lnSpc>
              <a:spcBef>
                <a:spcPts val="0"/>
              </a:spcBef>
              <a:buNone/>
              <a:defRPr sz="1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4600" y="3810000"/>
            <a:ext cx="6019800" cy="1524000"/>
          </a:xfrm>
        </p:spPr>
        <p:txBody>
          <a:bodyPr>
            <a:noAutofit/>
          </a:bodyPr>
          <a:lstStyle>
            <a:lvl1pPr algn="l">
              <a:lnSpc>
                <a:spcPts val="4000"/>
              </a:lnSpc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6857096"/>
      </p:ext>
    </p:extLst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06B9ED5-FE15-42F3-930B-10DA3EF67082}" type="slidenum">
              <a:rPr kumimoji="0" lang="en-GB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6241057"/>
      </p:ext>
    </p:extLst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350E79D-DD4C-459D-9982-43B0D01A4CF3}" type="slidenum">
              <a:rPr kumimoji="0" lang="en-GB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3358218"/>
      </p:ext>
    </p:extLst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CCAFE9A-1B00-41A9-8570-E4D414A76A53}" type="slidenum">
              <a:rPr kumimoji="0" lang="en-GB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7825392"/>
      </p:ext>
    </p:extLst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08B13F9-30A0-402F-BAD5-2ACC98265560}" type="slidenum">
              <a:rPr kumimoji="0" lang="en-GB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6328243"/>
      </p:ext>
    </p:extLst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8012BF1-E2F7-4A28-A7E9-DEDBED6D313A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6/17/2023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0DB935C-A2BB-404C-A6C5-67E9068028E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9729113"/>
      </p:ext>
    </p:extLst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 type="tx">
  <p:cSld name="Title and text"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5"/>
          <p:cNvSpPr txBox="1">
            <a:spLocks noGrp="1"/>
          </p:cNvSpPr>
          <p:nvPr>
            <p:ph type="title"/>
          </p:nvPr>
        </p:nvSpPr>
        <p:spPr>
          <a:xfrm>
            <a:off x="685800" y="228600"/>
            <a:ext cx="77724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9" name="Google Shape;279;p45"/>
          <p:cNvSpPr txBox="1">
            <a:spLocks noGrp="1"/>
          </p:cNvSpPr>
          <p:nvPr>
            <p:ph type="body" idx="1"/>
          </p:nvPr>
        </p:nvSpPr>
        <p:spPr>
          <a:xfrm>
            <a:off x="685800" y="1371600"/>
            <a:ext cx="7772400" cy="468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2pPr>
            <a:lvl3pPr marL="137160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4pPr>
            <a:lvl5pPr marL="228600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5pPr>
            <a:lvl6pPr marL="274320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6pPr>
            <a:lvl7pPr marL="320040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7pPr>
            <a:lvl8pPr marL="365760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8pPr>
            <a:lvl9pPr marL="411480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280" name="Google Shape;280;p45"/>
          <p:cNvSpPr txBox="1">
            <a:spLocks noGrp="1"/>
          </p:cNvSpPr>
          <p:nvPr>
            <p:ph type="dt" idx="10"/>
          </p:nvPr>
        </p:nvSpPr>
        <p:spPr>
          <a:xfrm>
            <a:off x="228600" y="6400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400"/>
              <a:buFontTx/>
              <a:buNone/>
              <a:tabLst/>
              <a:defRPr/>
            </a:pPr>
            <a:fld id="{502CF848-D42F-45DD-9B4A-1B0D7218FADE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ts val="1400"/>
                <a:buFontTx/>
                <a:buNone/>
                <a:tabLst/>
                <a:defRPr/>
              </a:pPr>
              <a:t>6/17/2023</a:t>
            </a:fld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281" name="Google Shape;281;p45"/>
          <p:cNvSpPr txBox="1">
            <a:spLocks noGrp="1"/>
          </p:cNvSpPr>
          <p:nvPr>
            <p:ph type="ftr" idx="11"/>
          </p:nvPr>
        </p:nvSpPr>
        <p:spPr>
          <a:xfrm>
            <a:off x="3124200" y="64008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400"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282" name="Google Shape;282;p45"/>
          <p:cNvSpPr txBox="1">
            <a:spLocks noGrp="1"/>
          </p:cNvSpPr>
          <p:nvPr>
            <p:ph type="sldNum" idx="12"/>
          </p:nvPr>
        </p:nvSpPr>
        <p:spPr>
          <a:xfrm>
            <a:off x="6934200" y="6400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Helvetica Neue"/>
                <a:sym typeface="Helvetica Neue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203815768"/>
      </p:ext>
    </p:extLst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5"/>
          <p:cNvGrpSpPr>
            <a:grpSpLocks/>
          </p:cNvGrpSpPr>
          <p:nvPr userDrawn="1"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4" name="Rectangle 3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Rectangle 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8" name="Group 10"/>
          <p:cNvGrpSpPr>
            <a:grpSpLocks/>
          </p:cNvGrpSpPr>
          <p:nvPr userDrawn="1"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9" name="Rectangle 8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12" name="Picture 14" descr="Picture 7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/>
          <p:cNvSpPr txBox="1">
            <a:spLocks noChangeArrowheads="1"/>
          </p:cNvSpPr>
          <p:nvPr userDrawn="1"/>
        </p:nvSpPr>
        <p:spPr bwMode="auto"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BITS Pilani, Hyderabad Campus</a:t>
            </a:r>
          </a:p>
        </p:txBody>
      </p:sp>
      <p:sp>
        <p:nvSpPr>
          <p:cNvPr id="5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87446897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D73415C-FE33-4DC2-96C9-9FF4625BB8E2}" type="datetime1">
              <a:rPr lang="en-US" smtClean="0"/>
              <a:t>6/17/2023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FD64774-6889-4F3F-87B3-82AF987C97C8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5"/>
          <p:cNvGrpSpPr>
            <a:grpSpLocks/>
          </p:cNvGrpSpPr>
          <p:nvPr userDrawn="1"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4" name="Rectangle 3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Rectangle 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8" name="Group 10"/>
          <p:cNvGrpSpPr>
            <a:grpSpLocks/>
          </p:cNvGrpSpPr>
          <p:nvPr userDrawn="1"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9" name="Rectangle 8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12" name="Picture 14" descr="Picture 7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/>
          <p:cNvSpPr txBox="1">
            <a:spLocks noChangeArrowheads="1"/>
          </p:cNvSpPr>
          <p:nvPr userDrawn="1"/>
        </p:nvSpPr>
        <p:spPr bwMode="auto"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BITS Pilani, Hyderabad Campus</a:t>
            </a:r>
          </a:p>
        </p:txBody>
      </p:sp>
      <p:sp>
        <p:nvSpPr>
          <p:cNvPr id="5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49010256"/>
      </p:ext>
    </p:extLst>
  </p:cSld>
  <p:clrMapOvr>
    <a:masterClrMapping/>
  </p:clrMapOvr>
  <p:transition/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5"/>
          <p:cNvGrpSpPr>
            <a:grpSpLocks/>
          </p:cNvGrpSpPr>
          <p:nvPr userDrawn="1"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4" name="Rectangle 3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Rectangle 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8" name="Group 10"/>
          <p:cNvGrpSpPr>
            <a:grpSpLocks/>
          </p:cNvGrpSpPr>
          <p:nvPr userDrawn="1"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9" name="Rectangle 8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12" name="Picture 14" descr="Picture 7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/>
          <p:cNvSpPr txBox="1">
            <a:spLocks noChangeArrowheads="1"/>
          </p:cNvSpPr>
          <p:nvPr userDrawn="1"/>
        </p:nvSpPr>
        <p:spPr bwMode="auto"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BITS Pilani, Hyderabad Campus</a:t>
            </a:r>
          </a:p>
        </p:txBody>
      </p:sp>
      <p:sp>
        <p:nvSpPr>
          <p:cNvPr id="5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87406613"/>
      </p:ext>
    </p:extLst>
  </p:cSld>
  <p:clrMapOvr>
    <a:masterClrMapping/>
  </p:clrMapOvr>
  <p:transition/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5"/>
          <p:cNvGrpSpPr>
            <a:grpSpLocks/>
          </p:cNvGrpSpPr>
          <p:nvPr userDrawn="1"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4" name="Rectangle 3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Rectangle 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8" name="Group 10"/>
          <p:cNvGrpSpPr>
            <a:grpSpLocks/>
          </p:cNvGrpSpPr>
          <p:nvPr userDrawn="1"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9" name="Rectangle 8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12" name="Picture 14" descr="Picture 7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/>
          <p:cNvSpPr txBox="1">
            <a:spLocks noChangeArrowheads="1"/>
          </p:cNvSpPr>
          <p:nvPr userDrawn="1"/>
        </p:nvSpPr>
        <p:spPr bwMode="auto"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BITS Pilani, Hyderabad Campus</a:t>
            </a:r>
          </a:p>
        </p:txBody>
      </p:sp>
      <p:sp>
        <p:nvSpPr>
          <p:cNvPr id="5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99365984"/>
      </p:ext>
    </p:extLst>
  </p:cSld>
  <p:clrMapOvr>
    <a:masterClrMapping/>
  </p:clrMapOvr>
  <p:transition/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3DA625C-7372-4E2B-BF73-7A3B77124A1E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6/17/2023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0DB935C-A2BB-404C-A6C5-67E9068028E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9275530"/>
      </p:ext>
    </p:extLst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 noChangeArrowheads="1"/>
          </p:cNvSpPr>
          <p:nvPr userDrawn="1"/>
        </p:nvSpPr>
        <p:spPr bwMode="auto"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BITS Pilani, Hyderabad Campus</a:t>
            </a:r>
          </a:p>
        </p:txBody>
      </p:sp>
      <p:grpSp>
        <p:nvGrpSpPr>
          <p:cNvPr id="5" name="Group 11"/>
          <p:cNvGrpSpPr>
            <a:grpSpLocks/>
          </p:cNvGrpSpPr>
          <p:nvPr userDrawn="1"/>
        </p:nvGrpSpPr>
        <p:grpSpPr bwMode="auto">
          <a:xfrm>
            <a:off x="2084388" y="6550025"/>
            <a:ext cx="7059612" cy="49213"/>
            <a:chOff x="2083888" y="6550671"/>
            <a:chExt cx="7060112" cy="48665"/>
          </a:xfrm>
        </p:grpSpPr>
        <p:sp>
          <p:nvSpPr>
            <p:cNvPr id="6" name="Rectangle 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9" name="Picture 11" descr="Picture 7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" name="Group 18"/>
          <p:cNvGrpSpPr>
            <a:grpSpLocks/>
          </p:cNvGrpSpPr>
          <p:nvPr userDrawn="1"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4" name="Group 22"/>
          <p:cNvGrpSpPr>
            <a:grpSpLocks/>
          </p:cNvGrpSpPr>
          <p:nvPr userDrawn="1"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5" name="Rectangle 1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493837"/>
            <a:ext cx="8229600" cy="4525963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400">
                <a:latin typeface="Arial" pitchFamily="34" charset="0"/>
                <a:cs typeface="Arial" pitchFamily="34" charset="0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>
                <a:latin typeface="Arial" pitchFamily="34" charset="0"/>
                <a:cs typeface="Arial" pitchFamily="34" charset="0"/>
              </a:defRPr>
            </a:lvl2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dirty="0" smtClean="0"/>
          </a:p>
        </p:txBody>
      </p:sp>
      <p:sp>
        <p:nvSpPr>
          <p:cNvPr id="27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69412917"/>
      </p:ext>
    </p:extLst>
  </p:cSld>
  <p:clrMapOvr>
    <a:masterClrMapping/>
  </p:clrMapOvr>
  <p:transition/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 noChangeArrowheads="1"/>
          </p:cNvSpPr>
          <p:nvPr userDrawn="1"/>
        </p:nvSpPr>
        <p:spPr bwMode="auto"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BITS Pilani, Hyderabad Campus</a:t>
            </a:r>
          </a:p>
        </p:txBody>
      </p:sp>
      <p:grpSp>
        <p:nvGrpSpPr>
          <p:cNvPr id="5" name="Group 11"/>
          <p:cNvGrpSpPr>
            <a:grpSpLocks/>
          </p:cNvGrpSpPr>
          <p:nvPr userDrawn="1"/>
        </p:nvGrpSpPr>
        <p:grpSpPr bwMode="auto">
          <a:xfrm>
            <a:off x="2084388" y="6550025"/>
            <a:ext cx="7059612" cy="49213"/>
            <a:chOff x="2083888" y="6550671"/>
            <a:chExt cx="7060112" cy="48665"/>
          </a:xfrm>
        </p:grpSpPr>
        <p:sp>
          <p:nvSpPr>
            <p:cNvPr id="6" name="Rectangle 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9" name="Picture 11" descr="Picture 7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" name="Group 18"/>
          <p:cNvGrpSpPr>
            <a:grpSpLocks/>
          </p:cNvGrpSpPr>
          <p:nvPr userDrawn="1"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4" name="Group 22"/>
          <p:cNvGrpSpPr>
            <a:grpSpLocks/>
          </p:cNvGrpSpPr>
          <p:nvPr userDrawn="1"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5" name="Rectangle 1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493837"/>
            <a:ext cx="8229600" cy="4525963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400">
                <a:latin typeface="Arial" pitchFamily="34" charset="0"/>
                <a:cs typeface="Arial" pitchFamily="34" charset="0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>
                <a:latin typeface="Arial" pitchFamily="34" charset="0"/>
                <a:cs typeface="Arial" pitchFamily="34" charset="0"/>
              </a:defRPr>
            </a:lvl2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dirty="0" smtClean="0"/>
          </a:p>
        </p:txBody>
      </p:sp>
      <p:sp>
        <p:nvSpPr>
          <p:cNvPr id="27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96414898"/>
      </p:ext>
    </p:extLst>
  </p:cSld>
  <p:clrMapOvr>
    <a:masterClrMapping/>
  </p:clrMapOvr>
  <p:transition/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5"/>
          <p:cNvGrpSpPr>
            <a:grpSpLocks/>
          </p:cNvGrpSpPr>
          <p:nvPr userDrawn="1"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4" name="Rectangle 3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Rectangle 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8" name="Group 10"/>
          <p:cNvGrpSpPr>
            <a:grpSpLocks/>
          </p:cNvGrpSpPr>
          <p:nvPr userDrawn="1"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9" name="Rectangle 8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12" name="Picture 14" descr="Picture 7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/>
          <p:cNvSpPr txBox="1">
            <a:spLocks noChangeArrowheads="1"/>
          </p:cNvSpPr>
          <p:nvPr userDrawn="1"/>
        </p:nvSpPr>
        <p:spPr bwMode="auto"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BITS Pilani, Hyderabad Campus</a:t>
            </a:r>
          </a:p>
        </p:txBody>
      </p:sp>
      <p:sp>
        <p:nvSpPr>
          <p:cNvPr id="5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62754624"/>
      </p:ext>
    </p:extLst>
  </p:cSld>
  <p:clrMapOvr>
    <a:masterClrMapping/>
  </p:clrMapOvr>
  <p:transition/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BITS 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Pilani, Pilani Campus</a:t>
            </a:r>
          </a:p>
        </p:txBody>
      </p:sp>
      <p:grpSp>
        <p:nvGrpSpPr>
          <p:cNvPr id="2" name="Group 11"/>
          <p:cNvGrpSpPr>
            <a:grpSpLocks/>
          </p:cNvGrpSpPr>
          <p:nvPr userDrawn="1"/>
        </p:nvGrpSpPr>
        <p:grpSpPr bwMode="auto">
          <a:xfrm>
            <a:off x="2084388" y="6550025"/>
            <a:ext cx="7059612" cy="49213"/>
            <a:chOff x="2083888" y="6550671"/>
            <a:chExt cx="7060112" cy="48665"/>
          </a:xfrm>
        </p:grpSpPr>
        <p:sp>
          <p:nvSpPr>
            <p:cNvPr id="6" name="Rectangle 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9" name="Picture 11" descr="Picture 7.png"/>
          <p:cNvPicPr>
            <a:picLocks noChangeAspect="1"/>
          </p:cNvPicPr>
          <p:nvPr userDrawn="1"/>
        </p:nvPicPr>
        <p:blipFill>
          <a:blip r:embed="rId2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5" name="Group 18"/>
          <p:cNvGrpSpPr>
            <a:grpSpLocks/>
          </p:cNvGrpSpPr>
          <p:nvPr userDrawn="1"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0" name="Group 22"/>
          <p:cNvGrpSpPr>
            <a:grpSpLocks/>
          </p:cNvGrpSpPr>
          <p:nvPr userDrawn="1"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5" name="Rectangle 1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493837"/>
            <a:ext cx="8229600" cy="4525963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400">
                <a:latin typeface="Arial" pitchFamily="34" charset="0"/>
                <a:cs typeface="Arial" pitchFamily="34" charset="0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>
                <a:latin typeface="Arial" pitchFamily="34" charset="0"/>
                <a:cs typeface="Arial" pitchFamily="34" charset="0"/>
              </a:defRPr>
            </a:lvl2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dirty="0" smtClean="0"/>
          </a:p>
        </p:txBody>
      </p:sp>
      <p:sp>
        <p:nvSpPr>
          <p:cNvPr id="27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93048709"/>
      </p:ext>
    </p:extLst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Title and Content"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68"/>
          <p:cNvSpPr txBox="1">
            <a:spLocks noGrp="1"/>
          </p:cNvSpPr>
          <p:nvPr>
            <p:ph type="title"/>
          </p:nvPr>
        </p:nvSpPr>
        <p:spPr>
          <a:xfrm>
            <a:off x="395536" y="274638"/>
            <a:ext cx="6120680" cy="850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31" name="Google Shape;431;p6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32" name="Google Shape;432;p68"/>
          <p:cNvSpPr txBox="1">
            <a:spLocks noGrp="1"/>
          </p:cNvSpPr>
          <p:nvPr>
            <p:ph type="ftr" idx="11"/>
          </p:nvPr>
        </p:nvSpPr>
        <p:spPr>
          <a:xfrm>
            <a:off x="2195736" y="6237312"/>
            <a:ext cx="439248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2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33" name="Google Shape;433;p68"/>
          <p:cNvSpPr txBox="1">
            <a:spLocks noGrp="1"/>
          </p:cNvSpPr>
          <p:nvPr>
            <p:ph type="sldNum" idx="12"/>
          </p:nvPr>
        </p:nvSpPr>
        <p:spPr>
          <a:xfrm>
            <a:off x="8532440" y="6237312"/>
            <a:ext cx="611560" cy="293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fld id="{00000000-1234-1234-1234-123412341234}" type="slidenum">
              <a:rPr kumimoji="0" lang="en-US" sz="16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Tahoma"/>
                <a:cs typeface="Tahoma"/>
                <a:sym typeface="Tahoma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  <a:tabLst/>
                <a:defRPr/>
              </a:pPr>
              <a:t>‹#›</a:t>
            </a:fld>
            <a:endParaRPr kumimoji="0" sz="16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Tahoma"/>
              <a:cs typeface="Tahoma"/>
              <a:sym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937723031"/>
      </p:ext>
    </p:extLst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6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36" name="Google Shape;436;p6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37" name="Google Shape;437;p6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fld id="{00000000-1234-1234-1234-123412341234}" type="slidenum"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Tahoma"/>
                <a:cs typeface="Tahoma"/>
                <a:sym typeface="Tahoma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  <a:tabLst/>
                <a:defRPr/>
              </a:pPr>
              <a:t>‹#›</a:t>
            </a:fld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Tahoma"/>
              <a:cs typeface="Tahoma"/>
              <a:sym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37620380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352800"/>
            <a:ext cx="8686800" cy="2743200"/>
          </a:xfrm>
          <a:prstGeom prst="rect">
            <a:avLst/>
          </a:prstGeom>
          <a:solidFill>
            <a:srgbClr val="1011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895600" y="609600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609600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791200" y="609600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pic>
        <p:nvPicPr>
          <p:cNvPr id="9" name="Picture 10" descr="BITS_university_logo_whitevert.png"/>
          <p:cNvPicPr>
            <a:picLocks noChangeAspect="1"/>
          </p:cNvPicPr>
          <p:nvPr/>
        </p:nvPicPr>
        <p:blipFill>
          <a:blip r:embed="rId3" cstate="print"/>
          <a:srcRect t="2" b="28592"/>
          <a:stretch>
            <a:fillRect/>
          </a:stretch>
        </p:blipFill>
        <p:spPr bwMode="auto">
          <a:xfrm>
            <a:off x="76200" y="3352800"/>
            <a:ext cx="2057400" cy="1979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-76200" y="5257800"/>
            <a:ext cx="2209800" cy="5540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2900" b="1" spc="-150" dirty="0">
                <a:solidFill>
                  <a:prstClr val="white"/>
                </a:solidFill>
                <a:latin typeface="Arial"/>
                <a:cs typeface="Arial"/>
              </a:rPr>
              <a:t>BITS</a:t>
            </a:r>
            <a:r>
              <a:rPr lang="en-US" sz="2900" spc="-150" dirty="0">
                <a:solidFill>
                  <a:prstClr val="white"/>
                </a:solidFill>
                <a:latin typeface="Arial"/>
                <a:cs typeface="Arial"/>
              </a:rPr>
              <a:t> Pilani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52400" y="5667375"/>
            <a:ext cx="1905000" cy="2762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srgbClr val="FFFFFF"/>
                </a:solidFill>
                <a:latin typeface="Arial"/>
                <a:cs typeface="Arial"/>
              </a:rPr>
              <a:t>Pilani Campus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0" y="3352800"/>
            <a:ext cx="8686800" cy="2743200"/>
          </a:xfrm>
          <a:prstGeom prst="rect">
            <a:avLst/>
          </a:prstGeom>
          <a:solidFill>
            <a:srgbClr val="1011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895600" y="609600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0" y="609600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791200" y="609600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pic>
        <p:nvPicPr>
          <p:cNvPr id="16" name="Picture 17" descr="BITS_university_logo_whitevert.png"/>
          <p:cNvPicPr>
            <a:picLocks noChangeAspect="1"/>
          </p:cNvPicPr>
          <p:nvPr/>
        </p:nvPicPr>
        <p:blipFill>
          <a:blip r:embed="rId3" cstate="print"/>
          <a:srcRect t="2" b="28592"/>
          <a:stretch>
            <a:fillRect/>
          </a:stretch>
        </p:blipFill>
        <p:spPr bwMode="auto">
          <a:xfrm>
            <a:off x="76200" y="3352800"/>
            <a:ext cx="2057400" cy="1979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xtBox 16"/>
          <p:cNvSpPr txBox="1"/>
          <p:nvPr/>
        </p:nvSpPr>
        <p:spPr>
          <a:xfrm>
            <a:off x="-76200" y="5257800"/>
            <a:ext cx="2209800" cy="5540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2900" b="1" spc="-150" dirty="0">
                <a:solidFill>
                  <a:prstClr val="white"/>
                </a:solidFill>
                <a:latin typeface="Arial"/>
                <a:cs typeface="Arial"/>
              </a:rPr>
              <a:t>BITS</a:t>
            </a:r>
            <a:r>
              <a:rPr lang="en-US" sz="2900" spc="-150" dirty="0">
                <a:solidFill>
                  <a:prstClr val="white"/>
                </a:solidFill>
                <a:latin typeface="Arial"/>
                <a:cs typeface="Arial"/>
              </a:rPr>
              <a:t> Pilani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52400" y="5667375"/>
            <a:ext cx="1905000" cy="2762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srgbClr val="FFFFFF"/>
                </a:solidFill>
                <a:latin typeface="Arial"/>
                <a:cs typeface="Arial"/>
              </a:rPr>
              <a:t>Pilani Campus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2514600" y="5410200"/>
            <a:ext cx="6019800" cy="533400"/>
          </a:xfrm>
        </p:spPr>
        <p:txBody>
          <a:bodyPr anchor="b">
            <a:noAutofit/>
          </a:bodyPr>
          <a:lstStyle>
            <a:lvl1pPr marL="0" indent="0" algn="r">
              <a:lnSpc>
                <a:spcPts val="1800"/>
              </a:lnSpc>
              <a:spcBef>
                <a:spcPts val="0"/>
              </a:spcBef>
              <a:buNone/>
              <a:defRPr sz="1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4600" y="3810000"/>
            <a:ext cx="6019800" cy="1524000"/>
          </a:xfrm>
        </p:spPr>
        <p:txBody>
          <a:bodyPr anchorCtr="0">
            <a:noAutofit/>
          </a:bodyPr>
          <a:lstStyle>
            <a:lvl1pPr algn="l">
              <a:lnSpc>
                <a:spcPts val="4000"/>
              </a:lnSpc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10943E7-37D7-437E-B58C-A5C75F070D4E}" type="datetime1">
              <a:rPr lang="en-US" smtClean="0"/>
              <a:t>6/17/2023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02715D1-A74F-4481-8AFF-0CF19F1A4227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98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40" name="Google Shape;440;p98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441" name="Google Shape;441;p9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42" name="Google Shape;442;p9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43" name="Google Shape;443;p9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fld id="{00000000-1234-1234-1234-123412341234}" type="slidenum"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Tahoma"/>
                <a:cs typeface="Tahoma"/>
                <a:sym typeface="Tahoma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  <a:tabLst/>
                <a:defRPr/>
              </a:pPr>
              <a:t>‹#›</a:t>
            </a:fld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Tahoma"/>
              <a:cs typeface="Tahoma"/>
              <a:sym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2077712599"/>
      </p:ext>
    </p:extLst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99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46" name="Google Shape;446;p99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447" name="Google Shape;447;p9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48" name="Google Shape;448;p9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49" name="Google Shape;449;p9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fld id="{00000000-1234-1234-1234-123412341234}" type="slidenum"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Tahoma"/>
                <a:cs typeface="Tahoma"/>
                <a:sym typeface="Tahoma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  <a:tabLst/>
                <a:defRPr/>
              </a:pPr>
              <a:t>‹#›</a:t>
            </a:fld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Tahoma"/>
              <a:cs typeface="Tahoma"/>
              <a:sym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3362968390"/>
      </p:ext>
    </p:extLst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 Content"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10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52" name="Google Shape;452;p10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453" name="Google Shape;453;p100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454" name="Google Shape;454;p10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55" name="Google Shape;455;p10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56" name="Google Shape;456;p10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fld id="{00000000-1234-1234-1234-123412341234}" type="slidenum"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Tahoma"/>
                <a:cs typeface="Tahoma"/>
                <a:sym typeface="Tahoma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  <a:tabLst/>
                <a:defRPr/>
              </a:pPr>
              <a:t>‹#›</a:t>
            </a:fld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Tahoma"/>
              <a:cs typeface="Tahoma"/>
              <a:sym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3100616964"/>
      </p:ext>
    </p:extLst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Comparison"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10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59" name="Google Shape;459;p101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60" name="Google Shape;460;p101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1" name="Google Shape;461;p101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62" name="Google Shape;462;p101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3" name="Google Shape;463;p10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64" name="Google Shape;464;p10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65" name="Google Shape;465;p10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fld id="{00000000-1234-1234-1234-123412341234}" type="slidenum"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Tahoma"/>
                <a:cs typeface="Tahoma"/>
                <a:sym typeface="Tahoma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  <a:tabLst/>
                <a:defRPr/>
              </a:pPr>
              <a:t>‹#›</a:t>
            </a:fld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Tahoma"/>
              <a:cs typeface="Tahoma"/>
              <a:sym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1361180981"/>
      </p:ext>
    </p:extLst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10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68" name="Google Shape;468;p10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69" name="Google Shape;469;p10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70" name="Google Shape;470;p10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fld id="{00000000-1234-1234-1234-123412341234}" type="slidenum"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Tahoma"/>
                <a:cs typeface="Tahoma"/>
                <a:sym typeface="Tahoma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  <a:tabLst/>
                <a:defRPr/>
              </a:pPr>
              <a:t>‹#›</a:t>
            </a:fld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Tahoma"/>
              <a:cs typeface="Tahoma"/>
              <a:sym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946113316"/>
      </p:ext>
    </p:extLst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Content with Caption"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103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73" name="Google Shape;473;p103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474" name="Google Shape;474;p103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475" name="Google Shape;475;p10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76" name="Google Shape;476;p10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77" name="Google Shape;477;p10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fld id="{00000000-1234-1234-1234-123412341234}" type="slidenum"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Tahoma"/>
                <a:cs typeface="Tahoma"/>
                <a:sym typeface="Tahoma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  <a:tabLst/>
                <a:defRPr/>
              </a:pPr>
              <a:t>‹#›</a:t>
            </a:fld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Tahoma"/>
              <a:cs typeface="Tahoma"/>
              <a:sym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2485671772"/>
      </p:ext>
    </p:extLst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 with Caption"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104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80" name="Google Shape;480;p104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481" name="Google Shape;481;p104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482" name="Google Shape;482;p10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83" name="Google Shape;483;p10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84" name="Google Shape;484;p10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fld id="{00000000-1234-1234-1234-123412341234}" type="slidenum"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Tahoma"/>
                <a:cs typeface="Tahoma"/>
                <a:sym typeface="Tahoma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  <a:tabLst/>
                <a:defRPr/>
              </a:pPr>
              <a:t>‹#›</a:t>
            </a:fld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Tahoma"/>
              <a:cs typeface="Tahoma"/>
              <a:sym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1281333625"/>
      </p:ext>
    </p:extLst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Title and Vertical Text"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10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87" name="Google Shape;487;p105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8" name="Google Shape;488;p10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89" name="Google Shape;489;p10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90" name="Google Shape;490;p10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fld id="{00000000-1234-1234-1234-123412341234}" type="slidenum"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Tahoma"/>
                <a:cs typeface="Tahoma"/>
                <a:sym typeface="Tahoma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  <a:tabLst/>
                <a:defRPr/>
              </a:pPr>
              <a:t>‹#›</a:t>
            </a:fld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Tahoma"/>
              <a:cs typeface="Tahoma"/>
              <a:sym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2852894885"/>
      </p:ext>
    </p:extLst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 Title and Text"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106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93" name="Google Shape;493;p106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4" name="Google Shape;494;p10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95" name="Google Shape;495;p10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96" name="Google Shape;496;p10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fld id="{00000000-1234-1234-1234-123412341234}" type="slidenum"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Tahoma"/>
                <a:cs typeface="Tahoma"/>
                <a:sym typeface="Tahoma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  <a:tabLst/>
                <a:defRPr/>
              </a:pPr>
              <a:t>‹#›</a:t>
            </a:fld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Tahoma"/>
              <a:cs typeface="Tahoma"/>
              <a:sym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2388140402"/>
      </p:ext>
    </p:extLst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107"/>
          <p:cNvSpPr/>
          <p:nvPr/>
        </p:nvSpPr>
        <p:spPr>
          <a:xfrm>
            <a:off x="0" y="3352800"/>
            <a:ext cx="8686800" cy="2743200"/>
          </a:xfrm>
          <a:prstGeom prst="rect">
            <a:avLst/>
          </a:prstGeom>
          <a:solidFill>
            <a:srgbClr val="10114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9" name="Google Shape;499;p107"/>
          <p:cNvSpPr/>
          <p:nvPr/>
        </p:nvSpPr>
        <p:spPr>
          <a:xfrm>
            <a:off x="2895600" y="609600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0" name="Google Shape;500;p107"/>
          <p:cNvSpPr/>
          <p:nvPr/>
        </p:nvSpPr>
        <p:spPr>
          <a:xfrm>
            <a:off x="0" y="609600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1" name="Google Shape;501;p107"/>
          <p:cNvSpPr/>
          <p:nvPr/>
        </p:nvSpPr>
        <p:spPr>
          <a:xfrm>
            <a:off x="5791200" y="609600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2" name="Google Shape;502;p107" descr="BITS_university_logo_whitevert.png"/>
          <p:cNvPicPr preferRelativeResize="0"/>
          <p:nvPr/>
        </p:nvPicPr>
        <p:blipFill rotWithShape="1">
          <a:blip r:embed="rId3">
            <a:alphaModFix/>
          </a:blip>
          <a:srcRect t="2" b="28592"/>
          <a:stretch/>
        </p:blipFill>
        <p:spPr>
          <a:xfrm>
            <a:off x="76200" y="3352800"/>
            <a:ext cx="2057400" cy="1979613"/>
          </a:xfrm>
          <a:prstGeom prst="rect">
            <a:avLst/>
          </a:prstGeom>
          <a:noFill/>
          <a:ln>
            <a:noFill/>
          </a:ln>
        </p:spPr>
      </p:pic>
      <p:sp>
        <p:nvSpPr>
          <p:cNvPr id="503" name="Google Shape;503;p107"/>
          <p:cNvSpPr txBox="1"/>
          <p:nvPr/>
        </p:nvSpPr>
        <p:spPr>
          <a:xfrm>
            <a:off x="-76200" y="5257800"/>
            <a:ext cx="2209800" cy="554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900"/>
              <a:buFont typeface="Arial"/>
              <a:buNone/>
              <a:tabLst/>
              <a:defRPr/>
            </a:pPr>
            <a:r>
              <a:rPr kumimoji="0" lang="en-US" sz="29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BITS</a:t>
            </a:r>
            <a:r>
              <a:rPr kumimoji="0" lang="en-US" sz="29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Pilani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504" name="Google Shape;504;p107"/>
          <p:cNvSpPr txBox="1"/>
          <p:nvPr/>
        </p:nvSpPr>
        <p:spPr>
          <a:xfrm>
            <a:off x="152400" y="5667375"/>
            <a:ext cx="1905000" cy="27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Pilani Campus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505" name="Google Shape;505;p107"/>
          <p:cNvSpPr/>
          <p:nvPr/>
        </p:nvSpPr>
        <p:spPr>
          <a:xfrm>
            <a:off x="0" y="3352800"/>
            <a:ext cx="8686800" cy="2743200"/>
          </a:xfrm>
          <a:prstGeom prst="rect">
            <a:avLst/>
          </a:prstGeom>
          <a:solidFill>
            <a:srgbClr val="10114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6" name="Google Shape;506;p107"/>
          <p:cNvSpPr/>
          <p:nvPr/>
        </p:nvSpPr>
        <p:spPr>
          <a:xfrm>
            <a:off x="2895600" y="609600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7" name="Google Shape;507;p107"/>
          <p:cNvSpPr/>
          <p:nvPr/>
        </p:nvSpPr>
        <p:spPr>
          <a:xfrm>
            <a:off x="0" y="609600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8" name="Google Shape;508;p107"/>
          <p:cNvSpPr/>
          <p:nvPr/>
        </p:nvSpPr>
        <p:spPr>
          <a:xfrm>
            <a:off x="5791200" y="609600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9" name="Google Shape;509;p107" descr="BITS_university_logo_whitevert.png"/>
          <p:cNvPicPr preferRelativeResize="0"/>
          <p:nvPr/>
        </p:nvPicPr>
        <p:blipFill rotWithShape="1">
          <a:blip r:embed="rId3">
            <a:alphaModFix/>
          </a:blip>
          <a:srcRect t="2" b="28592"/>
          <a:stretch/>
        </p:blipFill>
        <p:spPr>
          <a:xfrm>
            <a:off x="76200" y="3352800"/>
            <a:ext cx="2057400" cy="1979613"/>
          </a:xfrm>
          <a:prstGeom prst="rect">
            <a:avLst/>
          </a:prstGeom>
          <a:noFill/>
          <a:ln>
            <a:noFill/>
          </a:ln>
        </p:spPr>
      </p:pic>
      <p:sp>
        <p:nvSpPr>
          <p:cNvPr id="510" name="Google Shape;510;p107"/>
          <p:cNvSpPr txBox="1"/>
          <p:nvPr/>
        </p:nvSpPr>
        <p:spPr>
          <a:xfrm>
            <a:off x="-76200" y="5257800"/>
            <a:ext cx="2209800" cy="554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900"/>
              <a:buFont typeface="Arial"/>
              <a:buNone/>
              <a:tabLst/>
              <a:defRPr/>
            </a:pPr>
            <a:r>
              <a:rPr kumimoji="0" lang="en-US" sz="29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BITS</a:t>
            </a:r>
            <a:r>
              <a:rPr kumimoji="0" lang="en-US" sz="29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Pilani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511" name="Google Shape;511;p107"/>
          <p:cNvSpPr txBox="1"/>
          <p:nvPr/>
        </p:nvSpPr>
        <p:spPr>
          <a:xfrm>
            <a:off x="152400" y="5667375"/>
            <a:ext cx="1905000" cy="27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Pilani Campus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512" name="Google Shape;512;p107"/>
          <p:cNvSpPr txBox="1">
            <a:spLocks noGrp="1"/>
          </p:cNvSpPr>
          <p:nvPr>
            <p:ph type="body" idx="1"/>
          </p:nvPr>
        </p:nvSpPr>
        <p:spPr>
          <a:xfrm>
            <a:off x="2514600" y="5410200"/>
            <a:ext cx="60198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3" name="Google Shape;513;p107"/>
          <p:cNvSpPr txBox="1">
            <a:spLocks noGrp="1"/>
          </p:cNvSpPr>
          <p:nvPr>
            <p:ph type="title"/>
          </p:nvPr>
        </p:nvSpPr>
        <p:spPr>
          <a:xfrm>
            <a:off x="2514600" y="3810000"/>
            <a:ext cx="6019800" cy="15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909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8889349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2CCDF47-80FE-4CCA-BCF7-3F457F9B8440}" type="datetime1">
              <a:rPr lang="en-US" smtClean="0"/>
              <a:t>6/17/2023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B936656-7811-4E10-ABA8-C743BA19F43F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_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o not remove" hidden="1">
            <a:extLst>
              <a:ext uri="{FF2B5EF4-FFF2-40B4-BE49-F238E27FC236}">
                <a16:creationId xmlns="" xmlns:a16="http://schemas.microsoft.com/office/drawing/2014/main" id="{05A86013-9C42-4BCF-AF6F-2688E6E33AE5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700" cy="12700"/>
          </a:xfrm>
          <a:prstGeom prst="octagon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153400" y="6550026"/>
            <a:ext cx="990600" cy="2192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25" b="1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BITS </a:t>
            </a:r>
            <a:r>
              <a:rPr kumimoji="0" lang="en-US" sz="825" b="0" i="0" u="none" strike="noStrike" kern="1200" cap="none" spc="0" normalizeH="0" baseline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Pilani</a:t>
            </a:r>
            <a:endParaRPr kumimoji="0" lang="en-US" sz="825" b="0" i="0" u="none" strike="noStrike" kern="1200" cap="none" spc="0" normalizeH="0" baseline="0" noProof="0" dirty="0">
              <a:ln>
                <a:noFill/>
              </a:ln>
              <a:solidFill>
                <a:srgbClr val="101141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grpSp>
        <p:nvGrpSpPr>
          <p:cNvPr id="5" name="Group 11"/>
          <p:cNvGrpSpPr>
            <a:grpSpLocks/>
          </p:cNvGrpSpPr>
          <p:nvPr/>
        </p:nvGrpSpPr>
        <p:grpSpPr bwMode="auto">
          <a:xfrm>
            <a:off x="2084388" y="6550027"/>
            <a:ext cx="7059612" cy="49213"/>
            <a:chOff x="2083888" y="6550671"/>
            <a:chExt cx="7060112" cy="48665"/>
          </a:xfrm>
        </p:grpSpPr>
        <p:sp>
          <p:nvSpPr>
            <p:cNvPr id="6" name="Rectangle 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9" name="Picture 11" descr="Picture 7.png"/>
          <p:cNvPicPr>
            <a:picLocks noChangeAspect="1"/>
          </p:cNvPicPr>
          <p:nvPr userDrawn="1"/>
        </p:nvPicPr>
        <p:blipFill>
          <a:blip r:embed="rId3" cstate="print"/>
          <a:srcRect l="1923" b="5336"/>
          <a:stretch>
            <a:fillRect/>
          </a:stretch>
        </p:blipFill>
        <p:spPr bwMode="auto">
          <a:xfrm>
            <a:off x="6629401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0" name="Group 18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4" name="Group 22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5" name="Rectangle 1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32861318"/>
      </p:ext>
    </p:extLst>
  </p:cSld>
  <p:clrMapOvr>
    <a:masterClrMapping/>
  </p:clrMapOvr>
  <p:hf hdr="0" dt="0"/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t>IS ZC464, Machine Learning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0DB935C-A2BB-404C-A6C5-67E9068028EC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25776382"/>
      </p:ext>
    </p:extLst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274638"/>
            <a:ext cx="6120680" cy="850106"/>
          </a:xfrm>
          <a:prstGeom prst="rect">
            <a:avLst/>
          </a:prstGeo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 dirty="0" smtClean="0"/>
              <a:t>Click to edit 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95736" y="6237312"/>
            <a:ext cx="4392488" cy="365125"/>
          </a:xfrm>
          <a:prstGeom prst="rect">
            <a:avLst/>
          </a:prstGeom>
        </p:spPr>
        <p:txBody>
          <a:bodyPr/>
          <a:lstStyle>
            <a:lvl1pPr>
              <a:defRPr sz="1200" b="1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t>IS ZC464, Machine Learning</a:t>
            </a:r>
            <a:endParaRPr kumimoji="0" 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2440" y="6237312"/>
            <a:ext cx="611560" cy="293117"/>
          </a:xfrm>
          <a:prstGeom prst="rect">
            <a:avLst/>
          </a:prstGeom>
        </p:spPr>
        <p:txBody>
          <a:bodyPr/>
          <a:lstStyle>
            <a:lvl1pPr>
              <a:defRPr sz="1600" b="1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0DB935C-A2BB-404C-A6C5-67E9068028EC}" type="slidenum">
              <a:rPr kumimoji="0" lang="en-US" sz="16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34308605"/>
      </p:ext>
    </p:extLst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t>IS ZC464, Machine Learning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0DB935C-A2BB-404C-A6C5-67E9068028EC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70642383"/>
      </p:ext>
    </p:extLst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t>IS ZC464, Machine Learning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0DB935C-A2BB-404C-A6C5-67E9068028EC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69215293"/>
      </p:ext>
    </p:extLst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t>IS ZC464, Machine Learning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0DB935C-A2BB-404C-A6C5-67E9068028EC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92422483"/>
      </p:ext>
    </p:extLst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t>IS ZC464, Machine Learning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0DB935C-A2BB-404C-A6C5-67E9068028EC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80803457"/>
      </p:ext>
    </p:extLst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t>IS ZC464, Machine Learning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0DB935C-A2BB-404C-A6C5-67E9068028EC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8414837"/>
      </p:ext>
    </p:extLst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t>IS ZC464, Machine Learning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0DB935C-A2BB-404C-A6C5-67E9068028EC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3190987"/>
      </p:ext>
    </p:extLst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t>IS ZC464, Machine Learning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0DB935C-A2BB-404C-A6C5-67E9068028EC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9035976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IN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D5FADEA-6F6D-4933-9FE0-B6F37CE7554E}" type="datetime1">
              <a:rPr lang="en-US" smtClean="0"/>
              <a:t>6/17/2023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A0E505A-A9CD-4645-BB6F-663BC8294A50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t>IS ZC464, Machine Learning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0DB935C-A2BB-404C-A6C5-67E9068028EC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30766022"/>
      </p:ext>
    </p:extLst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t>IS ZC464, Machine Learning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0DB935C-A2BB-404C-A6C5-67E9068028EC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33405228"/>
      </p:ext>
    </p:extLst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 descr="\\Server\D\jyoti\FI023_BITS_v1\styleguide img\IMG_5627_b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3"/>
          <p:cNvSpPr/>
          <p:nvPr/>
        </p:nvSpPr>
        <p:spPr>
          <a:xfrm>
            <a:off x="0" y="4281488"/>
            <a:ext cx="9144000" cy="2576512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5" name="Picture 6" descr="Picture 7.png"/>
          <p:cNvPicPr>
            <a:picLocks noChangeAspect="1"/>
          </p:cNvPicPr>
          <p:nvPr/>
        </p:nvPicPr>
        <p:blipFill>
          <a:blip r:embed="rId3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2882900" y="677545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-12700" y="677545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778500" y="677545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858000" y="762000"/>
            <a:ext cx="2209800" cy="5540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9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BITS</a:t>
            </a:r>
            <a:r>
              <a:rPr kumimoji="0" lang="en-US" sz="29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Pilani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086600" y="1171575"/>
            <a:ext cx="1905000" cy="2762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Pilani Campus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0"/>
          </p:nvPr>
        </p:nvSpPr>
        <p:spPr>
          <a:xfrm>
            <a:off x="304800" y="4648200"/>
            <a:ext cx="8458200" cy="1600200"/>
          </a:xfrm>
        </p:spPr>
        <p:txBody>
          <a:bodyPr>
            <a:noAutofit/>
          </a:bodyPr>
          <a:lstStyle>
            <a:lvl1pPr marL="0" indent="0">
              <a:lnSpc>
                <a:spcPts val="4200"/>
              </a:lnSpc>
              <a:spcBef>
                <a:spcPts val="0"/>
              </a:spcBef>
              <a:buNone/>
              <a:defRPr sz="40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740439999"/>
      </p:ext>
    </p:extLst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9144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8001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643304" y="1600202"/>
            <a:ext cx="7620000" cy="2728913"/>
          </a:xfrm>
        </p:spPr>
        <p:txBody>
          <a:bodyPr/>
          <a:lstStyle>
            <a:lvl1pPr>
              <a:defRPr sz="1350">
                <a:latin typeface="Helvetica" panose="020B0604020202030204" pitchFamily="34" charset="0"/>
              </a:defRPr>
            </a:lvl1pPr>
            <a:lvl2pPr>
              <a:defRPr sz="1200">
                <a:latin typeface="Helvetica" panose="020B0604020202030204" pitchFamily="34" charset="0"/>
              </a:defRPr>
            </a:lvl2pPr>
            <a:lvl3pPr>
              <a:defRPr sz="1050">
                <a:latin typeface="Helvetica" panose="020B0604020202030204" pitchFamily="34" charset="0"/>
              </a:defRPr>
            </a:lvl3pPr>
            <a:lvl4pPr>
              <a:defRPr sz="900">
                <a:latin typeface="Helvetica" panose="020B0604020202030204" pitchFamily="34" charset="0"/>
              </a:defRPr>
            </a:lvl4pPr>
            <a:lvl5pPr>
              <a:defRPr sz="9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246935" y="1143002"/>
            <a:ext cx="8397717" cy="395287"/>
          </a:xfr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281970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9144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8001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643304" y="1600202"/>
            <a:ext cx="7620000" cy="2728913"/>
          </a:xfrm>
        </p:spPr>
        <p:txBody>
          <a:bodyPr/>
          <a:lstStyle>
            <a:lvl1pPr>
              <a:defRPr sz="1350">
                <a:latin typeface="Helvetica" panose="020B0604020202030204" pitchFamily="34" charset="0"/>
              </a:defRPr>
            </a:lvl1pPr>
            <a:lvl2pPr>
              <a:defRPr sz="1200">
                <a:latin typeface="Helvetica" panose="020B0604020202030204" pitchFamily="34" charset="0"/>
              </a:defRPr>
            </a:lvl2pPr>
            <a:lvl3pPr>
              <a:defRPr sz="1050">
                <a:latin typeface="Helvetica" panose="020B0604020202030204" pitchFamily="34" charset="0"/>
              </a:defRPr>
            </a:lvl3pPr>
            <a:lvl4pPr>
              <a:defRPr sz="900">
                <a:latin typeface="Helvetica" panose="020B0604020202030204" pitchFamily="34" charset="0"/>
              </a:defRPr>
            </a:lvl4pPr>
            <a:lvl5pPr>
              <a:defRPr sz="9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246935" y="1143002"/>
            <a:ext cx="8397717" cy="395287"/>
          </a:xfr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402543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9144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8001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643304" y="1600202"/>
            <a:ext cx="7620000" cy="2728913"/>
          </a:xfrm>
        </p:spPr>
        <p:txBody>
          <a:bodyPr/>
          <a:lstStyle>
            <a:lvl1pPr>
              <a:defRPr sz="1350">
                <a:latin typeface="Helvetica" panose="020B0604020202030204" pitchFamily="34" charset="0"/>
              </a:defRPr>
            </a:lvl1pPr>
            <a:lvl2pPr>
              <a:defRPr sz="1200">
                <a:latin typeface="Helvetica" panose="020B0604020202030204" pitchFamily="34" charset="0"/>
              </a:defRPr>
            </a:lvl2pPr>
            <a:lvl3pPr>
              <a:defRPr sz="1050">
                <a:latin typeface="Helvetica" panose="020B0604020202030204" pitchFamily="34" charset="0"/>
              </a:defRPr>
            </a:lvl3pPr>
            <a:lvl4pPr>
              <a:defRPr sz="900">
                <a:latin typeface="Helvetica" panose="020B0604020202030204" pitchFamily="34" charset="0"/>
              </a:defRPr>
            </a:lvl4pPr>
            <a:lvl5pPr>
              <a:defRPr sz="9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246935" y="1143002"/>
            <a:ext cx="8397717" cy="395287"/>
          </a:xfr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454803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9144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8001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643304" y="1600202"/>
            <a:ext cx="7620000" cy="2728913"/>
          </a:xfrm>
        </p:spPr>
        <p:txBody>
          <a:bodyPr/>
          <a:lstStyle>
            <a:lvl1pPr>
              <a:defRPr sz="1350">
                <a:latin typeface="Helvetica" panose="020B0604020202030204" pitchFamily="34" charset="0"/>
              </a:defRPr>
            </a:lvl1pPr>
            <a:lvl2pPr>
              <a:defRPr sz="1200">
                <a:latin typeface="Helvetica" panose="020B0604020202030204" pitchFamily="34" charset="0"/>
              </a:defRPr>
            </a:lvl2pPr>
            <a:lvl3pPr>
              <a:defRPr sz="1050">
                <a:latin typeface="Helvetica" panose="020B0604020202030204" pitchFamily="34" charset="0"/>
              </a:defRPr>
            </a:lvl3pPr>
            <a:lvl4pPr>
              <a:defRPr sz="900">
                <a:latin typeface="Helvetica" panose="020B0604020202030204" pitchFamily="34" charset="0"/>
              </a:defRPr>
            </a:lvl4pPr>
            <a:lvl5pPr>
              <a:defRPr sz="9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246935" y="1143002"/>
            <a:ext cx="8397717" cy="395287"/>
          </a:xfr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977233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9144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8001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643304" y="1600202"/>
            <a:ext cx="7620000" cy="2728913"/>
          </a:xfrm>
        </p:spPr>
        <p:txBody>
          <a:bodyPr/>
          <a:lstStyle>
            <a:lvl1pPr>
              <a:defRPr sz="1350">
                <a:latin typeface="Helvetica" panose="020B0604020202030204" pitchFamily="34" charset="0"/>
              </a:defRPr>
            </a:lvl1pPr>
            <a:lvl2pPr>
              <a:defRPr sz="1200">
                <a:latin typeface="Helvetica" panose="020B0604020202030204" pitchFamily="34" charset="0"/>
              </a:defRPr>
            </a:lvl2pPr>
            <a:lvl3pPr>
              <a:defRPr sz="1050">
                <a:latin typeface="Helvetica" panose="020B0604020202030204" pitchFamily="34" charset="0"/>
              </a:defRPr>
            </a:lvl3pPr>
            <a:lvl4pPr>
              <a:defRPr sz="900">
                <a:latin typeface="Helvetica" panose="020B0604020202030204" pitchFamily="34" charset="0"/>
              </a:defRPr>
            </a:lvl4pPr>
            <a:lvl5pPr>
              <a:defRPr sz="9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246935" y="1143002"/>
            <a:ext cx="8397717" cy="395287"/>
          </a:xfr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983362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9144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8001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643304" y="1600202"/>
            <a:ext cx="7620000" cy="2728913"/>
          </a:xfrm>
        </p:spPr>
        <p:txBody>
          <a:bodyPr/>
          <a:lstStyle>
            <a:lvl1pPr>
              <a:defRPr sz="1350">
                <a:latin typeface="Helvetica" panose="020B0604020202030204" pitchFamily="34" charset="0"/>
              </a:defRPr>
            </a:lvl1pPr>
            <a:lvl2pPr>
              <a:defRPr sz="1200">
                <a:latin typeface="Helvetica" panose="020B0604020202030204" pitchFamily="34" charset="0"/>
              </a:defRPr>
            </a:lvl2pPr>
            <a:lvl3pPr>
              <a:defRPr sz="1050">
                <a:latin typeface="Helvetica" panose="020B0604020202030204" pitchFamily="34" charset="0"/>
              </a:defRPr>
            </a:lvl3pPr>
            <a:lvl4pPr>
              <a:defRPr sz="900">
                <a:latin typeface="Helvetica" panose="020B0604020202030204" pitchFamily="34" charset="0"/>
              </a:defRPr>
            </a:lvl4pPr>
            <a:lvl5pPr>
              <a:defRPr sz="9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246935" y="1143002"/>
            <a:ext cx="8397717" cy="395287"/>
          </a:xfr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179275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9144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8001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643304" y="1600202"/>
            <a:ext cx="7620000" cy="2728913"/>
          </a:xfrm>
        </p:spPr>
        <p:txBody>
          <a:bodyPr/>
          <a:lstStyle>
            <a:lvl1pPr>
              <a:defRPr sz="1350">
                <a:latin typeface="Helvetica" panose="020B0604020202030204" pitchFamily="34" charset="0"/>
              </a:defRPr>
            </a:lvl1pPr>
            <a:lvl2pPr>
              <a:defRPr sz="1200">
                <a:latin typeface="Helvetica" panose="020B0604020202030204" pitchFamily="34" charset="0"/>
              </a:defRPr>
            </a:lvl2pPr>
            <a:lvl3pPr>
              <a:defRPr sz="1050">
                <a:latin typeface="Helvetica" panose="020B0604020202030204" pitchFamily="34" charset="0"/>
              </a:defRPr>
            </a:lvl3pPr>
            <a:lvl4pPr>
              <a:defRPr sz="900">
                <a:latin typeface="Helvetica" panose="020B0604020202030204" pitchFamily="34" charset="0"/>
              </a:defRPr>
            </a:lvl4pPr>
            <a:lvl5pPr>
              <a:defRPr sz="9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246935" y="1143002"/>
            <a:ext cx="8397717" cy="395287"/>
          </a:xfr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848656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BF5BD2D-709E-47A5-BC42-9994CC74C963}" type="datetime1">
              <a:rPr lang="en-US" smtClean="0"/>
              <a:t>6/17/2023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FB21827-D599-4054-9CED-35F966873CDF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9144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8001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643304" y="1600202"/>
            <a:ext cx="7620000" cy="2728913"/>
          </a:xfrm>
        </p:spPr>
        <p:txBody>
          <a:bodyPr/>
          <a:lstStyle>
            <a:lvl1pPr>
              <a:defRPr sz="1350">
                <a:latin typeface="Helvetica" panose="020B0604020202030204" pitchFamily="34" charset="0"/>
              </a:defRPr>
            </a:lvl1pPr>
            <a:lvl2pPr>
              <a:defRPr sz="1200">
                <a:latin typeface="Helvetica" panose="020B0604020202030204" pitchFamily="34" charset="0"/>
              </a:defRPr>
            </a:lvl2pPr>
            <a:lvl3pPr>
              <a:defRPr sz="1050">
                <a:latin typeface="Helvetica" panose="020B0604020202030204" pitchFamily="34" charset="0"/>
              </a:defRPr>
            </a:lvl3pPr>
            <a:lvl4pPr>
              <a:defRPr sz="900">
                <a:latin typeface="Helvetica" panose="020B0604020202030204" pitchFamily="34" charset="0"/>
              </a:defRPr>
            </a:lvl4pPr>
            <a:lvl5pPr>
              <a:defRPr sz="9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246935" y="1143002"/>
            <a:ext cx="8397717" cy="395287"/>
          </a:xfr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322543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9144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8001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643304" y="1600202"/>
            <a:ext cx="7620000" cy="2728913"/>
          </a:xfrm>
        </p:spPr>
        <p:txBody>
          <a:bodyPr/>
          <a:lstStyle>
            <a:lvl1pPr>
              <a:defRPr sz="1350">
                <a:latin typeface="Helvetica" panose="020B0604020202030204" pitchFamily="34" charset="0"/>
              </a:defRPr>
            </a:lvl1pPr>
            <a:lvl2pPr>
              <a:defRPr sz="1200">
                <a:latin typeface="Helvetica" panose="020B0604020202030204" pitchFamily="34" charset="0"/>
              </a:defRPr>
            </a:lvl2pPr>
            <a:lvl3pPr>
              <a:defRPr sz="1050">
                <a:latin typeface="Helvetica" panose="020B0604020202030204" pitchFamily="34" charset="0"/>
              </a:defRPr>
            </a:lvl3pPr>
            <a:lvl4pPr>
              <a:defRPr sz="900">
                <a:latin typeface="Helvetica" panose="020B0604020202030204" pitchFamily="34" charset="0"/>
              </a:defRPr>
            </a:lvl4pPr>
            <a:lvl5pPr>
              <a:defRPr sz="9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246935" y="1143002"/>
            <a:ext cx="8397717" cy="395287"/>
          </a:xfr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934902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9144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8001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643304" y="1600202"/>
            <a:ext cx="7620000" cy="2728913"/>
          </a:xfrm>
        </p:spPr>
        <p:txBody>
          <a:bodyPr/>
          <a:lstStyle>
            <a:lvl1pPr>
              <a:defRPr sz="1350">
                <a:latin typeface="Helvetica" panose="020B0604020202030204" pitchFamily="34" charset="0"/>
              </a:defRPr>
            </a:lvl1pPr>
            <a:lvl2pPr>
              <a:defRPr sz="1200">
                <a:latin typeface="Helvetica" panose="020B0604020202030204" pitchFamily="34" charset="0"/>
              </a:defRPr>
            </a:lvl2pPr>
            <a:lvl3pPr>
              <a:defRPr sz="1050">
                <a:latin typeface="Helvetica" panose="020B0604020202030204" pitchFamily="34" charset="0"/>
              </a:defRPr>
            </a:lvl3pPr>
            <a:lvl4pPr>
              <a:defRPr sz="900">
                <a:latin typeface="Helvetica" panose="020B0604020202030204" pitchFamily="34" charset="0"/>
              </a:defRPr>
            </a:lvl4pPr>
            <a:lvl5pPr>
              <a:defRPr sz="9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246935" y="1143002"/>
            <a:ext cx="8397717" cy="395287"/>
          </a:xfr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695029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9144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8001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643304" y="1600202"/>
            <a:ext cx="7620000" cy="2728913"/>
          </a:xfrm>
        </p:spPr>
        <p:txBody>
          <a:bodyPr/>
          <a:lstStyle>
            <a:lvl1pPr>
              <a:defRPr sz="1350">
                <a:latin typeface="Helvetica" panose="020B0604020202030204" pitchFamily="34" charset="0"/>
              </a:defRPr>
            </a:lvl1pPr>
            <a:lvl2pPr>
              <a:defRPr sz="1200">
                <a:latin typeface="Helvetica" panose="020B0604020202030204" pitchFamily="34" charset="0"/>
              </a:defRPr>
            </a:lvl2pPr>
            <a:lvl3pPr>
              <a:defRPr sz="1050">
                <a:latin typeface="Helvetica" panose="020B0604020202030204" pitchFamily="34" charset="0"/>
              </a:defRPr>
            </a:lvl3pPr>
            <a:lvl4pPr>
              <a:defRPr sz="900">
                <a:latin typeface="Helvetica" panose="020B0604020202030204" pitchFamily="34" charset="0"/>
              </a:defRPr>
            </a:lvl4pPr>
            <a:lvl5pPr>
              <a:defRPr sz="9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246935" y="1143002"/>
            <a:ext cx="8397717" cy="395287"/>
          </a:xfr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113709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9144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8001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643304" y="1600202"/>
            <a:ext cx="7620000" cy="2728913"/>
          </a:xfrm>
        </p:spPr>
        <p:txBody>
          <a:bodyPr/>
          <a:lstStyle>
            <a:lvl1pPr>
              <a:defRPr sz="1350">
                <a:latin typeface="Helvetica" panose="020B0604020202030204" pitchFamily="34" charset="0"/>
              </a:defRPr>
            </a:lvl1pPr>
            <a:lvl2pPr>
              <a:defRPr sz="1200">
                <a:latin typeface="Helvetica" panose="020B0604020202030204" pitchFamily="34" charset="0"/>
              </a:defRPr>
            </a:lvl2pPr>
            <a:lvl3pPr>
              <a:defRPr sz="1050">
                <a:latin typeface="Helvetica" panose="020B0604020202030204" pitchFamily="34" charset="0"/>
              </a:defRPr>
            </a:lvl3pPr>
            <a:lvl4pPr>
              <a:defRPr sz="900">
                <a:latin typeface="Helvetica" panose="020B0604020202030204" pitchFamily="34" charset="0"/>
              </a:defRPr>
            </a:lvl4pPr>
            <a:lvl5pPr>
              <a:defRPr sz="9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246935" y="1143002"/>
            <a:ext cx="8397717" cy="395287"/>
          </a:xfr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836247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9144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8001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643304" y="1600202"/>
            <a:ext cx="7620000" cy="2728913"/>
          </a:xfrm>
        </p:spPr>
        <p:txBody>
          <a:bodyPr/>
          <a:lstStyle>
            <a:lvl1pPr>
              <a:defRPr sz="1350">
                <a:latin typeface="Helvetica" panose="020B0604020202030204" pitchFamily="34" charset="0"/>
              </a:defRPr>
            </a:lvl1pPr>
            <a:lvl2pPr>
              <a:defRPr sz="1200">
                <a:latin typeface="Helvetica" panose="020B0604020202030204" pitchFamily="34" charset="0"/>
              </a:defRPr>
            </a:lvl2pPr>
            <a:lvl3pPr>
              <a:defRPr sz="1050">
                <a:latin typeface="Helvetica" panose="020B0604020202030204" pitchFamily="34" charset="0"/>
              </a:defRPr>
            </a:lvl3pPr>
            <a:lvl4pPr>
              <a:defRPr sz="900">
                <a:latin typeface="Helvetica" panose="020B0604020202030204" pitchFamily="34" charset="0"/>
              </a:defRPr>
            </a:lvl4pPr>
            <a:lvl5pPr>
              <a:defRPr sz="9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246935" y="1143002"/>
            <a:ext cx="8397717" cy="395287"/>
          </a:xfr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942973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9144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8001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643304" y="1600202"/>
            <a:ext cx="7620000" cy="2728913"/>
          </a:xfrm>
        </p:spPr>
        <p:txBody>
          <a:bodyPr/>
          <a:lstStyle>
            <a:lvl1pPr>
              <a:defRPr sz="1350">
                <a:latin typeface="Helvetica" panose="020B0604020202030204" pitchFamily="34" charset="0"/>
              </a:defRPr>
            </a:lvl1pPr>
            <a:lvl2pPr>
              <a:defRPr sz="1200">
                <a:latin typeface="Helvetica" panose="020B0604020202030204" pitchFamily="34" charset="0"/>
              </a:defRPr>
            </a:lvl2pPr>
            <a:lvl3pPr>
              <a:defRPr sz="1050">
                <a:latin typeface="Helvetica" panose="020B0604020202030204" pitchFamily="34" charset="0"/>
              </a:defRPr>
            </a:lvl3pPr>
            <a:lvl4pPr>
              <a:defRPr sz="900">
                <a:latin typeface="Helvetica" panose="020B0604020202030204" pitchFamily="34" charset="0"/>
              </a:defRPr>
            </a:lvl4pPr>
            <a:lvl5pPr>
              <a:defRPr sz="9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246935" y="1143002"/>
            <a:ext cx="8397717" cy="395287"/>
          </a:xfr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9858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9144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8001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643304" y="1600202"/>
            <a:ext cx="7620000" cy="2728913"/>
          </a:xfrm>
        </p:spPr>
        <p:txBody>
          <a:bodyPr/>
          <a:lstStyle>
            <a:lvl1pPr>
              <a:defRPr sz="1350">
                <a:latin typeface="Helvetica" panose="020B0604020202030204" pitchFamily="34" charset="0"/>
              </a:defRPr>
            </a:lvl1pPr>
            <a:lvl2pPr>
              <a:defRPr sz="1200">
                <a:latin typeface="Helvetica" panose="020B0604020202030204" pitchFamily="34" charset="0"/>
              </a:defRPr>
            </a:lvl2pPr>
            <a:lvl3pPr>
              <a:defRPr sz="1050">
                <a:latin typeface="Helvetica" panose="020B0604020202030204" pitchFamily="34" charset="0"/>
              </a:defRPr>
            </a:lvl3pPr>
            <a:lvl4pPr>
              <a:defRPr sz="900">
                <a:latin typeface="Helvetica" panose="020B0604020202030204" pitchFamily="34" charset="0"/>
              </a:defRPr>
            </a:lvl4pPr>
            <a:lvl5pPr>
              <a:defRPr sz="9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246935" y="1143002"/>
            <a:ext cx="8397717" cy="395287"/>
          </a:xfr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019518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9144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8001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643304" y="1600202"/>
            <a:ext cx="7620000" cy="2728913"/>
          </a:xfrm>
        </p:spPr>
        <p:txBody>
          <a:bodyPr/>
          <a:lstStyle>
            <a:lvl1pPr>
              <a:defRPr sz="1350">
                <a:latin typeface="Helvetica" panose="020B0604020202030204" pitchFamily="34" charset="0"/>
              </a:defRPr>
            </a:lvl1pPr>
            <a:lvl2pPr>
              <a:defRPr sz="1200">
                <a:latin typeface="Helvetica" panose="020B0604020202030204" pitchFamily="34" charset="0"/>
              </a:defRPr>
            </a:lvl2pPr>
            <a:lvl3pPr>
              <a:defRPr sz="1050">
                <a:latin typeface="Helvetica" panose="020B0604020202030204" pitchFamily="34" charset="0"/>
              </a:defRPr>
            </a:lvl3pPr>
            <a:lvl4pPr>
              <a:defRPr sz="900">
                <a:latin typeface="Helvetica" panose="020B0604020202030204" pitchFamily="34" charset="0"/>
              </a:defRPr>
            </a:lvl4pPr>
            <a:lvl5pPr>
              <a:defRPr sz="9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246935" y="1143002"/>
            <a:ext cx="8397717" cy="395287"/>
          </a:xfr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811099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9144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8001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643304" y="1600202"/>
            <a:ext cx="7620000" cy="2728913"/>
          </a:xfrm>
        </p:spPr>
        <p:txBody>
          <a:bodyPr/>
          <a:lstStyle>
            <a:lvl1pPr>
              <a:defRPr sz="1350">
                <a:latin typeface="Helvetica" panose="020B0604020202030204" pitchFamily="34" charset="0"/>
              </a:defRPr>
            </a:lvl1pPr>
            <a:lvl2pPr>
              <a:defRPr sz="1200">
                <a:latin typeface="Helvetica" panose="020B0604020202030204" pitchFamily="34" charset="0"/>
              </a:defRPr>
            </a:lvl2pPr>
            <a:lvl3pPr>
              <a:defRPr sz="1050">
                <a:latin typeface="Helvetica" panose="020B0604020202030204" pitchFamily="34" charset="0"/>
              </a:defRPr>
            </a:lvl3pPr>
            <a:lvl4pPr>
              <a:defRPr sz="900">
                <a:latin typeface="Helvetica" panose="020B0604020202030204" pitchFamily="34" charset="0"/>
              </a:defRPr>
            </a:lvl4pPr>
            <a:lvl5pPr>
              <a:defRPr sz="9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246935" y="1143002"/>
            <a:ext cx="8397717" cy="395287"/>
          </a:xfr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858698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BA816B7-1F90-4FDA-9242-9B28AC85CD40}" type="datetime1">
              <a:rPr lang="en-US" smtClean="0"/>
              <a:t>6/17/2023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6872A46-881B-4CE5-A377-400F5AC5756F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9144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8001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643304" y="1600202"/>
            <a:ext cx="7620000" cy="2728913"/>
          </a:xfrm>
        </p:spPr>
        <p:txBody>
          <a:bodyPr/>
          <a:lstStyle>
            <a:lvl1pPr>
              <a:defRPr sz="1350">
                <a:latin typeface="Helvetica" panose="020B0604020202030204" pitchFamily="34" charset="0"/>
              </a:defRPr>
            </a:lvl1pPr>
            <a:lvl2pPr>
              <a:defRPr sz="1200">
                <a:latin typeface="Helvetica" panose="020B0604020202030204" pitchFamily="34" charset="0"/>
              </a:defRPr>
            </a:lvl2pPr>
            <a:lvl3pPr>
              <a:defRPr sz="1050">
                <a:latin typeface="Helvetica" panose="020B0604020202030204" pitchFamily="34" charset="0"/>
              </a:defRPr>
            </a:lvl3pPr>
            <a:lvl4pPr>
              <a:defRPr sz="900">
                <a:latin typeface="Helvetica" panose="020B0604020202030204" pitchFamily="34" charset="0"/>
              </a:defRPr>
            </a:lvl4pPr>
            <a:lvl5pPr>
              <a:defRPr sz="9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246935" y="1143002"/>
            <a:ext cx="8397717" cy="395287"/>
          </a:xfr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930916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9144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8001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643304" y="1600202"/>
            <a:ext cx="7620000" cy="2728913"/>
          </a:xfrm>
        </p:spPr>
        <p:txBody>
          <a:bodyPr/>
          <a:lstStyle>
            <a:lvl1pPr>
              <a:defRPr sz="1350">
                <a:latin typeface="Helvetica" panose="020B0604020202030204" pitchFamily="34" charset="0"/>
              </a:defRPr>
            </a:lvl1pPr>
            <a:lvl2pPr>
              <a:defRPr sz="1200">
                <a:latin typeface="Helvetica" panose="020B0604020202030204" pitchFamily="34" charset="0"/>
              </a:defRPr>
            </a:lvl2pPr>
            <a:lvl3pPr>
              <a:defRPr sz="1050">
                <a:latin typeface="Helvetica" panose="020B0604020202030204" pitchFamily="34" charset="0"/>
              </a:defRPr>
            </a:lvl3pPr>
            <a:lvl4pPr>
              <a:defRPr sz="900">
                <a:latin typeface="Helvetica" panose="020B0604020202030204" pitchFamily="34" charset="0"/>
              </a:defRPr>
            </a:lvl4pPr>
            <a:lvl5pPr>
              <a:defRPr sz="9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246935" y="1143002"/>
            <a:ext cx="8397717" cy="395287"/>
          </a:xfr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396579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9144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8001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643304" y="1600202"/>
            <a:ext cx="7620000" cy="2728913"/>
          </a:xfrm>
        </p:spPr>
        <p:txBody>
          <a:bodyPr/>
          <a:lstStyle>
            <a:lvl1pPr>
              <a:defRPr sz="1350">
                <a:latin typeface="Helvetica" panose="020B0604020202030204" pitchFamily="34" charset="0"/>
              </a:defRPr>
            </a:lvl1pPr>
            <a:lvl2pPr>
              <a:defRPr sz="1200">
                <a:latin typeface="Helvetica" panose="020B0604020202030204" pitchFamily="34" charset="0"/>
              </a:defRPr>
            </a:lvl2pPr>
            <a:lvl3pPr>
              <a:defRPr sz="1050">
                <a:latin typeface="Helvetica" panose="020B0604020202030204" pitchFamily="34" charset="0"/>
              </a:defRPr>
            </a:lvl3pPr>
            <a:lvl4pPr>
              <a:defRPr sz="900">
                <a:latin typeface="Helvetica" panose="020B0604020202030204" pitchFamily="34" charset="0"/>
              </a:defRPr>
            </a:lvl4pPr>
            <a:lvl5pPr>
              <a:defRPr sz="9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246935" y="1143002"/>
            <a:ext cx="8397717" cy="395287"/>
          </a:xfr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607299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9144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8001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643304" y="1600202"/>
            <a:ext cx="7620000" cy="2728913"/>
          </a:xfrm>
        </p:spPr>
        <p:txBody>
          <a:bodyPr/>
          <a:lstStyle>
            <a:lvl1pPr>
              <a:defRPr sz="1350">
                <a:latin typeface="Helvetica" panose="020B0604020202030204" pitchFamily="34" charset="0"/>
              </a:defRPr>
            </a:lvl1pPr>
            <a:lvl2pPr>
              <a:defRPr sz="1200">
                <a:latin typeface="Helvetica" panose="020B0604020202030204" pitchFamily="34" charset="0"/>
              </a:defRPr>
            </a:lvl2pPr>
            <a:lvl3pPr>
              <a:defRPr sz="1050">
                <a:latin typeface="Helvetica" panose="020B0604020202030204" pitchFamily="34" charset="0"/>
              </a:defRPr>
            </a:lvl3pPr>
            <a:lvl4pPr>
              <a:defRPr sz="900">
                <a:latin typeface="Helvetica" panose="020B0604020202030204" pitchFamily="34" charset="0"/>
              </a:defRPr>
            </a:lvl4pPr>
            <a:lvl5pPr>
              <a:defRPr sz="9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246935" y="1143002"/>
            <a:ext cx="8397717" cy="395287"/>
          </a:xfr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683526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9144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8001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643304" y="1600202"/>
            <a:ext cx="7620000" cy="2728913"/>
          </a:xfrm>
        </p:spPr>
        <p:txBody>
          <a:bodyPr/>
          <a:lstStyle>
            <a:lvl1pPr>
              <a:defRPr sz="1350">
                <a:latin typeface="Helvetica" panose="020B0604020202030204" pitchFamily="34" charset="0"/>
              </a:defRPr>
            </a:lvl1pPr>
            <a:lvl2pPr>
              <a:defRPr sz="1200">
                <a:latin typeface="Helvetica" panose="020B0604020202030204" pitchFamily="34" charset="0"/>
              </a:defRPr>
            </a:lvl2pPr>
            <a:lvl3pPr>
              <a:defRPr sz="1050">
                <a:latin typeface="Helvetica" panose="020B0604020202030204" pitchFamily="34" charset="0"/>
              </a:defRPr>
            </a:lvl3pPr>
            <a:lvl4pPr>
              <a:defRPr sz="900">
                <a:latin typeface="Helvetica" panose="020B0604020202030204" pitchFamily="34" charset="0"/>
              </a:defRPr>
            </a:lvl4pPr>
            <a:lvl5pPr>
              <a:defRPr sz="9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246935" y="1143002"/>
            <a:ext cx="8397717" cy="395287"/>
          </a:xfr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955691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9144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8001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643304" y="1600202"/>
            <a:ext cx="7620000" cy="2728913"/>
          </a:xfrm>
        </p:spPr>
        <p:txBody>
          <a:bodyPr/>
          <a:lstStyle>
            <a:lvl1pPr>
              <a:defRPr sz="1350">
                <a:latin typeface="Helvetica" panose="020B0604020202030204" pitchFamily="34" charset="0"/>
              </a:defRPr>
            </a:lvl1pPr>
            <a:lvl2pPr>
              <a:defRPr sz="1200">
                <a:latin typeface="Helvetica" panose="020B0604020202030204" pitchFamily="34" charset="0"/>
              </a:defRPr>
            </a:lvl2pPr>
            <a:lvl3pPr>
              <a:defRPr sz="1050">
                <a:latin typeface="Helvetica" panose="020B0604020202030204" pitchFamily="34" charset="0"/>
              </a:defRPr>
            </a:lvl3pPr>
            <a:lvl4pPr>
              <a:defRPr sz="900">
                <a:latin typeface="Helvetica" panose="020B0604020202030204" pitchFamily="34" charset="0"/>
              </a:defRPr>
            </a:lvl4pPr>
            <a:lvl5pPr>
              <a:defRPr sz="9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246935" y="1143002"/>
            <a:ext cx="8397717" cy="395287"/>
          </a:xfr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683608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9144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8001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643304" y="1600202"/>
            <a:ext cx="7620000" cy="2728913"/>
          </a:xfrm>
        </p:spPr>
        <p:txBody>
          <a:bodyPr/>
          <a:lstStyle>
            <a:lvl1pPr>
              <a:defRPr sz="1350">
                <a:latin typeface="Helvetica" panose="020B0604020202030204" pitchFamily="34" charset="0"/>
              </a:defRPr>
            </a:lvl1pPr>
            <a:lvl2pPr>
              <a:defRPr sz="1200">
                <a:latin typeface="Helvetica" panose="020B0604020202030204" pitchFamily="34" charset="0"/>
              </a:defRPr>
            </a:lvl2pPr>
            <a:lvl3pPr>
              <a:defRPr sz="1050">
                <a:latin typeface="Helvetica" panose="020B0604020202030204" pitchFamily="34" charset="0"/>
              </a:defRPr>
            </a:lvl3pPr>
            <a:lvl4pPr>
              <a:defRPr sz="900">
                <a:latin typeface="Helvetica" panose="020B0604020202030204" pitchFamily="34" charset="0"/>
              </a:defRPr>
            </a:lvl4pPr>
            <a:lvl5pPr>
              <a:defRPr sz="9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246935" y="1143002"/>
            <a:ext cx="8397717" cy="395287"/>
          </a:xfr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53692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9144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8001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643304" y="1600202"/>
            <a:ext cx="7620000" cy="2728913"/>
          </a:xfrm>
        </p:spPr>
        <p:txBody>
          <a:bodyPr/>
          <a:lstStyle>
            <a:lvl1pPr>
              <a:defRPr sz="1350">
                <a:latin typeface="Helvetica" panose="020B0604020202030204" pitchFamily="34" charset="0"/>
              </a:defRPr>
            </a:lvl1pPr>
            <a:lvl2pPr>
              <a:defRPr sz="1200">
                <a:latin typeface="Helvetica" panose="020B0604020202030204" pitchFamily="34" charset="0"/>
              </a:defRPr>
            </a:lvl2pPr>
            <a:lvl3pPr>
              <a:defRPr sz="1050">
                <a:latin typeface="Helvetica" panose="020B0604020202030204" pitchFamily="34" charset="0"/>
              </a:defRPr>
            </a:lvl3pPr>
            <a:lvl4pPr>
              <a:defRPr sz="900">
                <a:latin typeface="Helvetica" panose="020B0604020202030204" pitchFamily="34" charset="0"/>
              </a:defRPr>
            </a:lvl4pPr>
            <a:lvl5pPr>
              <a:defRPr sz="9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246935" y="1143002"/>
            <a:ext cx="8397717" cy="395287"/>
          </a:xfr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979072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9144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8001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643304" y="1600202"/>
            <a:ext cx="7620000" cy="2728913"/>
          </a:xfrm>
        </p:spPr>
        <p:txBody>
          <a:bodyPr/>
          <a:lstStyle>
            <a:lvl1pPr>
              <a:defRPr sz="1350">
                <a:latin typeface="Helvetica" panose="020B0604020202030204" pitchFamily="34" charset="0"/>
              </a:defRPr>
            </a:lvl1pPr>
            <a:lvl2pPr>
              <a:defRPr sz="1200">
                <a:latin typeface="Helvetica" panose="020B0604020202030204" pitchFamily="34" charset="0"/>
              </a:defRPr>
            </a:lvl2pPr>
            <a:lvl3pPr>
              <a:defRPr sz="1050">
                <a:latin typeface="Helvetica" panose="020B0604020202030204" pitchFamily="34" charset="0"/>
              </a:defRPr>
            </a:lvl3pPr>
            <a:lvl4pPr>
              <a:defRPr sz="900">
                <a:latin typeface="Helvetica" panose="020B0604020202030204" pitchFamily="34" charset="0"/>
              </a:defRPr>
            </a:lvl4pPr>
            <a:lvl5pPr>
              <a:defRPr sz="9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246935" y="1143002"/>
            <a:ext cx="8397717" cy="395287"/>
          </a:xfr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325892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9144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8001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643304" y="1600202"/>
            <a:ext cx="7620000" cy="2728913"/>
          </a:xfrm>
        </p:spPr>
        <p:txBody>
          <a:bodyPr/>
          <a:lstStyle>
            <a:lvl1pPr>
              <a:defRPr sz="1350">
                <a:latin typeface="Helvetica" panose="020B0604020202030204" pitchFamily="34" charset="0"/>
              </a:defRPr>
            </a:lvl1pPr>
            <a:lvl2pPr>
              <a:defRPr sz="1200">
                <a:latin typeface="Helvetica" panose="020B0604020202030204" pitchFamily="34" charset="0"/>
              </a:defRPr>
            </a:lvl2pPr>
            <a:lvl3pPr>
              <a:defRPr sz="1050">
                <a:latin typeface="Helvetica" panose="020B0604020202030204" pitchFamily="34" charset="0"/>
              </a:defRPr>
            </a:lvl3pPr>
            <a:lvl4pPr>
              <a:defRPr sz="900">
                <a:latin typeface="Helvetica" panose="020B0604020202030204" pitchFamily="34" charset="0"/>
              </a:defRPr>
            </a:lvl4pPr>
            <a:lvl5pPr>
              <a:defRPr sz="9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246935" y="1143002"/>
            <a:ext cx="8397717" cy="395287"/>
          </a:xfr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148684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C0C1690-8CA7-4BF3-A2AD-205F376CB408}" type="datetime1">
              <a:rPr lang="en-US" smtClean="0"/>
              <a:t>6/17/2023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5EFCE0F-DF2D-4465-B568-7505733AD931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9144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8001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643304" y="1600202"/>
            <a:ext cx="7620000" cy="2728913"/>
          </a:xfrm>
        </p:spPr>
        <p:txBody>
          <a:bodyPr/>
          <a:lstStyle>
            <a:lvl1pPr>
              <a:defRPr sz="1350">
                <a:latin typeface="Helvetica" panose="020B0604020202030204" pitchFamily="34" charset="0"/>
              </a:defRPr>
            </a:lvl1pPr>
            <a:lvl2pPr>
              <a:defRPr sz="1200">
                <a:latin typeface="Helvetica" panose="020B0604020202030204" pitchFamily="34" charset="0"/>
              </a:defRPr>
            </a:lvl2pPr>
            <a:lvl3pPr>
              <a:defRPr sz="1050">
                <a:latin typeface="Helvetica" panose="020B0604020202030204" pitchFamily="34" charset="0"/>
              </a:defRPr>
            </a:lvl3pPr>
            <a:lvl4pPr>
              <a:defRPr sz="900">
                <a:latin typeface="Helvetica" panose="020B0604020202030204" pitchFamily="34" charset="0"/>
              </a:defRPr>
            </a:lvl4pPr>
            <a:lvl5pPr>
              <a:defRPr sz="9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246935" y="1143002"/>
            <a:ext cx="8397717" cy="395287"/>
          </a:xfr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527517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9144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8001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643304" y="1600202"/>
            <a:ext cx="7620000" cy="2728913"/>
          </a:xfrm>
        </p:spPr>
        <p:txBody>
          <a:bodyPr/>
          <a:lstStyle>
            <a:lvl1pPr>
              <a:defRPr sz="1350">
                <a:latin typeface="Helvetica" panose="020B0604020202030204" pitchFamily="34" charset="0"/>
              </a:defRPr>
            </a:lvl1pPr>
            <a:lvl2pPr>
              <a:defRPr sz="1200">
                <a:latin typeface="Helvetica" panose="020B0604020202030204" pitchFamily="34" charset="0"/>
              </a:defRPr>
            </a:lvl2pPr>
            <a:lvl3pPr>
              <a:defRPr sz="1050">
                <a:latin typeface="Helvetica" panose="020B0604020202030204" pitchFamily="34" charset="0"/>
              </a:defRPr>
            </a:lvl3pPr>
            <a:lvl4pPr>
              <a:defRPr sz="900">
                <a:latin typeface="Helvetica" panose="020B0604020202030204" pitchFamily="34" charset="0"/>
              </a:defRPr>
            </a:lvl4pPr>
            <a:lvl5pPr>
              <a:defRPr sz="9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246935" y="1143002"/>
            <a:ext cx="8397717" cy="395287"/>
          </a:xfr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208873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9144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8001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643304" y="1600202"/>
            <a:ext cx="7620000" cy="2728913"/>
          </a:xfrm>
        </p:spPr>
        <p:txBody>
          <a:bodyPr/>
          <a:lstStyle>
            <a:lvl1pPr>
              <a:defRPr sz="1350">
                <a:latin typeface="Helvetica" panose="020B0604020202030204" pitchFamily="34" charset="0"/>
              </a:defRPr>
            </a:lvl1pPr>
            <a:lvl2pPr>
              <a:defRPr sz="1200">
                <a:latin typeface="Helvetica" panose="020B0604020202030204" pitchFamily="34" charset="0"/>
              </a:defRPr>
            </a:lvl2pPr>
            <a:lvl3pPr>
              <a:defRPr sz="1050">
                <a:latin typeface="Helvetica" panose="020B0604020202030204" pitchFamily="34" charset="0"/>
              </a:defRPr>
            </a:lvl3pPr>
            <a:lvl4pPr>
              <a:defRPr sz="900">
                <a:latin typeface="Helvetica" panose="020B0604020202030204" pitchFamily="34" charset="0"/>
              </a:defRPr>
            </a:lvl4pPr>
            <a:lvl5pPr>
              <a:defRPr sz="9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246935" y="1143002"/>
            <a:ext cx="8397717" cy="395287"/>
          </a:xfr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467250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9144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8001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643304" y="1600202"/>
            <a:ext cx="7620000" cy="2728913"/>
          </a:xfrm>
        </p:spPr>
        <p:txBody>
          <a:bodyPr/>
          <a:lstStyle>
            <a:lvl1pPr>
              <a:defRPr sz="1350">
                <a:latin typeface="Helvetica" panose="020B0604020202030204" pitchFamily="34" charset="0"/>
              </a:defRPr>
            </a:lvl1pPr>
            <a:lvl2pPr>
              <a:defRPr sz="1200">
                <a:latin typeface="Helvetica" panose="020B0604020202030204" pitchFamily="34" charset="0"/>
              </a:defRPr>
            </a:lvl2pPr>
            <a:lvl3pPr>
              <a:defRPr sz="1050">
                <a:latin typeface="Helvetica" panose="020B0604020202030204" pitchFamily="34" charset="0"/>
              </a:defRPr>
            </a:lvl3pPr>
            <a:lvl4pPr>
              <a:defRPr sz="900">
                <a:latin typeface="Helvetica" panose="020B0604020202030204" pitchFamily="34" charset="0"/>
              </a:defRPr>
            </a:lvl4pPr>
            <a:lvl5pPr>
              <a:defRPr sz="9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246935" y="1143002"/>
            <a:ext cx="8397717" cy="395287"/>
          </a:xfr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481455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9144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8001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643304" y="1600202"/>
            <a:ext cx="7620000" cy="2728913"/>
          </a:xfrm>
        </p:spPr>
        <p:txBody>
          <a:bodyPr/>
          <a:lstStyle>
            <a:lvl1pPr>
              <a:defRPr sz="1350">
                <a:latin typeface="Helvetica" panose="020B0604020202030204" pitchFamily="34" charset="0"/>
              </a:defRPr>
            </a:lvl1pPr>
            <a:lvl2pPr>
              <a:defRPr sz="1200">
                <a:latin typeface="Helvetica" panose="020B0604020202030204" pitchFamily="34" charset="0"/>
              </a:defRPr>
            </a:lvl2pPr>
            <a:lvl3pPr>
              <a:defRPr sz="1050">
                <a:latin typeface="Helvetica" panose="020B0604020202030204" pitchFamily="34" charset="0"/>
              </a:defRPr>
            </a:lvl3pPr>
            <a:lvl4pPr>
              <a:defRPr sz="900">
                <a:latin typeface="Helvetica" panose="020B0604020202030204" pitchFamily="34" charset="0"/>
              </a:defRPr>
            </a:lvl4pPr>
            <a:lvl5pPr>
              <a:defRPr sz="9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246935" y="1143002"/>
            <a:ext cx="8397717" cy="395287"/>
          </a:xfr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589705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9144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8001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643304" y="1600202"/>
            <a:ext cx="7620000" cy="2728913"/>
          </a:xfrm>
        </p:spPr>
        <p:txBody>
          <a:bodyPr/>
          <a:lstStyle>
            <a:lvl1pPr>
              <a:defRPr sz="1350">
                <a:latin typeface="Helvetica" panose="020B0604020202030204" pitchFamily="34" charset="0"/>
              </a:defRPr>
            </a:lvl1pPr>
            <a:lvl2pPr>
              <a:defRPr sz="1200">
                <a:latin typeface="Helvetica" panose="020B0604020202030204" pitchFamily="34" charset="0"/>
              </a:defRPr>
            </a:lvl2pPr>
            <a:lvl3pPr>
              <a:defRPr sz="1050">
                <a:latin typeface="Helvetica" panose="020B0604020202030204" pitchFamily="34" charset="0"/>
              </a:defRPr>
            </a:lvl3pPr>
            <a:lvl4pPr>
              <a:defRPr sz="900">
                <a:latin typeface="Helvetica" panose="020B0604020202030204" pitchFamily="34" charset="0"/>
              </a:defRPr>
            </a:lvl4pPr>
            <a:lvl5pPr>
              <a:defRPr sz="9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246935" y="1143002"/>
            <a:ext cx="8397717" cy="395287"/>
          </a:xfr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215394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9144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8001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643304" y="1600202"/>
            <a:ext cx="7620000" cy="2728913"/>
          </a:xfrm>
        </p:spPr>
        <p:txBody>
          <a:bodyPr/>
          <a:lstStyle>
            <a:lvl1pPr>
              <a:defRPr sz="1350">
                <a:latin typeface="Helvetica" panose="020B0604020202030204" pitchFamily="34" charset="0"/>
              </a:defRPr>
            </a:lvl1pPr>
            <a:lvl2pPr>
              <a:defRPr sz="1200">
                <a:latin typeface="Helvetica" panose="020B0604020202030204" pitchFamily="34" charset="0"/>
              </a:defRPr>
            </a:lvl2pPr>
            <a:lvl3pPr>
              <a:defRPr sz="1050">
                <a:latin typeface="Helvetica" panose="020B0604020202030204" pitchFamily="34" charset="0"/>
              </a:defRPr>
            </a:lvl3pPr>
            <a:lvl4pPr>
              <a:defRPr sz="900">
                <a:latin typeface="Helvetica" panose="020B0604020202030204" pitchFamily="34" charset="0"/>
              </a:defRPr>
            </a:lvl4pPr>
            <a:lvl5pPr>
              <a:defRPr sz="9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246935" y="1143002"/>
            <a:ext cx="8397717" cy="395287"/>
          </a:xfr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814362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9144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8001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643304" y="1600202"/>
            <a:ext cx="7620000" cy="2728913"/>
          </a:xfrm>
        </p:spPr>
        <p:txBody>
          <a:bodyPr/>
          <a:lstStyle>
            <a:lvl1pPr>
              <a:defRPr sz="1350">
                <a:latin typeface="Helvetica" panose="020B0604020202030204" pitchFamily="34" charset="0"/>
              </a:defRPr>
            </a:lvl1pPr>
            <a:lvl2pPr>
              <a:defRPr sz="1200">
                <a:latin typeface="Helvetica" panose="020B0604020202030204" pitchFamily="34" charset="0"/>
              </a:defRPr>
            </a:lvl2pPr>
            <a:lvl3pPr>
              <a:defRPr sz="1050">
                <a:latin typeface="Helvetica" panose="020B0604020202030204" pitchFamily="34" charset="0"/>
              </a:defRPr>
            </a:lvl3pPr>
            <a:lvl4pPr>
              <a:defRPr sz="900">
                <a:latin typeface="Helvetica" panose="020B0604020202030204" pitchFamily="34" charset="0"/>
              </a:defRPr>
            </a:lvl4pPr>
            <a:lvl5pPr>
              <a:defRPr sz="9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246935" y="1143002"/>
            <a:ext cx="8397717" cy="395287"/>
          </a:xfr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303838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9144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8001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643304" y="1600202"/>
            <a:ext cx="7620000" cy="2728913"/>
          </a:xfrm>
        </p:spPr>
        <p:txBody>
          <a:bodyPr/>
          <a:lstStyle>
            <a:lvl1pPr>
              <a:defRPr sz="1350">
                <a:latin typeface="Helvetica" panose="020B0604020202030204" pitchFamily="34" charset="0"/>
              </a:defRPr>
            </a:lvl1pPr>
            <a:lvl2pPr>
              <a:defRPr sz="1200">
                <a:latin typeface="Helvetica" panose="020B0604020202030204" pitchFamily="34" charset="0"/>
              </a:defRPr>
            </a:lvl2pPr>
            <a:lvl3pPr>
              <a:defRPr sz="1050">
                <a:latin typeface="Helvetica" panose="020B0604020202030204" pitchFamily="34" charset="0"/>
              </a:defRPr>
            </a:lvl3pPr>
            <a:lvl4pPr>
              <a:defRPr sz="900">
                <a:latin typeface="Helvetica" panose="020B0604020202030204" pitchFamily="34" charset="0"/>
              </a:defRPr>
            </a:lvl4pPr>
            <a:lvl5pPr>
              <a:defRPr sz="9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246935" y="1143002"/>
            <a:ext cx="8397717" cy="395287"/>
          </a:xfr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778746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9144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8001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643304" y="1600202"/>
            <a:ext cx="7620000" cy="2728913"/>
          </a:xfrm>
        </p:spPr>
        <p:txBody>
          <a:bodyPr/>
          <a:lstStyle>
            <a:lvl1pPr>
              <a:defRPr sz="1350">
                <a:latin typeface="Helvetica" panose="020B0604020202030204" pitchFamily="34" charset="0"/>
              </a:defRPr>
            </a:lvl1pPr>
            <a:lvl2pPr>
              <a:defRPr sz="1200">
                <a:latin typeface="Helvetica" panose="020B0604020202030204" pitchFamily="34" charset="0"/>
              </a:defRPr>
            </a:lvl2pPr>
            <a:lvl3pPr>
              <a:defRPr sz="1050">
                <a:latin typeface="Helvetica" panose="020B0604020202030204" pitchFamily="34" charset="0"/>
              </a:defRPr>
            </a:lvl3pPr>
            <a:lvl4pPr>
              <a:defRPr sz="900">
                <a:latin typeface="Helvetica" panose="020B0604020202030204" pitchFamily="34" charset="0"/>
              </a:defRPr>
            </a:lvl4pPr>
            <a:lvl5pPr>
              <a:defRPr sz="9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246935" y="1143002"/>
            <a:ext cx="8397717" cy="395287"/>
          </a:xfr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445985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274638"/>
            <a:ext cx="6120680" cy="850106"/>
          </a:xfrm>
          <a:prstGeom prst="rect">
            <a:avLst/>
          </a:prstGeo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2195513" y="6237288"/>
            <a:ext cx="4392612" cy="365125"/>
          </a:xfrm>
          <a:prstGeom prst="rect">
            <a:avLst/>
          </a:prstGeom>
        </p:spPr>
        <p:txBody>
          <a:bodyPr/>
          <a:lstStyle>
            <a:lvl1pPr algn="ctr">
              <a:defRPr sz="1200" b="1" smtClean="0"/>
            </a:lvl1pPr>
          </a:lstStyle>
          <a:p>
            <a:pPr>
              <a:defRPr/>
            </a:pPr>
            <a:endParaRPr lang="en-IN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532813" y="6237288"/>
            <a:ext cx="611187" cy="293687"/>
          </a:xfrm>
          <a:prstGeom prst="rect">
            <a:avLst/>
          </a:prstGeom>
        </p:spPr>
        <p:txBody>
          <a:bodyPr/>
          <a:lstStyle>
            <a:lvl1pPr>
              <a:defRPr sz="1600" b="1" smtClean="0"/>
            </a:lvl1pPr>
          </a:lstStyle>
          <a:p>
            <a:pPr>
              <a:defRPr/>
            </a:pPr>
            <a:fld id="{578891D9-9DBF-4503-8954-7823A473F5F2}" type="slidenum">
              <a:rPr lang="en-IN"/>
              <a:pPr>
                <a:defRPr/>
              </a:pPr>
              <a:t>‹#›</a:t>
            </a:fld>
            <a:endParaRPr lang="en-IN" dirty="0"/>
          </a:p>
        </p:txBody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9144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8001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643304" y="1600202"/>
            <a:ext cx="7620000" cy="2728913"/>
          </a:xfrm>
        </p:spPr>
        <p:txBody>
          <a:bodyPr/>
          <a:lstStyle>
            <a:lvl1pPr>
              <a:defRPr sz="1350">
                <a:latin typeface="Helvetica" panose="020B0604020202030204" pitchFamily="34" charset="0"/>
              </a:defRPr>
            </a:lvl1pPr>
            <a:lvl2pPr>
              <a:defRPr sz="1200">
                <a:latin typeface="Helvetica" panose="020B0604020202030204" pitchFamily="34" charset="0"/>
              </a:defRPr>
            </a:lvl2pPr>
            <a:lvl3pPr>
              <a:defRPr sz="1050">
                <a:latin typeface="Helvetica" panose="020B0604020202030204" pitchFamily="34" charset="0"/>
              </a:defRPr>
            </a:lvl3pPr>
            <a:lvl4pPr>
              <a:defRPr sz="900">
                <a:latin typeface="Helvetica" panose="020B0604020202030204" pitchFamily="34" charset="0"/>
              </a:defRPr>
            </a:lvl4pPr>
            <a:lvl5pPr>
              <a:defRPr sz="9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246935" y="1143002"/>
            <a:ext cx="8397717" cy="395287"/>
          </a:xfr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454953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9144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8001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643304" y="1600202"/>
            <a:ext cx="7620000" cy="2728913"/>
          </a:xfrm>
        </p:spPr>
        <p:txBody>
          <a:bodyPr/>
          <a:lstStyle>
            <a:lvl1pPr>
              <a:defRPr sz="1350">
                <a:latin typeface="Helvetica" panose="020B0604020202030204" pitchFamily="34" charset="0"/>
              </a:defRPr>
            </a:lvl1pPr>
            <a:lvl2pPr>
              <a:defRPr sz="1200">
                <a:latin typeface="Helvetica" panose="020B0604020202030204" pitchFamily="34" charset="0"/>
              </a:defRPr>
            </a:lvl2pPr>
            <a:lvl3pPr>
              <a:defRPr sz="1050">
                <a:latin typeface="Helvetica" panose="020B0604020202030204" pitchFamily="34" charset="0"/>
              </a:defRPr>
            </a:lvl3pPr>
            <a:lvl4pPr>
              <a:defRPr sz="900">
                <a:latin typeface="Helvetica" panose="020B0604020202030204" pitchFamily="34" charset="0"/>
              </a:defRPr>
            </a:lvl4pPr>
            <a:lvl5pPr>
              <a:defRPr sz="9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246935" y="1143002"/>
            <a:ext cx="8397717" cy="395287"/>
          </a:xfr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98955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9144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8001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643304" y="1600202"/>
            <a:ext cx="7620000" cy="2728913"/>
          </a:xfrm>
        </p:spPr>
        <p:txBody>
          <a:bodyPr/>
          <a:lstStyle>
            <a:lvl1pPr>
              <a:defRPr sz="1350">
                <a:latin typeface="Helvetica" panose="020B0604020202030204" pitchFamily="34" charset="0"/>
              </a:defRPr>
            </a:lvl1pPr>
            <a:lvl2pPr>
              <a:defRPr sz="1200">
                <a:latin typeface="Helvetica" panose="020B0604020202030204" pitchFamily="34" charset="0"/>
              </a:defRPr>
            </a:lvl2pPr>
            <a:lvl3pPr>
              <a:defRPr sz="1050">
                <a:latin typeface="Helvetica" panose="020B0604020202030204" pitchFamily="34" charset="0"/>
              </a:defRPr>
            </a:lvl3pPr>
            <a:lvl4pPr>
              <a:defRPr sz="900">
                <a:latin typeface="Helvetica" panose="020B0604020202030204" pitchFamily="34" charset="0"/>
              </a:defRPr>
            </a:lvl4pPr>
            <a:lvl5pPr>
              <a:defRPr sz="9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246935" y="1143002"/>
            <a:ext cx="8397717" cy="395287"/>
          </a:xfr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512161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9144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8001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643304" y="1600202"/>
            <a:ext cx="7620000" cy="2728913"/>
          </a:xfrm>
        </p:spPr>
        <p:txBody>
          <a:bodyPr/>
          <a:lstStyle>
            <a:lvl1pPr>
              <a:defRPr sz="1350">
                <a:latin typeface="Helvetica" panose="020B0604020202030204" pitchFamily="34" charset="0"/>
              </a:defRPr>
            </a:lvl1pPr>
            <a:lvl2pPr>
              <a:defRPr sz="1200">
                <a:latin typeface="Helvetica" panose="020B0604020202030204" pitchFamily="34" charset="0"/>
              </a:defRPr>
            </a:lvl2pPr>
            <a:lvl3pPr>
              <a:defRPr sz="1050">
                <a:latin typeface="Helvetica" panose="020B0604020202030204" pitchFamily="34" charset="0"/>
              </a:defRPr>
            </a:lvl3pPr>
            <a:lvl4pPr>
              <a:defRPr sz="900">
                <a:latin typeface="Helvetica" panose="020B0604020202030204" pitchFamily="34" charset="0"/>
              </a:defRPr>
            </a:lvl4pPr>
            <a:lvl5pPr>
              <a:defRPr sz="9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246935" y="1143002"/>
            <a:ext cx="8397717" cy="395287"/>
          </a:xfr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298645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9144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8001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643304" y="1600202"/>
            <a:ext cx="7620000" cy="2728913"/>
          </a:xfrm>
        </p:spPr>
        <p:txBody>
          <a:bodyPr/>
          <a:lstStyle>
            <a:lvl1pPr>
              <a:defRPr sz="1350">
                <a:latin typeface="Helvetica" panose="020B0604020202030204" pitchFamily="34" charset="0"/>
              </a:defRPr>
            </a:lvl1pPr>
            <a:lvl2pPr>
              <a:defRPr sz="1200">
                <a:latin typeface="Helvetica" panose="020B0604020202030204" pitchFamily="34" charset="0"/>
              </a:defRPr>
            </a:lvl2pPr>
            <a:lvl3pPr>
              <a:defRPr sz="1050">
                <a:latin typeface="Helvetica" panose="020B0604020202030204" pitchFamily="34" charset="0"/>
              </a:defRPr>
            </a:lvl3pPr>
            <a:lvl4pPr>
              <a:defRPr sz="900">
                <a:latin typeface="Helvetica" panose="020B0604020202030204" pitchFamily="34" charset="0"/>
              </a:defRPr>
            </a:lvl4pPr>
            <a:lvl5pPr>
              <a:defRPr sz="9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246935" y="1143002"/>
            <a:ext cx="8397717" cy="395287"/>
          </a:xfr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981176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9144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8001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643304" y="1600202"/>
            <a:ext cx="7620000" cy="2728913"/>
          </a:xfrm>
        </p:spPr>
        <p:txBody>
          <a:bodyPr/>
          <a:lstStyle>
            <a:lvl1pPr>
              <a:defRPr sz="1350">
                <a:latin typeface="Helvetica" panose="020B0604020202030204" pitchFamily="34" charset="0"/>
              </a:defRPr>
            </a:lvl1pPr>
            <a:lvl2pPr>
              <a:defRPr sz="1200">
                <a:latin typeface="Helvetica" panose="020B0604020202030204" pitchFamily="34" charset="0"/>
              </a:defRPr>
            </a:lvl2pPr>
            <a:lvl3pPr>
              <a:defRPr sz="1050">
                <a:latin typeface="Helvetica" panose="020B0604020202030204" pitchFamily="34" charset="0"/>
              </a:defRPr>
            </a:lvl3pPr>
            <a:lvl4pPr>
              <a:defRPr sz="900">
                <a:latin typeface="Helvetica" panose="020B0604020202030204" pitchFamily="34" charset="0"/>
              </a:defRPr>
            </a:lvl4pPr>
            <a:lvl5pPr>
              <a:defRPr sz="9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246935" y="1143002"/>
            <a:ext cx="8397717" cy="395287"/>
          </a:xfr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901825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9144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8001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643304" y="1600202"/>
            <a:ext cx="7620000" cy="2728913"/>
          </a:xfrm>
        </p:spPr>
        <p:txBody>
          <a:bodyPr/>
          <a:lstStyle>
            <a:lvl1pPr>
              <a:defRPr sz="1350">
                <a:latin typeface="Helvetica" panose="020B0604020202030204" pitchFamily="34" charset="0"/>
              </a:defRPr>
            </a:lvl1pPr>
            <a:lvl2pPr>
              <a:defRPr sz="1200">
                <a:latin typeface="Helvetica" panose="020B0604020202030204" pitchFamily="34" charset="0"/>
              </a:defRPr>
            </a:lvl2pPr>
            <a:lvl3pPr>
              <a:defRPr sz="1050">
                <a:latin typeface="Helvetica" panose="020B0604020202030204" pitchFamily="34" charset="0"/>
              </a:defRPr>
            </a:lvl3pPr>
            <a:lvl4pPr>
              <a:defRPr sz="900">
                <a:latin typeface="Helvetica" panose="020B0604020202030204" pitchFamily="34" charset="0"/>
              </a:defRPr>
            </a:lvl4pPr>
            <a:lvl5pPr>
              <a:defRPr sz="9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246935" y="1143002"/>
            <a:ext cx="8397717" cy="395287"/>
          </a:xfr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947597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9144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8001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643304" y="1600202"/>
            <a:ext cx="7620000" cy="2728913"/>
          </a:xfrm>
        </p:spPr>
        <p:txBody>
          <a:bodyPr/>
          <a:lstStyle>
            <a:lvl1pPr>
              <a:defRPr sz="1350">
                <a:latin typeface="Helvetica" panose="020B0604020202030204" pitchFamily="34" charset="0"/>
              </a:defRPr>
            </a:lvl1pPr>
            <a:lvl2pPr>
              <a:defRPr sz="1200">
                <a:latin typeface="Helvetica" panose="020B0604020202030204" pitchFamily="34" charset="0"/>
              </a:defRPr>
            </a:lvl2pPr>
            <a:lvl3pPr>
              <a:defRPr sz="1050">
                <a:latin typeface="Helvetica" panose="020B0604020202030204" pitchFamily="34" charset="0"/>
              </a:defRPr>
            </a:lvl3pPr>
            <a:lvl4pPr>
              <a:defRPr sz="900">
                <a:latin typeface="Helvetica" panose="020B0604020202030204" pitchFamily="34" charset="0"/>
              </a:defRPr>
            </a:lvl4pPr>
            <a:lvl5pPr>
              <a:defRPr sz="9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246935" y="1143002"/>
            <a:ext cx="8397717" cy="395287"/>
          </a:xfr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753486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9144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8001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643304" y="1600202"/>
            <a:ext cx="7620000" cy="2728913"/>
          </a:xfrm>
        </p:spPr>
        <p:txBody>
          <a:bodyPr/>
          <a:lstStyle>
            <a:lvl1pPr>
              <a:defRPr sz="1350">
                <a:latin typeface="Helvetica" panose="020B0604020202030204" pitchFamily="34" charset="0"/>
              </a:defRPr>
            </a:lvl1pPr>
            <a:lvl2pPr>
              <a:defRPr sz="1200">
                <a:latin typeface="Helvetica" panose="020B0604020202030204" pitchFamily="34" charset="0"/>
              </a:defRPr>
            </a:lvl2pPr>
            <a:lvl3pPr>
              <a:defRPr sz="1050">
                <a:latin typeface="Helvetica" panose="020B0604020202030204" pitchFamily="34" charset="0"/>
              </a:defRPr>
            </a:lvl3pPr>
            <a:lvl4pPr>
              <a:defRPr sz="900">
                <a:latin typeface="Helvetica" panose="020B0604020202030204" pitchFamily="34" charset="0"/>
              </a:defRPr>
            </a:lvl4pPr>
            <a:lvl5pPr>
              <a:defRPr sz="9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246935" y="1143002"/>
            <a:ext cx="8397717" cy="395287"/>
          </a:xfr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904055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9144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8001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643304" y="1600202"/>
            <a:ext cx="7620000" cy="2728913"/>
          </a:xfrm>
        </p:spPr>
        <p:txBody>
          <a:bodyPr/>
          <a:lstStyle>
            <a:lvl1pPr>
              <a:defRPr sz="1350">
                <a:latin typeface="Helvetica" panose="020B0604020202030204" pitchFamily="34" charset="0"/>
              </a:defRPr>
            </a:lvl1pPr>
            <a:lvl2pPr>
              <a:defRPr sz="1200">
                <a:latin typeface="Helvetica" panose="020B0604020202030204" pitchFamily="34" charset="0"/>
              </a:defRPr>
            </a:lvl2pPr>
            <a:lvl3pPr>
              <a:defRPr sz="1050">
                <a:latin typeface="Helvetica" panose="020B0604020202030204" pitchFamily="34" charset="0"/>
              </a:defRPr>
            </a:lvl3pPr>
            <a:lvl4pPr>
              <a:defRPr sz="900">
                <a:latin typeface="Helvetica" panose="020B0604020202030204" pitchFamily="34" charset="0"/>
              </a:defRPr>
            </a:lvl4pPr>
            <a:lvl5pPr>
              <a:defRPr sz="9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246935" y="1143002"/>
            <a:ext cx="8397717" cy="395287"/>
          </a:xfr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020662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ED7F078-45CA-436D-BCDB-2763B33808C1}" type="datetime1">
              <a:rPr lang="en-US" smtClean="0"/>
              <a:t>6/17/2023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7754B72-864B-4419-8417-A1CD80834F11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9144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8001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643304" y="1600202"/>
            <a:ext cx="7620000" cy="2728913"/>
          </a:xfrm>
        </p:spPr>
        <p:txBody>
          <a:bodyPr/>
          <a:lstStyle>
            <a:lvl1pPr>
              <a:defRPr sz="1350">
                <a:latin typeface="Helvetica" panose="020B0604020202030204" pitchFamily="34" charset="0"/>
              </a:defRPr>
            </a:lvl1pPr>
            <a:lvl2pPr>
              <a:defRPr sz="1200">
                <a:latin typeface="Helvetica" panose="020B0604020202030204" pitchFamily="34" charset="0"/>
              </a:defRPr>
            </a:lvl2pPr>
            <a:lvl3pPr>
              <a:defRPr sz="1050">
                <a:latin typeface="Helvetica" panose="020B0604020202030204" pitchFamily="34" charset="0"/>
              </a:defRPr>
            </a:lvl3pPr>
            <a:lvl4pPr>
              <a:defRPr sz="900">
                <a:latin typeface="Helvetica" panose="020B0604020202030204" pitchFamily="34" charset="0"/>
              </a:defRPr>
            </a:lvl4pPr>
            <a:lvl5pPr>
              <a:defRPr sz="9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246935" y="1143002"/>
            <a:ext cx="8397717" cy="395287"/>
          </a:xfr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973116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9144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8001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643304" y="1600202"/>
            <a:ext cx="7620000" cy="2728913"/>
          </a:xfrm>
        </p:spPr>
        <p:txBody>
          <a:bodyPr/>
          <a:lstStyle>
            <a:lvl1pPr>
              <a:defRPr sz="1350">
                <a:latin typeface="Helvetica" panose="020B0604020202030204" pitchFamily="34" charset="0"/>
              </a:defRPr>
            </a:lvl1pPr>
            <a:lvl2pPr>
              <a:defRPr sz="1200">
                <a:latin typeface="Helvetica" panose="020B0604020202030204" pitchFamily="34" charset="0"/>
              </a:defRPr>
            </a:lvl2pPr>
            <a:lvl3pPr>
              <a:defRPr sz="1050">
                <a:latin typeface="Helvetica" panose="020B0604020202030204" pitchFamily="34" charset="0"/>
              </a:defRPr>
            </a:lvl3pPr>
            <a:lvl4pPr>
              <a:defRPr sz="900">
                <a:latin typeface="Helvetica" panose="020B0604020202030204" pitchFamily="34" charset="0"/>
              </a:defRPr>
            </a:lvl4pPr>
            <a:lvl5pPr>
              <a:defRPr sz="9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246935" y="1143002"/>
            <a:ext cx="8397717" cy="395287"/>
          </a:xfr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522882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9144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8001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643304" y="1600202"/>
            <a:ext cx="7620000" cy="2728913"/>
          </a:xfrm>
        </p:spPr>
        <p:txBody>
          <a:bodyPr/>
          <a:lstStyle>
            <a:lvl1pPr>
              <a:defRPr sz="1350">
                <a:latin typeface="Helvetica" panose="020B0604020202030204" pitchFamily="34" charset="0"/>
              </a:defRPr>
            </a:lvl1pPr>
            <a:lvl2pPr>
              <a:defRPr sz="1200">
                <a:latin typeface="Helvetica" panose="020B0604020202030204" pitchFamily="34" charset="0"/>
              </a:defRPr>
            </a:lvl2pPr>
            <a:lvl3pPr>
              <a:defRPr sz="1050">
                <a:latin typeface="Helvetica" panose="020B0604020202030204" pitchFamily="34" charset="0"/>
              </a:defRPr>
            </a:lvl3pPr>
            <a:lvl4pPr>
              <a:defRPr sz="900">
                <a:latin typeface="Helvetica" panose="020B0604020202030204" pitchFamily="34" charset="0"/>
              </a:defRPr>
            </a:lvl4pPr>
            <a:lvl5pPr>
              <a:defRPr sz="9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246935" y="1143002"/>
            <a:ext cx="8397717" cy="395287"/>
          </a:xfr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707093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9144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8001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643304" y="1600202"/>
            <a:ext cx="7620000" cy="2728913"/>
          </a:xfrm>
        </p:spPr>
        <p:txBody>
          <a:bodyPr/>
          <a:lstStyle>
            <a:lvl1pPr>
              <a:defRPr sz="1350">
                <a:latin typeface="Helvetica" panose="020B0604020202030204" pitchFamily="34" charset="0"/>
              </a:defRPr>
            </a:lvl1pPr>
            <a:lvl2pPr>
              <a:defRPr sz="1200">
                <a:latin typeface="Helvetica" panose="020B0604020202030204" pitchFamily="34" charset="0"/>
              </a:defRPr>
            </a:lvl2pPr>
            <a:lvl3pPr>
              <a:defRPr sz="1050">
                <a:latin typeface="Helvetica" panose="020B0604020202030204" pitchFamily="34" charset="0"/>
              </a:defRPr>
            </a:lvl3pPr>
            <a:lvl4pPr>
              <a:defRPr sz="900">
                <a:latin typeface="Helvetica" panose="020B0604020202030204" pitchFamily="34" charset="0"/>
              </a:defRPr>
            </a:lvl4pPr>
            <a:lvl5pPr>
              <a:defRPr sz="9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246935" y="1143002"/>
            <a:ext cx="8397717" cy="395287"/>
          </a:xfr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95482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9144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8001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643304" y="1600202"/>
            <a:ext cx="7620000" cy="2728913"/>
          </a:xfrm>
        </p:spPr>
        <p:txBody>
          <a:bodyPr/>
          <a:lstStyle>
            <a:lvl1pPr>
              <a:defRPr sz="1350">
                <a:latin typeface="Helvetica" panose="020B0604020202030204" pitchFamily="34" charset="0"/>
              </a:defRPr>
            </a:lvl1pPr>
            <a:lvl2pPr>
              <a:defRPr sz="1200">
                <a:latin typeface="Helvetica" panose="020B0604020202030204" pitchFamily="34" charset="0"/>
              </a:defRPr>
            </a:lvl2pPr>
            <a:lvl3pPr>
              <a:defRPr sz="1050">
                <a:latin typeface="Helvetica" panose="020B0604020202030204" pitchFamily="34" charset="0"/>
              </a:defRPr>
            </a:lvl3pPr>
            <a:lvl4pPr>
              <a:defRPr sz="900">
                <a:latin typeface="Helvetica" panose="020B0604020202030204" pitchFamily="34" charset="0"/>
              </a:defRPr>
            </a:lvl4pPr>
            <a:lvl5pPr>
              <a:defRPr sz="9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246935" y="1143002"/>
            <a:ext cx="8397717" cy="395287"/>
          </a:xfr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067655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9144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8001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643304" y="1600202"/>
            <a:ext cx="7620000" cy="2728913"/>
          </a:xfrm>
        </p:spPr>
        <p:txBody>
          <a:bodyPr/>
          <a:lstStyle>
            <a:lvl1pPr>
              <a:defRPr sz="1350">
                <a:latin typeface="Helvetica" panose="020B0604020202030204" pitchFamily="34" charset="0"/>
              </a:defRPr>
            </a:lvl1pPr>
            <a:lvl2pPr>
              <a:defRPr sz="1200">
                <a:latin typeface="Helvetica" panose="020B0604020202030204" pitchFamily="34" charset="0"/>
              </a:defRPr>
            </a:lvl2pPr>
            <a:lvl3pPr>
              <a:defRPr sz="1050">
                <a:latin typeface="Helvetica" panose="020B0604020202030204" pitchFamily="34" charset="0"/>
              </a:defRPr>
            </a:lvl3pPr>
            <a:lvl4pPr>
              <a:defRPr sz="900">
                <a:latin typeface="Helvetica" panose="020B0604020202030204" pitchFamily="34" charset="0"/>
              </a:defRPr>
            </a:lvl4pPr>
            <a:lvl5pPr>
              <a:defRPr sz="9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246935" y="1143002"/>
            <a:ext cx="8397717" cy="395287"/>
          </a:xfr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341112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1EDC1C1-EAE1-4BB9-9C6A-E69598A608B8}" type="datetime1">
              <a:rPr lang="en-US" smtClean="0"/>
              <a:t>6/17/2023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3CC4AA0-627E-417E-B63D-B3DF9B458D26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864ACAF-850F-4E54-8FE9-8FA2C243DE68}" type="datetime1">
              <a:rPr lang="en-US" smtClean="0"/>
              <a:t>6/17/2023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85947CB-2DD6-480A-BB8A-9DB725A59BE4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\\Server\D\jyoti\FI023_BITS_v1\styleguide img\IMG_5627_b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3"/>
          <p:cNvSpPr/>
          <p:nvPr/>
        </p:nvSpPr>
        <p:spPr>
          <a:xfrm>
            <a:off x="0" y="4281488"/>
            <a:ext cx="9144000" cy="2576512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pic>
        <p:nvPicPr>
          <p:cNvPr id="5" name="Picture 8" descr="Picture 7.png"/>
          <p:cNvPicPr>
            <a:picLocks noChangeAspect="1"/>
          </p:cNvPicPr>
          <p:nvPr/>
        </p:nvPicPr>
        <p:blipFill>
          <a:blip r:embed="rId3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2882900" y="677545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-12700" y="677545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778500" y="677545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858000" y="762000"/>
            <a:ext cx="2209800" cy="5540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2900" b="1" spc="-150" dirty="0">
                <a:solidFill>
                  <a:prstClr val="white"/>
                </a:solidFill>
                <a:latin typeface="Arial"/>
                <a:cs typeface="Arial"/>
              </a:rPr>
              <a:t>BITS</a:t>
            </a:r>
            <a:r>
              <a:rPr lang="en-US" sz="2900" spc="-150" dirty="0">
                <a:solidFill>
                  <a:prstClr val="white"/>
                </a:solidFill>
                <a:latin typeface="Arial"/>
                <a:cs typeface="Arial"/>
              </a:rPr>
              <a:t> Pilani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086600" y="1171575"/>
            <a:ext cx="1905000" cy="2762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srgbClr val="FFFFFF"/>
                </a:solidFill>
                <a:latin typeface="Arial"/>
                <a:cs typeface="Arial"/>
              </a:rPr>
              <a:t>Pilani Campus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0"/>
          </p:nvPr>
        </p:nvSpPr>
        <p:spPr>
          <a:xfrm>
            <a:off x="304800" y="4648200"/>
            <a:ext cx="8458200" cy="1600200"/>
          </a:xfrm>
        </p:spPr>
        <p:txBody>
          <a:bodyPr>
            <a:noAutofit/>
          </a:bodyPr>
          <a:lstStyle>
            <a:lvl1pPr marL="0" indent="0">
              <a:lnSpc>
                <a:spcPts val="4200"/>
              </a:lnSpc>
              <a:spcBef>
                <a:spcPts val="0"/>
              </a:spcBef>
              <a:buNone/>
              <a:defRPr sz="40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F782099-724F-40AB-8E67-4FB981F47242}" type="datetime1">
              <a:rPr lang="en-US" smtClean="0"/>
              <a:t>6/17/2023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9A44F58-842A-4939-AD5D-04575B8B76C1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B7781A9-26D8-498A-A78A-4369AE67AC51}" type="datetime1">
              <a:rPr lang="en-US" smtClean="0"/>
              <a:t>6/17/2023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062B2FC-FC80-4EAE-B114-A316EDBA5B6E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60FC157-7303-4896-BF84-95F3AD505D15}" type="datetime1">
              <a:rPr lang="en-US" smtClean="0"/>
              <a:t>6/17/2023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333D8C1-C48A-434B-B05D-32EFC992A06D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IN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140035-DD72-475E-99C9-FA286FF8CEF5}" type="datetime1">
              <a:rPr lang="en-US" smtClean="0"/>
              <a:t>6/17/2023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ABC52F0-3AC6-4B70-9B7C-80128C5BC8D3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326905-178E-415A-9E8A-DF517F197F55}" type="datetime1">
              <a:rPr lang="en-US" smtClean="0"/>
              <a:t>6/17/2023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904F594-7693-4705-8E88-CEADBE86DA53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EAD8F48-34D1-47D3-BB07-1911D9B7808E}" type="datetime1">
              <a:rPr lang="en-US" smtClean="0"/>
              <a:t>6/17/2023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806891-6D43-46F3-BFF0-1270190D4E6C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0EFC283-09B0-4637-98DE-4EA18B48056F}" type="datetime1">
              <a:rPr lang="en-US" smtClean="0"/>
              <a:t>6/17/2023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0DB935C-A2BB-404C-A6C5-67E9068028E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274638"/>
            <a:ext cx="6120680" cy="850106"/>
          </a:xfrm>
          <a:prstGeom prst="rect">
            <a:avLst/>
          </a:prstGeo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95736" y="6237312"/>
            <a:ext cx="4392488" cy="365125"/>
          </a:xfrm>
          <a:prstGeom prst="rect">
            <a:avLst/>
          </a:prstGeom>
        </p:spPr>
        <p:txBody>
          <a:bodyPr/>
          <a:lstStyle>
            <a:lvl1pPr>
              <a:defRPr sz="1200" b="1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2440" y="6237312"/>
            <a:ext cx="611560" cy="293117"/>
          </a:xfrm>
          <a:prstGeom prst="rect">
            <a:avLst/>
          </a:prstGeom>
        </p:spPr>
        <p:txBody>
          <a:bodyPr/>
          <a:lstStyle>
            <a:lvl1pPr>
              <a:defRPr sz="1600" b="1"/>
            </a:lvl1pPr>
          </a:lstStyle>
          <a:p>
            <a:pPr>
              <a:defRPr/>
            </a:pPr>
            <a:fld id="{60DB935C-A2BB-404C-A6C5-67E9068028E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274638"/>
            <a:ext cx="6120680" cy="850106"/>
          </a:xfrm>
          <a:prstGeom prst="rect">
            <a:avLst/>
          </a:prstGeo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95736" y="6237312"/>
            <a:ext cx="4392488" cy="365125"/>
          </a:xfrm>
          <a:prstGeom prst="rect">
            <a:avLst/>
          </a:prstGeom>
        </p:spPr>
        <p:txBody>
          <a:bodyPr/>
          <a:lstStyle>
            <a:lvl1pPr>
              <a:defRPr sz="1200" b="1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2440" y="6237312"/>
            <a:ext cx="611560" cy="293117"/>
          </a:xfrm>
          <a:prstGeom prst="rect">
            <a:avLst/>
          </a:prstGeom>
        </p:spPr>
        <p:txBody>
          <a:bodyPr/>
          <a:lstStyle>
            <a:lvl1pPr>
              <a:defRPr sz="1600" b="1"/>
            </a:lvl1pPr>
          </a:lstStyle>
          <a:p>
            <a:pPr>
              <a:defRPr/>
            </a:pPr>
            <a:fld id="{60DB935C-A2BB-404C-A6C5-67E9068028E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7940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274638"/>
            <a:ext cx="6120680" cy="850106"/>
          </a:xfrm>
          <a:prstGeom prst="rect">
            <a:avLst/>
          </a:prstGeo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95736" y="6237312"/>
            <a:ext cx="4392488" cy="365125"/>
          </a:xfrm>
          <a:prstGeom prst="rect">
            <a:avLst/>
          </a:prstGeom>
        </p:spPr>
        <p:txBody>
          <a:bodyPr/>
          <a:lstStyle>
            <a:lvl1pPr>
              <a:defRPr sz="1200" b="1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2440" y="6237312"/>
            <a:ext cx="611560" cy="293117"/>
          </a:xfrm>
          <a:prstGeom prst="rect">
            <a:avLst/>
          </a:prstGeom>
        </p:spPr>
        <p:txBody>
          <a:bodyPr/>
          <a:lstStyle>
            <a:lvl1pPr>
              <a:defRPr sz="1600" b="1"/>
            </a:lvl1pPr>
          </a:lstStyle>
          <a:p>
            <a:pPr>
              <a:defRPr/>
            </a:pPr>
            <a:fld id="{60DB935C-A2BB-404C-A6C5-67E9068028E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1196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en-US" sz="11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>
                <a:solidFill>
                  <a:srgbClr val="101141"/>
                </a:solidFill>
                <a:latin typeface="Arial"/>
                <a:cs typeface="Arial"/>
              </a:rPr>
              <a:t>Pilani, Pilani Campus</a:t>
            </a:r>
          </a:p>
        </p:txBody>
      </p:sp>
      <p:grpSp>
        <p:nvGrpSpPr>
          <p:cNvPr id="5" name="Group 11"/>
          <p:cNvGrpSpPr>
            <a:grpSpLocks/>
          </p:cNvGrpSpPr>
          <p:nvPr/>
        </p:nvGrpSpPr>
        <p:grpSpPr bwMode="auto">
          <a:xfrm>
            <a:off x="2084388" y="6550025"/>
            <a:ext cx="7059612" cy="49213"/>
            <a:chOff x="2083888" y="6550671"/>
            <a:chExt cx="7060112" cy="48665"/>
          </a:xfrm>
        </p:grpSpPr>
        <p:sp>
          <p:nvSpPr>
            <p:cNvPr id="6" name="Rectangle 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pic>
        <p:nvPicPr>
          <p:cNvPr id="9" name="Picture 11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0" name="Group 18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4" name="Group 22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5" name="Rectangle 1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493837"/>
            <a:ext cx="8229600" cy="4525963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400">
                <a:latin typeface="Arial" pitchFamily="34" charset="0"/>
                <a:cs typeface="Arial" pitchFamily="34" charset="0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>
                <a:latin typeface="Arial" pitchFamily="34" charset="0"/>
                <a:cs typeface="Arial" pitchFamily="34" charset="0"/>
              </a:defRPr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dirty="0"/>
          </a:p>
        </p:txBody>
      </p:sp>
      <p:sp>
        <p:nvSpPr>
          <p:cNvPr id="27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4D183FC5-153D-441D-95F7-882E3FFDCE2D}" type="datetime1">
              <a:rPr lang="en-US" smtClean="0"/>
              <a:t>6/17/2023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0DB935C-A2BB-404C-A6C5-67E9068028E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BBD183EF-6B4A-402C-A608-B18EB5B7F9EE}" type="datetime1">
              <a:rPr lang="en-US" smtClean="0"/>
              <a:t>6/17/2023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0DB935C-A2BB-404C-A6C5-67E9068028E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3EDFD9EE-9969-456E-B39E-68D117FEF1DF}" type="datetime1">
              <a:rPr lang="en-US" smtClean="0"/>
              <a:t>6/17/2023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0DB935C-A2BB-404C-A6C5-67E9068028E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EE6AA240-BB03-4790-A676-9895F78EB64C}" type="datetime1">
              <a:rPr lang="en-US" smtClean="0"/>
              <a:t>6/17/2023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0DB935C-A2BB-404C-A6C5-67E9068028E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460CB459-1A4D-47F4-A8EE-5438035C956C}" type="datetime1">
              <a:rPr lang="en-US" smtClean="0"/>
              <a:t>6/17/2023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0DB935C-A2BB-404C-A6C5-67E9068028E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7E401A7-543D-4BB0-A9D1-A26B478A180A}" type="datetime1">
              <a:rPr lang="en-US" smtClean="0"/>
              <a:t>6/17/2023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0DB935C-A2BB-404C-A6C5-67E9068028E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06EF66B0-2922-450D-BC4A-DD8665B7C322}" type="datetime1">
              <a:rPr lang="en-US" smtClean="0"/>
              <a:t>6/17/2023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0DB935C-A2BB-404C-A6C5-67E9068028E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3D6EBD3-8BD3-4291-92B7-C6BAAE2FE2E1}" type="datetime1">
              <a:rPr lang="en-US" smtClean="0"/>
              <a:t>6/17/2023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0DB935C-A2BB-404C-A6C5-67E9068028E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E69A138C-D4A2-4FBE-91CC-9AD0E3FAC8EF}" type="datetime1">
              <a:rPr lang="en-US" smtClean="0"/>
              <a:t>6/17/2023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0DB935C-A2BB-404C-A6C5-67E9068028E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7"/>
          <p:cNvSpPr/>
          <p:nvPr/>
        </p:nvSpPr>
        <p:spPr>
          <a:xfrm>
            <a:off x="0" y="3352800"/>
            <a:ext cx="8686800" cy="2743200"/>
          </a:xfrm>
          <a:prstGeom prst="rect">
            <a:avLst/>
          </a:prstGeom>
          <a:solidFill>
            <a:srgbClr val="10114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7;p37"/>
          <p:cNvSpPr/>
          <p:nvPr/>
        </p:nvSpPr>
        <p:spPr>
          <a:xfrm>
            <a:off x="2895600" y="609600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8;p37"/>
          <p:cNvSpPr/>
          <p:nvPr/>
        </p:nvSpPr>
        <p:spPr>
          <a:xfrm>
            <a:off x="0" y="609600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9;p37"/>
          <p:cNvSpPr/>
          <p:nvPr/>
        </p:nvSpPr>
        <p:spPr>
          <a:xfrm>
            <a:off x="5791200" y="609600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" name="Google Shape;20;p37" descr="BITS_university_logo_whitevert.png"/>
          <p:cNvPicPr preferRelativeResize="0"/>
          <p:nvPr/>
        </p:nvPicPr>
        <p:blipFill rotWithShape="1">
          <a:blip r:embed="rId3">
            <a:alphaModFix/>
          </a:blip>
          <a:srcRect t="2" b="28592"/>
          <a:stretch/>
        </p:blipFill>
        <p:spPr>
          <a:xfrm>
            <a:off x="76200" y="3352800"/>
            <a:ext cx="2057400" cy="1979613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37"/>
          <p:cNvSpPr txBox="1"/>
          <p:nvPr/>
        </p:nvSpPr>
        <p:spPr>
          <a:xfrm>
            <a:off x="-76200" y="5257800"/>
            <a:ext cx="2209800" cy="554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IN" sz="29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BITS</a:t>
            </a:r>
            <a:r>
              <a:rPr kumimoji="0" lang="en-IN" sz="29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Pilani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22" name="Google Shape;22;p37"/>
          <p:cNvSpPr txBox="1"/>
          <p:nvPr/>
        </p:nvSpPr>
        <p:spPr>
          <a:xfrm>
            <a:off x="152400" y="5667375"/>
            <a:ext cx="1905000" cy="27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IN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Pilani Campus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23" name="Google Shape;23;p37"/>
          <p:cNvSpPr txBox="1">
            <a:spLocks noGrp="1"/>
          </p:cNvSpPr>
          <p:nvPr>
            <p:ph type="body" idx="1"/>
          </p:nvPr>
        </p:nvSpPr>
        <p:spPr>
          <a:xfrm>
            <a:off x="2514600" y="5410200"/>
            <a:ext cx="60198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37"/>
          <p:cNvSpPr txBox="1">
            <a:spLocks noGrp="1"/>
          </p:cNvSpPr>
          <p:nvPr>
            <p:ph type="title"/>
          </p:nvPr>
        </p:nvSpPr>
        <p:spPr>
          <a:xfrm>
            <a:off x="2514600" y="3810000"/>
            <a:ext cx="6019800" cy="15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909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 sz="4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713200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6" name="Group 19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7" name="Rectangle 6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0" name="Group 28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en-US" sz="11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>
                <a:solidFill>
                  <a:srgbClr val="101141"/>
                </a:solidFill>
                <a:latin typeface="Arial"/>
                <a:cs typeface="Arial"/>
              </a:rPr>
              <a:t>Pilani, Pilani Campus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800"/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0" y="1600200"/>
            <a:ext cx="4038600" cy="4525963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800"/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>
                <a:latin typeface="Arial" pitchFamily="34" charset="0"/>
                <a:cs typeface="Arial" pitchFamily="34" charset="0"/>
              </a:defRPr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dirty="0"/>
          </a:p>
        </p:txBody>
      </p:sp>
      <p:sp>
        <p:nvSpPr>
          <p:cNvPr id="19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8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IN" sz="1100" b="1" i="0" u="none" strike="noStrike" kern="0" cap="none" spc="0" normalizeH="0" baseline="0" noProof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kumimoji="0" lang="en-IN" sz="1100" b="0" i="0" u="none" strike="noStrike" kern="0" cap="none" spc="0" normalizeH="0" baseline="0" noProof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Pilani, Pilani Campus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grpSp>
        <p:nvGrpSpPr>
          <p:cNvPr id="27" name="Google Shape;27;p38"/>
          <p:cNvGrpSpPr/>
          <p:nvPr/>
        </p:nvGrpSpPr>
        <p:grpSpPr>
          <a:xfrm>
            <a:off x="2084388" y="6550025"/>
            <a:ext cx="7059612" cy="49213"/>
            <a:chOff x="2083888" y="6550671"/>
            <a:chExt cx="7060112" cy="48665"/>
          </a:xfrm>
        </p:grpSpPr>
        <p:sp>
          <p:nvSpPr>
            <p:cNvPr id="28" name="Google Shape;28;p38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29;p38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30;p38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1" name="Google Shape;31;p38" descr="Picture 7.png"/>
          <p:cNvPicPr preferRelativeResize="0"/>
          <p:nvPr/>
        </p:nvPicPr>
        <p:blipFill rotWithShape="1">
          <a:blip r:embed="rId2">
            <a:alphaModFix/>
          </a:blip>
          <a:srcRect l="1923" b="5335"/>
          <a:stretch/>
        </p:blipFill>
        <p:spPr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" name="Google Shape;32;p38"/>
          <p:cNvGrpSpPr/>
          <p:nvPr/>
        </p:nvGrpSpPr>
        <p:grpSpPr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33" name="Google Shape;33;p38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34;p38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35;p38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6" name="Google Shape;36;p38"/>
          <p:cNvGrpSpPr/>
          <p:nvPr/>
        </p:nvGrpSpPr>
        <p:grpSpPr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37" name="Google Shape;37;p38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38;p38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39;p38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0" name="Google Shape;40;p38"/>
          <p:cNvSpPr txBox="1">
            <a:spLocks noGrp="1"/>
          </p:cNvSpPr>
          <p:nvPr>
            <p:ph type="body" idx="1"/>
          </p:nvPr>
        </p:nvSpPr>
        <p:spPr>
          <a:xfrm>
            <a:off x="304800" y="1493837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01141"/>
              </a:buClr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>
                <a:latin typeface="Arial"/>
                <a:ea typeface="Arial"/>
                <a:cs typeface="Arial"/>
                <a:sym typeface="Arial"/>
              </a:defRPr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38"/>
          <p:cNvSpPr txBox="1">
            <a:spLocks noGrp="1"/>
          </p:cNvSpPr>
          <p:nvPr>
            <p:ph type="body" idx="2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5478326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39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39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3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46" name="Google Shape;46;p3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47" name="Google Shape;47;p3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IN" sz="1200" b="0" i="0" u="none" strike="noStrike" kern="0" cap="none" spc="0" normalizeH="0" baseline="0" noProof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‹#›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35464535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Title and Content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4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4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4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52" name="Google Shape;52;p4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53" name="Google Shape;53;p4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IN" sz="1200" b="0" i="0" u="none" strike="noStrike" kern="0" cap="none" spc="0" normalizeH="0" baseline="0" noProof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‹#›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5100074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41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41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57" name="Google Shape;57;p4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58" name="Google Shape;58;p4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59" name="Google Shape;59;p4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IN" sz="1200" b="0" i="0" u="none" strike="noStrike" kern="0" cap="none" spc="0" normalizeH="0" baseline="0" noProof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‹#›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2660299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 Content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4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4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63" name="Google Shape;63;p42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64" name="Google Shape;64;p4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65" name="Google Shape;65;p4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66" name="Google Shape;66;p4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IN" sz="1200" b="0" i="0" u="none" strike="noStrike" kern="0" cap="none" spc="0" normalizeH="0" baseline="0" noProof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‹#›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2829037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Comparison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4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43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70" name="Google Shape;70;p43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71" name="Google Shape;71;p43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72" name="Google Shape;72;p43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73" name="Google Shape;73;p4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74" name="Google Shape;74;p4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75" name="Google Shape;75;p4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IN" sz="1200" b="0" i="0" u="none" strike="noStrike" kern="0" cap="none" spc="0" normalizeH="0" baseline="0" noProof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‹#›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52206801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4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4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79" name="Google Shape;79;p4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80" name="Google Shape;80;p4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IN" sz="1200" b="0" i="0" u="none" strike="noStrike" kern="0" cap="none" spc="0" normalizeH="0" baseline="0" noProof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‹#›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31292848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4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83" name="Google Shape;83;p4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84" name="Google Shape;84;p4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IN" sz="1200" b="0" i="0" u="none" strike="noStrike" kern="0" cap="none" spc="0" normalizeH="0" baseline="0" noProof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‹#›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78015275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Content with Caption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46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46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88" name="Google Shape;88;p46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89" name="Google Shape;89;p4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90" name="Google Shape;90;p4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91" name="Google Shape;91;p4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IN" sz="1200" b="0" i="0" u="none" strike="noStrike" kern="0" cap="none" spc="0" normalizeH="0" baseline="0" noProof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‹#›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9811026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 with Caption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47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47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95" name="Google Shape;95;p47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96" name="Google Shape;96;p4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97" name="Google Shape;97;p4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98" name="Google Shape;98;p4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IN" sz="1200" b="0" i="0" u="none" strike="noStrike" kern="0" cap="none" spc="0" normalizeH="0" baseline="0" noProof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‹#›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381381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10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8" name="Rectangle 7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2" name="Group 15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3" name="Rectangle 12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5" name="Rectangle 14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pic>
        <p:nvPicPr>
          <p:cNvPr id="16" name="Picture 14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xtBox 16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en-US" sz="11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>
                <a:solidFill>
                  <a:srgbClr val="101141"/>
                </a:solidFill>
                <a:latin typeface="Arial"/>
                <a:cs typeface="Arial"/>
              </a:rPr>
              <a:t>Pilani, Deemed to be University under Section 3 of UGC Act, 1956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2"/>
            <a:ext cx="4040188" cy="82708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362199"/>
            <a:ext cx="4040188" cy="3763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2"/>
            <a:ext cx="4041775" cy="82708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362199"/>
            <a:ext cx="4041775" cy="3763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Title and Vertical Text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4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48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2" name="Google Shape;102;p4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103" name="Google Shape;103;p4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104" name="Google Shape;104;p4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IN" sz="1200" b="0" i="0" u="none" strike="noStrike" kern="0" cap="none" spc="0" normalizeH="0" baseline="0" noProof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‹#›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0540429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 Title and Text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49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49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8" name="Google Shape;108;p4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109" name="Google Shape;109;p4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110" name="Google Shape;110;p4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IN" sz="1200" b="0" i="0" u="none" strike="noStrike" kern="0" cap="none" spc="0" normalizeH="0" baseline="0" noProof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‹#›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19257977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t>IS ZC464, Machine Learning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0DB935C-A2BB-404C-A6C5-67E9068028EC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65764647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274638"/>
            <a:ext cx="6120680" cy="850106"/>
          </a:xfrm>
          <a:prstGeom prst="rect">
            <a:avLst/>
          </a:prstGeo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 dirty="0" smtClean="0"/>
              <a:t>Click to edit 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95736" y="6237312"/>
            <a:ext cx="4392488" cy="365125"/>
          </a:xfrm>
          <a:prstGeom prst="rect">
            <a:avLst/>
          </a:prstGeom>
        </p:spPr>
        <p:txBody>
          <a:bodyPr/>
          <a:lstStyle>
            <a:lvl1pPr>
              <a:defRPr sz="1200" b="1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t>IS ZC464, Machine Learning</a:t>
            </a:r>
            <a:endParaRPr kumimoji="0" 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2440" y="6237312"/>
            <a:ext cx="611560" cy="293117"/>
          </a:xfrm>
          <a:prstGeom prst="rect">
            <a:avLst/>
          </a:prstGeom>
        </p:spPr>
        <p:txBody>
          <a:bodyPr/>
          <a:lstStyle>
            <a:lvl1pPr>
              <a:defRPr sz="1600" b="1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0DB935C-A2BB-404C-A6C5-67E9068028EC}" type="slidenum">
              <a:rPr kumimoji="0" lang="en-US" sz="16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592051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274638"/>
            <a:ext cx="6120680" cy="850106"/>
          </a:xfrm>
          <a:prstGeom prst="rect">
            <a:avLst/>
          </a:prstGeo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 dirty="0" smtClean="0"/>
              <a:t>Click to edit 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95736" y="6237312"/>
            <a:ext cx="4392488" cy="365125"/>
          </a:xfrm>
          <a:prstGeom prst="rect">
            <a:avLst/>
          </a:prstGeom>
        </p:spPr>
        <p:txBody>
          <a:bodyPr/>
          <a:lstStyle>
            <a:lvl1pPr>
              <a:defRPr sz="1200" b="1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t>IS ZC464, Machine Learning</a:t>
            </a:r>
            <a:endParaRPr kumimoji="0" 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2440" y="6237312"/>
            <a:ext cx="611560" cy="293117"/>
          </a:xfrm>
          <a:prstGeom prst="rect">
            <a:avLst/>
          </a:prstGeom>
        </p:spPr>
        <p:txBody>
          <a:bodyPr/>
          <a:lstStyle>
            <a:lvl1pPr>
              <a:defRPr sz="1600" b="1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0DB935C-A2BB-404C-A6C5-67E9068028EC}" type="slidenum">
              <a:rPr kumimoji="0" lang="en-US" sz="16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074982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274638"/>
            <a:ext cx="6120680" cy="850106"/>
          </a:xfrm>
          <a:prstGeom prst="rect">
            <a:avLst/>
          </a:prstGeo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 dirty="0" smtClean="0"/>
              <a:t>Click to edit 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95736" y="6237312"/>
            <a:ext cx="4392488" cy="365125"/>
          </a:xfrm>
          <a:prstGeom prst="rect">
            <a:avLst/>
          </a:prstGeom>
        </p:spPr>
        <p:txBody>
          <a:bodyPr/>
          <a:lstStyle>
            <a:lvl1pPr>
              <a:defRPr sz="1200" b="1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t>IS ZC464, Machine Learning</a:t>
            </a:r>
            <a:endParaRPr kumimoji="0" 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2440" y="6237312"/>
            <a:ext cx="611560" cy="293117"/>
          </a:xfrm>
          <a:prstGeom prst="rect">
            <a:avLst/>
          </a:prstGeom>
        </p:spPr>
        <p:txBody>
          <a:bodyPr/>
          <a:lstStyle>
            <a:lvl1pPr>
              <a:defRPr sz="1600" b="1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0DB935C-A2BB-404C-A6C5-67E9068028EC}" type="slidenum">
              <a:rPr kumimoji="0" lang="en-US" sz="16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022467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274638"/>
            <a:ext cx="6120680" cy="850106"/>
          </a:xfrm>
          <a:prstGeom prst="rect">
            <a:avLst/>
          </a:prstGeo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 dirty="0" smtClean="0"/>
              <a:t>Click to edit 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95736" y="6237312"/>
            <a:ext cx="4392488" cy="365125"/>
          </a:xfrm>
          <a:prstGeom prst="rect">
            <a:avLst/>
          </a:prstGeom>
        </p:spPr>
        <p:txBody>
          <a:bodyPr/>
          <a:lstStyle>
            <a:lvl1pPr>
              <a:defRPr sz="1200" b="1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t>IS ZC464, Machine Learning</a:t>
            </a:r>
            <a:endParaRPr kumimoji="0" 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2440" y="6237312"/>
            <a:ext cx="611560" cy="293117"/>
          </a:xfrm>
          <a:prstGeom prst="rect">
            <a:avLst/>
          </a:prstGeom>
        </p:spPr>
        <p:txBody>
          <a:bodyPr/>
          <a:lstStyle>
            <a:lvl1pPr>
              <a:defRPr sz="1600" b="1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0DB935C-A2BB-404C-A6C5-67E9068028EC}" type="slidenum">
              <a:rPr kumimoji="0" lang="en-US" sz="16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420775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t>IS ZC464, Machine Learning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0DB935C-A2BB-404C-A6C5-67E9068028EC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41253167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t>IS ZC464, Machine Learning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0DB935C-A2BB-404C-A6C5-67E9068028EC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12220339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t>IS ZC464, Machine Learning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0DB935C-A2BB-404C-A6C5-67E9068028EC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876083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5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4" name="Rectangle 3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" name="Rectangle 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8" name="Group 10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9" name="Rectangle 8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pic>
        <p:nvPicPr>
          <p:cNvPr id="12" name="Picture 14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2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en-US" sz="11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>
                <a:solidFill>
                  <a:srgbClr val="101141"/>
                </a:solidFill>
                <a:latin typeface="Arial"/>
                <a:cs typeface="Arial"/>
              </a:rPr>
              <a:t>Pilani, Deemed to be University under Section 3 of UGC Act, 1956</a:t>
            </a:r>
          </a:p>
        </p:txBody>
      </p:sp>
      <p:sp>
        <p:nvSpPr>
          <p:cNvPr id="5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t>IS ZC464, Machine Learning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0DB935C-A2BB-404C-A6C5-67E9068028EC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397181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t>IS ZC464, Machine Learning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0DB935C-A2BB-404C-A6C5-67E9068028EC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71236393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t>IS ZC464, Machine Learning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0DB935C-A2BB-404C-A6C5-67E9068028EC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56564839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t>IS ZC464, Machine Learning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0DB935C-A2BB-404C-A6C5-67E9068028EC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27764593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t>IS ZC464, Machine Learning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0DB935C-A2BB-404C-A6C5-67E9068028EC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84188662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t>IS ZC464, Machine Learning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0DB935C-A2BB-404C-A6C5-67E9068028EC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801576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BITS 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Pilani, Pilani Campus</a:t>
            </a:r>
          </a:p>
        </p:txBody>
      </p:sp>
      <p:grpSp>
        <p:nvGrpSpPr>
          <p:cNvPr id="5" name="Group 11"/>
          <p:cNvGrpSpPr>
            <a:grpSpLocks/>
          </p:cNvGrpSpPr>
          <p:nvPr/>
        </p:nvGrpSpPr>
        <p:grpSpPr bwMode="auto">
          <a:xfrm>
            <a:off x="2084388" y="6550025"/>
            <a:ext cx="7059612" cy="49213"/>
            <a:chOff x="2083888" y="6550671"/>
            <a:chExt cx="7060112" cy="48665"/>
          </a:xfrm>
        </p:grpSpPr>
        <p:sp>
          <p:nvSpPr>
            <p:cNvPr id="6" name="Rectangle 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9" name="Picture 11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0" name="Group 18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4" name="Group 22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5" name="Rectangle 1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493837"/>
            <a:ext cx="8229600" cy="4525963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400">
                <a:latin typeface="Arial" pitchFamily="34" charset="0"/>
                <a:cs typeface="Arial" pitchFamily="34" charset="0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>
                <a:latin typeface="Arial" pitchFamily="34" charset="0"/>
                <a:cs typeface="Arial" pitchFamily="34" charset="0"/>
              </a:defRPr>
            </a:lvl2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dirty="0" smtClean="0"/>
          </a:p>
        </p:txBody>
      </p:sp>
      <p:sp>
        <p:nvSpPr>
          <p:cNvPr id="27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43481801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BITS 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Pilani, Pilani Campus</a:t>
            </a:r>
          </a:p>
        </p:txBody>
      </p:sp>
      <p:grpSp>
        <p:nvGrpSpPr>
          <p:cNvPr id="5" name="Group 11"/>
          <p:cNvGrpSpPr>
            <a:grpSpLocks/>
          </p:cNvGrpSpPr>
          <p:nvPr/>
        </p:nvGrpSpPr>
        <p:grpSpPr bwMode="auto">
          <a:xfrm>
            <a:off x="2084388" y="6550025"/>
            <a:ext cx="7059612" cy="49213"/>
            <a:chOff x="2083888" y="6550671"/>
            <a:chExt cx="7060112" cy="48665"/>
          </a:xfrm>
        </p:grpSpPr>
        <p:sp>
          <p:nvSpPr>
            <p:cNvPr id="6" name="Rectangle 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9" name="Picture 11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0" name="Group 18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4" name="Group 22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5" name="Rectangle 1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493837"/>
            <a:ext cx="8229600" cy="4525963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400">
                <a:latin typeface="Arial" pitchFamily="34" charset="0"/>
                <a:cs typeface="Arial" pitchFamily="34" charset="0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>
                <a:latin typeface="Arial" pitchFamily="34" charset="0"/>
                <a:cs typeface="Arial" pitchFamily="34" charset="0"/>
              </a:defRPr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dirty="0"/>
          </a:p>
        </p:txBody>
      </p:sp>
      <p:sp>
        <p:nvSpPr>
          <p:cNvPr id="27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43601025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BITS 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Pilani, Pilani Campus</a:t>
            </a:r>
          </a:p>
        </p:txBody>
      </p:sp>
      <p:grpSp>
        <p:nvGrpSpPr>
          <p:cNvPr id="5" name="Group 11"/>
          <p:cNvGrpSpPr>
            <a:grpSpLocks/>
          </p:cNvGrpSpPr>
          <p:nvPr/>
        </p:nvGrpSpPr>
        <p:grpSpPr bwMode="auto">
          <a:xfrm>
            <a:off x="2084388" y="6550025"/>
            <a:ext cx="7059612" cy="49213"/>
            <a:chOff x="2083888" y="6550671"/>
            <a:chExt cx="7060112" cy="48665"/>
          </a:xfrm>
        </p:grpSpPr>
        <p:sp>
          <p:nvSpPr>
            <p:cNvPr id="6" name="Rectangle 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9" name="Picture 11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0" name="Group 18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4" name="Group 22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5" name="Rectangle 1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493837"/>
            <a:ext cx="8229600" cy="4525963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400">
                <a:latin typeface="Arial" pitchFamily="34" charset="0"/>
                <a:cs typeface="Arial" pitchFamily="34" charset="0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>
                <a:latin typeface="Arial" pitchFamily="34" charset="0"/>
                <a:cs typeface="Arial" pitchFamily="34" charset="0"/>
              </a:defRPr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dirty="0"/>
          </a:p>
        </p:txBody>
      </p:sp>
      <p:sp>
        <p:nvSpPr>
          <p:cNvPr id="27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93432465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BITS 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Pilani, Pilani Campus</a:t>
            </a:r>
          </a:p>
        </p:txBody>
      </p:sp>
      <p:grpSp>
        <p:nvGrpSpPr>
          <p:cNvPr id="5" name="Group 11"/>
          <p:cNvGrpSpPr>
            <a:grpSpLocks/>
          </p:cNvGrpSpPr>
          <p:nvPr/>
        </p:nvGrpSpPr>
        <p:grpSpPr bwMode="auto">
          <a:xfrm>
            <a:off x="2084388" y="6550025"/>
            <a:ext cx="7059612" cy="49213"/>
            <a:chOff x="2083888" y="6550671"/>
            <a:chExt cx="7060112" cy="48665"/>
          </a:xfrm>
        </p:grpSpPr>
        <p:sp>
          <p:nvSpPr>
            <p:cNvPr id="6" name="Rectangle 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9" name="Picture 11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0" name="Group 18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4" name="Group 22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5" name="Rectangle 1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493837"/>
            <a:ext cx="8229600" cy="4525963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400">
                <a:latin typeface="Arial" pitchFamily="34" charset="0"/>
                <a:cs typeface="Arial" pitchFamily="34" charset="0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>
                <a:latin typeface="Arial" pitchFamily="34" charset="0"/>
                <a:cs typeface="Arial" pitchFamily="34" charset="0"/>
              </a:defRPr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dirty="0"/>
          </a:p>
        </p:txBody>
      </p:sp>
      <p:sp>
        <p:nvSpPr>
          <p:cNvPr id="27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630299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8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6" name="Rectangle 5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0" name="Group 13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pic>
        <p:nvPicPr>
          <p:cNvPr id="14" name="Picture 14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TextBox 14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en-US" sz="11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>
                <a:solidFill>
                  <a:srgbClr val="101141"/>
                </a:solidFill>
                <a:latin typeface="Arial"/>
                <a:cs typeface="Arial"/>
              </a:rPr>
              <a:t>Pilani, Pilani Campus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5259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5259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18"/>
          <p:cNvSpPr>
            <a:spLocks noGrp="1"/>
          </p:cNvSpPr>
          <p:nvPr>
            <p:ph sz="quarter" idx="13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BITS 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Pilani, Pilani Campus</a:t>
            </a:r>
          </a:p>
        </p:txBody>
      </p:sp>
      <p:grpSp>
        <p:nvGrpSpPr>
          <p:cNvPr id="5" name="Group 11"/>
          <p:cNvGrpSpPr>
            <a:grpSpLocks/>
          </p:cNvGrpSpPr>
          <p:nvPr/>
        </p:nvGrpSpPr>
        <p:grpSpPr bwMode="auto">
          <a:xfrm>
            <a:off x="2084388" y="6550025"/>
            <a:ext cx="7059612" cy="49213"/>
            <a:chOff x="2083888" y="6550671"/>
            <a:chExt cx="7060112" cy="48665"/>
          </a:xfrm>
        </p:grpSpPr>
        <p:sp>
          <p:nvSpPr>
            <p:cNvPr id="6" name="Rectangle 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9" name="Picture 11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0" name="Group 18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4" name="Group 22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5" name="Rectangle 1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493837"/>
            <a:ext cx="8229600" cy="4525963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400">
                <a:latin typeface="Arial" pitchFamily="34" charset="0"/>
                <a:cs typeface="Arial" pitchFamily="34" charset="0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>
                <a:latin typeface="Arial" pitchFamily="34" charset="0"/>
                <a:cs typeface="Arial" pitchFamily="34" charset="0"/>
              </a:defRPr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dirty="0"/>
          </a:p>
        </p:txBody>
      </p:sp>
      <p:sp>
        <p:nvSpPr>
          <p:cNvPr id="27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305973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BITS 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Pilani, Pilani Campus</a:t>
            </a:r>
          </a:p>
        </p:txBody>
      </p:sp>
      <p:grpSp>
        <p:nvGrpSpPr>
          <p:cNvPr id="5" name="Group 11"/>
          <p:cNvGrpSpPr>
            <a:grpSpLocks/>
          </p:cNvGrpSpPr>
          <p:nvPr/>
        </p:nvGrpSpPr>
        <p:grpSpPr bwMode="auto">
          <a:xfrm>
            <a:off x="2084388" y="6550025"/>
            <a:ext cx="7059612" cy="49213"/>
            <a:chOff x="2083888" y="6550671"/>
            <a:chExt cx="7060112" cy="48665"/>
          </a:xfrm>
        </p:grpSpPr>
        <p:sp>
          <p:nvSpPr>
            <p:cNvPr id="6" name="Rectangle 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9" name="Picture 11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0" name="Group 18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4" name="Group 22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5" name="Rectangle 1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493837"/>
            <a:ext cx="8229600" cy="4525963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400">
                <a:latin typeface="Arial" pitchFamily="34" charset="0"/>
                <a:cs typeface="Arial" pitchFamily="34" charset="0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>
                <a:latin typeface="Arial" pitchFamily="34" charset="0"/>
                <a:cs typeface="Arial" pitchFamily="34" charset="0"/>
              </a:defRPr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dirty="0"/>
          </a:p>
        </p:txBody>
      </p:sp>
      <p:sp>
        <p:nvSpPr>
          <p:cNvPr id="27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48637285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BITS 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Pilani, Pilani Campus</a:t>
            </a:r>
          </a:p>
        </p:txBody>
      </p:sp>
      <p:grpSp>
        <p:nvGrpSpPr>
          <p:cNvPr id="5" name="Group 11"/>
          <p:cNvGrpSpPr>
            <a:grpSpLocks/>
          </p:cNvGrpSpPr>
          <p:nvPr/>
        </p:nvGrpSpPr>
        <p:grpSpPr bwMode="auto">
          <a:xfrm>
            <a:off x="2084388" y="6550025"/>
            <a:ext cx="7059612" cy="49213"/>
            <a:chOff x="2083888" y="6550671"/>
            <a:chExt cx="7060112" cy="48665"/>
          </a:xfrm>
        </p:grpSpPr>
        <p:sp>
          <p:nvSpPr>
            <p:cNvPr id="6" name="Rectangle 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9" name="Picture 11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0" name="Group 18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4" name="Group 22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5" name="Rectangle 1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493837"/>
            <a:ext cx="8229600" cy="4525963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400">
                <a:latin typeface="Arial" pitchFamily="34" charset="0"/>
                <a:cs typeface="Arial" pitchFamily="34" charset="0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>
                <a:latin typeface="Arial" pitchFamily="34" charset="0"/>
                <a:cs typeface="Arial" pitchFamily="34" charset="0"/>
              </a:defRPr>
            </a:lvl2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dirty="0" smtClean="0"/>
          </a:p>
        </p:txBody>
      </p:sp>
      <p:sp>
        <p:nvSpPr>
          <p:cNvPr id="27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40701934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BITS 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Pilani, Pilani Campus</a:t>
            </a:r>
          </a:p>
        </p:txBody>
      </p:sp>
      <p:grpSp>
        <p:nvGrpSpPr>
          <p:cNvPr id="5" name="Group 11"/>
          <p:cNvGrpSpPr>
            <a:grpSpLocks/>
          </p:cNvGrpSpPr>
          <p:nvPr/>
        </p:nvGrpSpPr>
        <p:grpSpPr bwMode="auto">
          <a:xfrm>
            <a:off x="2084388" y="6550025"/>
            <a:ext cx="7059612" cy="49213"/>
            <a:chOff x="2083888" y="6550671"/>
            <a:chExt cx="7060112" cy="48665"/>
          </a:xfrm>
        </p:grpSpPr>
        <p:sp>
          <p:nvSpPr>
            <p:cNvPr id="6" name="Rectangle 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9" name="Picture 11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0" name="Group 18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4" name="Group 22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5" name="Rectangle 1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493837"/>
            <a:ext cx="8229600" cy="4525963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400">
                <a:latin typeface="Arial" pitchFamily="34" charset="0"/>
                <a:cs typeface="Arial" pitchFamily="34" charset="0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>
                <a:latin typeface="Arial" pitchFamily="34" charset="0"/>
                <a:cs typeface="Arial" pitchFamily="34" charset="0"/>
              </a:defRPr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dirty="0"/>
          </a:p>
        </p:txBody>
      </p:sp>
      <p:sp>
        <p:nvSpPr>
          <p:cNvPr id="27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91620088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3352800"/>
            <a:ext cx="8686800" cy="2743200"/>
          </a:xfrm>
          <a:prstGeom prst="rect">
            <a:avLst/>
          </a:prstGeom>
          <a:solidFill>
            <a:srgbClr val="1011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895600" y="609600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609600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791200" y="609600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7" name="Picture 10" descr="BITS_university_logo_whitevert.png"/>
          <p:cNvPicPr>
            <a:picLocks noChangeAspect="1"/>
          </p:cNvPicPr>
          <p:nvPr/>
        </p:nvPicPr>
        <p:blipFill>
          <a:blip r:embed="rId2" cstate="print"/>
          <a:srcRect t="2" b="28592"/>
          <a:stretch>
            <a:fillRect/>
          </a:stretch>
        </p:blipFill>
        <p:spPr bwMode="auto">
          <a:xfrm>
            <a:off x="76200" y="3352800"/>
            <a:ext cx="2057400" cy="1979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-76200" y="5257800"/>
            <a:ext cx="2209800" cy="5540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9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BITS</a:t>
            </a:r>
            <a:r>
              <a:rPr kumimoji="0" lang="en-US" sz="29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Pilani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52400" y="5667375"/>
            <a:ext cx="1905000" cy="2762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Pilani Campus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514600" y="3810000"/>
            <a:ext cx="6019800" cy="1524000"/>
          </a:xfrm>
        </p:spPr>
        <p:txBody>
          <a:bodyPr anchorCtr="0">
            <a:noAutofit/>
          </a:bodyPr>
          <a:lstStyle>
            <a:lvl1pPr algn="l">
              <a:lnSpc>
                <a:spcPts val="4000"/>
              </a:lnSpc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6953574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352800"/>
            <a:ext cx="8686800" cy="2743200"/>
          </a:xfrm>
          <a:prstGeom prst="rect">
            <a:avLst/>
          </a:prstGeom>
          <a:solidFill>
            <a:srgbClr val="1011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895600" y="609600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609600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791200" y="609600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9" name="Picture 10" descr="BITS_university_logo_whitevert.png"/>
          <p:cNvPicPr>
            <a:picLocks noChangeAspect="1"/>
          </p:cNvPicPr>
          <p:nvPr/>
        </p:nvPicPr>
        <p:blipFill>
          <a:blip r:embed="rId2" cstate="print"/>
          <a:srcRect t="2" b="28592"/>
          <a:stretch>
            <a:fillRect/>
          </a:stretch>
        </p:blipFill>
        <p:spPr bwMode="auto">
          <a:xfrm>
            <a:off x="76200" y="3352800"/>
            <a:ext cx="2057400" cy="1979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-76200" y="5257800"/>
            <a:ext cx="2209800" cy="5540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9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BITS</a:t>
            </a:r>
            <a:r>
              <a:rPr kumimoji="0" lang="en-US" sz="29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Pilani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52400" y="5667375"/>
            <a:ext cx="1905000" cy="2762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Pilani Campus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0" y="3352800"/>
            <a:ext cx="8686800" cy="2743200"/>
          </a:xfrm>
          <a:prstGeom prst="rect">
            <a:avLst/>
          </a:prstGeom>
          <a:solidFill>
            <a:srgbClr val="1011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895600" y="609600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0" y="609600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791200" y="609600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6" name="Picture 17" descr="BITS_university_logo_whitevert.png"/>
          <p:cNvPicPr>
            <a:picLocks noChangeAspect="1"/>
          </p:cNvPicPr>
          <p:nvPr/>
        </p:nvPicPr>
        <p:blipFill>
          <a:blip r:embed="rId2" cstate="print"/>
          <a:srcRect t="2" b="28592"/>
          <a:stretch>
            <a:fillRect/>
          </a:stretch>
        </p:blipFill>
        <p:spPr bwMode="auto">
          <a:xfrm>
            <a:off x="76200" y="3352800"/>
            <a:ext cx="2057400" cy="1979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xtBox 16"/>
          <p:cNvSpPr txBox="1"/>
          <p:nvPr/>
        </p:nvSpPr>
        <p:spPr>
          <a:xfrm>
            <a:off x="-76200" y="5257800"/>
            <a:ext cx="2209800" cy="5540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9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BITS</a:t>
            </a:r>
            <a:r>
              <a:rPr kumimoji="0" lang="en-US" sz="29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Pilani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52400" y="5667375"/>
            <a:ext cx="1905000" cy="2762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Pilani Campus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2514600" y="5410200"/>
            <a:ext cx="6019800" cy="533400"/>
          </a:xfrm>
        </p:spPr>
        <p:txBody>
          <a:bodyPr anchor="b">
            <a:noAutofit/>
          </a:bodyPr>
          <a:lstStyle>
            <a:lvl1pPr marL="0" indent="0" algn="r">
              <a:lnSpc>
                <a:spcPts val="1800"/>
              </a:lnSpc>
              <a:spcBef>
                <a:spcPts val="0"/>
              </a:spcBef>
              <a:buNone/>
              <a:defRPr sz="1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4600" y="3810000"/>
            <a:ext cx="6019800" cy="1524000"/>
          </a:xfrm>
        </p:spPr>
        <p:txBody>
          <a:bodyPr anchorCtr="0">
            <a:noAutofit/>
          </a:bodyPr>
          <a:lstStyle>
            <a:lvl1pPr algn="l">
              <a:lnSpc>
                <a:spcPts val="4000"/>
              </a:lnSpc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661271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\\Server\D\jyoti\FI023_BITS_v1\styleguide img\IMG_5627_b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3"/>
          <p:cNvSpPr/>
          <p:nvPr/>
        </p:nvSpPr>
        <p:spPr>
          <a:xfrm>
            <a:off x="0" y="4281488"/>
            <a:ext cx="9144000" cy="2576512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5" name="Picture 8" descr="Picture 7.png"/>
          <p:cNvPicPr>
            <a:picLocks noChangeAspect="1"/>
          </p:cNvPicPr>
          <p:nvPr/>
        </p:nvPicPr>
        <p:blipFill>
          <a:blip r:embed="rId3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2882900" y="677545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-12700" y="677545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778500" y="677545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858000" y="762000"/>
            <a:ext cx="2209800" cy="5540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9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BITS</a:t>
            </a:r>
            <a:r>
              <a:rPr kumimoji="0" lang="en-US" sz="29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Pilani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086600" y="1171575"/>
            <a:ext cx="1905000" cy="2762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Pilani Campus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0"/>
          </p:nvPr>
        </p:nvSpPr>
        <p:spPr>
          <a:xfrm>
            <a:off x="304800" y="4648200"/>
            <a:ext cx="8458200" cy="1600200"/>
          </a:xfrm>
        </p:spPr>
        <p:txBody>
          <a:bodyPr>
            <a:noAutofit/>
          </a:bodyPr>
          <a:lstStyle>
            <a:lvl1pPr marL="0" indent="0">
              <a:lnSpc>
                <a:spcPts val="4200"/>
              </a:lnSpc>
              <a:spcBef>
                <a:spcPts val="0"/>
              </a:spcBef>
              <a:buNone/>
              <a:defRPr sz="40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328136842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153400" y="6550025"/>
            <a:ext cx="9906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BITS </a:t>
            </a: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Pilani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101141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grpSp>
        <p:nvGrpSpPr>
          <p:cNvPr id="5" name="Group 11"/>
          <p:cNvGrpSpPr>
            <a:grpSpLocks/>
          </p:cNvGrpSpPr>
          <p:nvPr/>
        </p:nvGrpSpPr>
        <p:grpSpPr bwMode="auto">
          <a:xfrm>
            <a:off x="2084388" y="6550025"/>
            <a:ext cx="7059612" cy="49213"/>
            <a:chOff x="2083888" y="6550671"/>
            <a:chExt cx="7060112" cy="48665"/>
          </a:xfrm>
        </p:grpSpPr>
        <p:sp>
          <p:nvSpPr>
            <p:cNvPr id="6" name="Rectangle 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9" name="Picture 11" descr="Picture 7.png"/>
          <p:cNvPicPr>
            <a:picLocks noChangeAspect="1"/>
          </p:cNvPicPr>
          <p:nvPr userDrawn="1"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0" name="Group 18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4" name="Group 22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5" name="Rectangle 1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510051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_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153400" y="6550025"/>
            <a:ext cx="9906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BITS </a:t>
            </a: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Pilani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101141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grpSp>
        <p:nvGrpSpPr>
          <p:cNvPr id="5" name="Group 11"/>
          <p:cNvGrpSpPr>
            <a:grpSpLocks/>
          </p:cNvGrpSpPr>
          <p:nvPr/>
        </p:nvGrpSpPr>
        <p:grpSpPr bwMode="auto">
          <a:xfrm>
            <a:off x="2084388" y="6550025"/>
            <a:ext cx="7059612" cy="49213"/>
            <a:chOff x="2083888" y="6550671"/>
            <a:chExt cx="7060112" cy="48665"/>
          </a:xfrm>
        </p:grpSpPr>
        <p:sp>
          <p:nvSpPr>
            <p:cNvPr id="6" name="Rectangle 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9" name="Picture 11" descr="Picture 7.png"/>
          <p:cNvPicPr>
            <a:picLocks noChangeAspect="1"/>
          </p:cNvPicPr>
          <p:nvPr userDrawn="1"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0" name="Group 18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4" name="Group 22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5" name="Rectangle 1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901516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_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153400" y="6550025"/>
            <a:ext cx="9906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BITS </a:t>
            </a: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Pilani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101141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grpSp>
        <p:nvGrpSpPr>
          <p:cNvPr id="5" name="Group 11"/>
          <p:cNvGrpSpPr>
            <a:grpSpLocks/>
          </p:cNvGrpSpPr>
          <p:nvPr/>
        </p:nvGrpSpPr>
        <p:grpSpPr bwMode="auto">
          <a:xfrm>
            <a:off x="2084388" y="6550025"/>
            <a:ext cx="7059612" cy="49213"/>
            <a:chOff x="2083888" y="6550671"/>
            <a:chExt cx="7060112" cy="48665"/>
          </a:xfrm>
        </p:grpSpPr>
        <p:sp>
          <p:nvSpPr>
            <p:cNvPr id="6" name="Rectangle 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9" name="Picture 11" descr="Picture 7.png"/>
          <p:cNvPicPr>
            <a:picLocks noChangeAspect="1"/>
          </p:cNvPicPr>
          <p:nvPr userDrawn="1"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0" name="Group 18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4" name="Group 22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5" name="Rectangle 1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252590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6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7" name="Rectangle 6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0" name="Group 10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pic>
        <p:nvPicPr>
          <p:cNvPr id="14" name="Picture 14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TextBox 14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en-US" sz="11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>
                <a:solidFill>
                  <a:srgbClr val="101141"/>
                </a:solidFill>
                <a:latin typeface="Arial"/>
                <a:cs typeface="Arial"/>
              </a:rPr>
              <a:t>Pilani, Pilani Campus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5407025"/>
            <a:ext cx="5486400" cy="304800"/>
          </a:xfrm>
        </p:spPr>
        <p:txBody>
          <a:bodyPr anchor="b"/>
          <a:lstStyle>
            <a:lvl1pPr algn="l">
              <a:defRPr sz="1800" b="1"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1828800"/>
            <a:ext cx="5486400" cy="3429000"/>
          </a:xfrm>
          <a:ln w="571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711825"/>
            <a:ext cx="5486400" cy="304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_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153400" y="6550025"/>
            <a:ext cx="9906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BITS </a:t>
            </a: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Pilani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101141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grpSp>
        <p:nvGrpSpPr>
          <p:cNvPr id="5" name="Group 11"/>
          <p:cNvGrpSpPr>
            <a:grpSpLocks/>
          </p:cNvGrpSpPr>
          <p:nvPr/>
        </p:nvGrpSpPr>
        <p:grpSpPr bwMode="auto">
          <a:xfrm>
            <a:off x="2084388" y="6550025"/>
            <a:ext cx="7059612" cy="49213"/>
            <a:chOff x="2083888" y="6550671"/>
            <a:chExt cx="7060112" cy="48665"/>
          </a:xfrm>
        </p:grpSpPr>
        <p:sp>
          <p:nvSpPr>
            <p:cNvPr id="6" name="Rectangle 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9" name="Picture 11" descr="Picture 7.png"/>
          <p:cNvPicPr>
            <a:picLocks noChangeAspect="1"/>
          </p:cNvPicPr>
          <p:nvPr userDrawn="1"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0" name="Group 18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4" name="Group 22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5" name="Rectangle 1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386361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6" name="Group 19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7" name="Rectangle 6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0" name="Group 28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BITS 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Pilani, Pilani Campus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800"/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0" y="1600200"/>
            <a:ext cx="4038600" cy="4525963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800"/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>
                <a:latin typeface="Arial" pitchFamily="34" charset="0"/>
                <a:cs typeface="Arial" pitchFamily="34" charset="0"/>
              </a:defRPr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dirty="0"/>
          </a:p>
        </p:txBody>
      </p:sp>
      <p:sp>
        <p:nvSpPr>
          <p:cNvPr id="19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93921775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10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8" name="Rectangle 7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2" name="Group 15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3" name="Rectangle 12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" name="Rectangle 14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16" name="Picture 14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xtBox 16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BITS 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Pilani, Deemed to be University under Section 3 of UGC Act, 1956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2"/>
            <a:ext cx="4040188" cy="82708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362199"/>
            <a:ext cx="4040188" cy="3763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2"/>
            <a:ext cx="4041775" cy="82708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362199"/>
            <a:ext cx="4041775" cy="3763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52270867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5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4" name="Rectangle 3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Rectangle 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8" name="Group 10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9" name="Rectangle 8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12" name="Picture 14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2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BITS 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Pilani, Deemed to be University under Section 3 of UGC Act, 1956</a:t>
            </a:r>
          </a:p>
        </p:txBody>
      </p:sp>
      <p:sp>
        <p:nvSpPr>
          <p:cNvPr id="5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238200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8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6" name="Rectangle 5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0" name="Group 13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14" name="Picture 14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TextBox 14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BITS 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Pilani, Pilani Campus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5259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5259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18"/>
          <p:cNvSpPr>
            <a:spLocks noGrp="1"/>
          </p:cNvSpPr>
          <p:nvPr>
            <p:ph sz="quarter" idx="13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60402766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6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7" name="Rectangle 6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0" name="Group 10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14" name="Picture 14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TextBox 14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BITS 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Pilani, Pilani Campus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5407025"/>
            <a:ext cx="5486400" cy="304800"/>
          </a:xfrm>
        </p:spPr>
        <p:txBody>
          <a:bodyPr anchor="b"/>
          <a:lstStyle>
            <a:lvl1pPr algn="l">
              <a:defRPr sz="1800" b="1"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1828800"/>
            <a:ext cx="5486400" cy="3429000"/>
          </a:xfrm>
          <a:ln w="571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711825"/>
            <a:ext cx="5486400" cy="304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67153391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9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5" name="Rectangle 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Rectangle 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8" name="Group 24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9" name="Rectangle 8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12" name="Picture 14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2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BITS 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Pilani, Pilani Campus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01294206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7"/>
          <p:cNvGrpSpPr>
            <a:grpSpLocks/>
          </p:cNvGrpSpPr>
          <p:nvPr/>
        </p:nvGrpSpPr>
        <p:grpSpPr bwMode="auto">
          <a:xfrm rot="5400000">
            <a:off x="5006182" y="2567781"/>
            <a:ext cx="5181600" cy="46037"/>
            <a:chOff x="1905000" y="6553200"/>
            <a:chExt cx="7010400" cy="45719"/>
          </a:xfrm>
        </p:grpSpPr>
        <p:sp>
          <p:nvSpPr>
            <p:cNvPr id="5" name="Rectangle 4"/>
            <p:cNvSpPr/>
            <p:nvPr/>
          </p:nvSpPr>
          <p:spPr>
            <a:xfrm>
              <a:off x="4267574" y="6553200"/>
              <a:ext cx="2328209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1905000" y="6553200"/>
              <a:ext cx="2362574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6587191" y="6553200"/>
              <a:ext cx="2328209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9" name="Picture 10" descr="Picture 7.png"/>
          <p:cNvPicPr>
            <a:picLocks noChangeAspect="1"/>
          </p:cNvPicPr>
          <p:nvPr/>
        </p:nvPicPr>
        <p:blipFill>
          <a:blip r:embed="rId2" cstate="print"/>
          <a:srcRect l="5336" t="1923"/>
          <a:stretch>
            <a:fillRect/>
          </a:stretch>
        </p:blipFill>
        <p:spPr bwMode="auto">
          <a:xfrm>
            <a:off x="-7938" y="381000"/>
            <a:ext cx="692151" cy="219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 rot="5400000">
            <a:off x="-2794793" y="3809206"/>
            <a:ext cx="5867400" cy="2301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BITS 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Pilani, Pilani Campus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9200" y="381000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18"/>
          <p:cNvSpPr>
            <a:spLocks noGrp="1"/>
          </p:cNvSpPr>
          <p:nvPr>
            <p:ph sz="quarter" idx="10"/>
          </p:nvPr>
        </p:nvSpPr>
        <p:spPr>
          <a:xfrm rot="5400000">
            <a:off x="5410200" y="2743200"/>
            <a:ext cx="58674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67466460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 descr="\\Server\D\jyoti\FI023_BITS_v1\styleguide img\IMG_5627_b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3"/>
          <p:cNvSpPr/>
          <p:nvPr/>
        </p:nvSpPr>
        <p:spPr>
          <a:xfrm>
            <a:off x="0" y="4281488"/>
            <a:ext cx="9144000" cy="2576512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5" name="Picture 6" descr="Picture 7.png"/>
          <p:cNvPicPr>
            <a:picLocks noChangeAspect="1"/>
          </p:cNvPicPr>
          <p:nvPr/>
        </p:nvPicPr>
        <p:blipFill>
          <a:blip r:embed="rId3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2882900" y="677545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-12700" y="677545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778500" y="677545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858000" y="762000"/>
            <a:ext cx="2209800" cy="5540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9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BITS</a:t>
            </a:r>
            <a:r>
              <a:rPr kumimoji="0" lang="en-US" sz="29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Pilani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086600" y="1171575"/>
            <a:ext cx="1905000" cy="2762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Pilani Campus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0"/>
          </p:nvPr>
        </p:nvSpPr>
        <p:spPr>
          <a:xfrm>
            <a:off x="304800" y="4648200"/>
            <a:ext cx="8458200" cy="1600200"/>
          </a:xfrm>
        </p:spPr>
        <p:txBody>
          <a:bodyPr>
            <a:noAutofit/>
          </a:bodyPr>
          <a:lstStyle>
            <a:lvl1pPr marL="0" indent="0">
              <a:lnSpc>
                <a:spcPts val="4200"/>
              </a:lnSpc>
              <a:spcBef>
                <a:spcPts val="0"/>
              </a:spcBef>
              <a:buNone/>
              <a:defRPr sz="40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350700101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352800"/>
            <a:ext cx="8686800" cy="2743200"/>
          </a:xfrm>
          <a:prstGeom prst="rect">
            <a:avLst/>
          </a:prstGeom>
          <a:solidFill>
            <a:srgbClr val="1011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895600" y="609600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609600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791200" y="609600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9" name="Picture 10" descr="BITS_university_logo_whitevert.png"/>
          <p:cNvPicPr>
            <a:picLocks noChangeAspect="1"/>
          </p:cNvPicPr>
          <p:nvPr/>
        </p:nvPicPr>
        <p:blipFill>
          <a:blip r:embed="rId2" cstate="print"/>
          <a:srcRect t="2" b="28592"/>
          <a:stretch>
            <a:fillRect/>
          </a:stretch>
        </p:blipFill>
        <p:spPr bwMode="auto">
          <a:xfrm>
            <a:off x="76200" y="3352800"/>
            <a:ext cx="2057400" cy="1979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-76200" y="5257800"/>
            <a:ext cx="2209800" cy="5540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9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BITS</a:t>
            </a:r>
            <a:r>
              <a:rPr kumimoji="0" lang="en-US" sz="29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Pilani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52400" y="5667375"/>
            <a:ext cx="1905000" cy="2762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Pilani Campus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2514600" y="5410200"/>
            <a:ext cx="6019800" cy="533400"/>
          </a:xfrm>
        </p:spPr>
        <p:txBody>
          <a:bodyPr anchor="b">
            <a:noAutofit/>
          </a:bodyPr>
          <a:lstStyle>
            <a:lvl1pPr marL="0" indent="0" algn="r">
              <a:lnSpc>
                <a:spcPts val="1800"/>
              </a:lnSpc>
              <a:spcBef>
                <a:spcPts val="0"/>
              </a:spcBef>
              <a:buNone/>
              <a:defRPr sz="1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4600" y="3810000"/>
            <a:ext cx="6019800" cy="1524000"/>
          </a:xfrm>
        </p:spPr>
        <p:txBody>
          <a:bodyPr>
            <a:noAutofit/>
          </a:bodyPr>
          <a:lstStyle>
            <a:lvl1pPr algn="l">
              <a:lnSpc>
                <a:spcPts val="4000"/>
              </a:lnSpc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64195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5.xml"/><Relationship Id="rId13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00.xml"/><Relationship Id="rId7" Type="http://schemas.openxmlformats.org/officeDocument/2006/relationships/slideLayout" Target="../slideLayouts/slideLayout204.xml"/><Relationship Id="rId12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199.xml"/><Relationship Id="rId1" Type="http://schemas.openxmlformats.org/officeDocument/2006/relationships/slideLayout" Target="../slideLayouts/slideLayout198.xml"/><Relationship Id="rId6" Type="http://schemas.openxmlformats.org/officeDocument/2006/relationships/slideLayout" Target="../slideLayouts/slideLayout203.xml"/><Relationship Id="rId11" Type="http://schemas.openxmlformats.org/officeDocument/2006/relationships/slideLayout" Target="../slideLayouts/slideLayout208.xml"/><Relationship Id="rId5" Type="http://schemas.openxmlformats.org/officeDocument/2006/relationships/slideLayout" Target="../slideLayouts/slideLayout202.xml"/><Relationship Id="rId15" Type="http://schemas.openxmlformats.org/officeDocument/2006/relationships/image" Target="../media/image4.png"/><Relationship Id="rId10" Type="http://schemas.openxmlformats.org/officeDocument/2006/relationships/slideLayout" Target="../slideLayouts/slideLayout207.xml"/><Relationship Id="rId4" Type="http://schemas.openxmlformats.org/officeDocument/2006/relationships/slideLayout" Target="../slideLayouts/slideLayout201.xml"/><Relationship Id="rId9" Type="http://schemas.openxmlformats.org/officeDocument/2006/relationships/slideLayout" Target="../slideLayouts/slideLayout206.xml"/><Relationship Id="rId14" Type="http://schemas.openxmlformats.org/officeDocument/2006/relationships/theme" Target="../theme/theme10.xml"/></Relationships>
</file>

<file path=ppt/slideMasters/_rels/slideMaster1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23.xml"/><Relationship Id="rId18" Type="http://schemas.openxmlformats.org/officeDocument/2006/relationships/slideLayout" Target="../slideLayouts/slideLayout228.xml"/><Relationship Id="rId26" Type="http://schemas.openxmlformats.org/officeDocument/2006/relationships/slideLayout" Target="../slideLayouts/slideLayout236.xml"/><Relationship Id="rId39" Type="http://schemas.openxmlformats.org/officeDocument/2006/relationships/slideLayout" Target="../slideLayouts/slideLayout249.xml"/><Relationship Id="rId21" Type="http://schemas.openxmlformats.org/officeDocument/2006/relationships/slideLayout" Target="../slideLayouts/slideLayout231.xml"/><Relationship Id="rId34" Type="http://schemas.openxmlformats.org/officeDocument/2006/relationships/slideLayout" Target="../slideLayouts/slideLayout244.xml"/><Relationship Id="rId42" Type="http://schemas.openxmlformats.org/officeDocument/2006/relationships/slideLayout" Target="../slideLayouts/slideLayout252.xml"/><Relationship Id="rId47" Type="http://schemas.openxmlformats.org/officeDocument/2006/relationships/slideLayout" Target="../slideLayouts/slideLayout257.xml"/><Relationship Id="rId50" Type="http://schemas.openxmlformats.org/officeDocument/2006/relationships/slideLayout" Target="../slideLayouts/slideLayout260.xml"/><Relationship Id="rId55" Type="http://schemas.openxmlformats.org/officeDocument/2006/relationships/slideLayout" Target="../slideLayouts/slideLayout265.xml"/><Relationship Id="rId63" Type="http://schemas.openxmlformats.org/officeDocument/2006/relationships/slideLayout" Target="../slideLayouts/slideLayout273.xml"/><Relationship Id="rId7" Type="http://schemas.openxmlformats.org/officeDocument/2006/relationships/slideLayout" Target="../slideLayouts/slideLayout217.xml"/><Relationship Id="rId2" Type="http://schemas.openxmlformats.org/officeDocument/2006/relationships/slideLayout" Target="../slideLayouts/slideLayout212.xml"/><Relationship Id="rId16" Type="http://schemas.openxmlformats.org/officeDocument/2006/relationships/slideLayout" Target="../slideLayouts/slideLayout226.xml"/><Relationship Id="rId29" Type="http://schemas.openxmlformats.org/officeDocument/2006/relationships/slideLayout" Target="../slideLayouts/slideLayout239.xml"/><Relationship Id="rId1" Type="http://schemas.openxmlformats.org/officeDocument/2006/relationships/slideLayout" Target="../slideLayouts/slideLayout211.xml"/><Relationship Id="rId6" Type="http://schemas.openxmlformats.org/officeDocument/2006/relationships/slideLayout" Target="../slideLayouts/slideLayout216.xml"/><Relationship Id="rId11" Type="http://schemas.openxmlformats.org/officeDocument/2006/relationships/slideLayout" Target="../slideLayouts/slideLayout221.xml"/><Relationship Id="rId24" Type="http://schemas.openxmlformats.org/officeDocument/2006/relationships/slideLayout" Target="../slideLayouts/slideLayout234.xml"/><Relationship Id="rId32" Type="http://schemas.openxmlformats.org/officeDocument/2006/relationships/slideLayout" Target="../slideLayouts/slideLayout242.xml"/><Relationship Id="rId37" Type="http://schemas.openxmlformats.org/officeDocument/2006/relationships/slideLayout" Target="../slideLayouts/slideLayout247.xml"/><Relationship Id="rId40" Type="http://schemas.openxmlformats.org/officeDocument/2006/relationships/slideLayout" Target="../slideLayouts/slideLayout250.xml"/><Relationship Id="rId45" Type="http://schemas.openxmlformats.org/officeDocument/2006/relationships/slideLayout" Target="../slideLayouts/slideLayout255.xml"/><Relationship Id="rId53" Type="http://schemas.openxmlformats.org/officeDocument/2006/relationships/slideLayout" Target="../slideLayouts/slideLayout263.xml"/><Relationship Id="rId58" Type="http://schemas.openxmlformats.org/officeDocument/2006/relationships/slideLayout" Target="../slideLayouts/slideLayout268.xml"/><Relationship Id="rId66" Type="http://schemas.openxmlformats.org/officeDocument/2006/relationships/theme" Target="../theme/theme11.xml"/><Relationship Id="rId5" Type="http://schemas.openxmlformats.org/officeDocument/2006/relationships/slideLayout" Target="../slideLayouts/slideLayout215.xml"/><Relationship Id="rId15" Type="http://schemas.openxmlformats.org/officeDocument/2006/relationships/slideLayout" Target="../slideLayouts/slideLayout225.xml"/><Relationship Id="rId23" Type="http://schemas.openxmlformats.org/officeDocument/2006/relationships/slideLayout" Target="../slideLayouts/slideLayout233.xml"/><Relationship Id="rId28" Type="http://schemas.openxmlformats.org/officeDocument/2006/relationships/slideLayout" Target="../slideLayouts/slideLayout238.xml"/><Relationship Id="rId36" Type="http://schemas.openxmlformats.org/officeDocument/2006/relationships/slideLayout" Target="../slideLayouts/slideLayout246.xml"/><Relationship Id="rId49" Type="http://schemas.openxmlformats.org/officeDocument/2006/relationships/slideLayout" Target="../slideLayouts/slideLayout259.xml"/><Relationship Id="rId57" Type="http://schemas.openxmlformats.org/officeDocument/2006/relationships/slideLayout" Target="../slideLayouts/slideLayout267.xml"/><Relationship Id="rId61" Type="http://schemas.openxmlformats.org/officeDocument/2006/relationships/slideLayout" Target="../slideLayouts/slideLayout271.xml"/><Relationship Id="rId10" Type="http://schemas.openxmlformats.org/officeDocument/2006/relationships/slideLayout" Target="../slideLayouts/slideLayout220.xml"/><Relationship Id="rId19" Type="http://schemas.openxmlformats.org/officeDocument/2006/relationships/slideLayout" Target="../slideLayouts/slideLayout229.xml"/><Relationship Id="rId31" Type="http://schemas.openxmlformats.org/officeDocument/2006/relationships/slideLayout" Target="../slideLayouts/slideLayout241.xml"/><Relationship Id="rId44" Type="http://schemas.openxmlformats.org/officeDocument/2006/relationships/slideLayout" Target="../slideLayouts/slideLayout254.xml"/><Relationship Id="rId52" Type="http://schemas.openxmlformats.org/officeDocument/2006/relationships/slideLayout" Target="../slideLayouts/slideLayout262.xml"/><Relationship Id="rId60" Type="http://schemas.openxmlformats.org/officeDocument/2006/relationships/slideLayout" Target="../slideLayouts/slideLayout270.xml"/><Relationship Id="rId65" Type="http://schemas.openxmlformats.org/officeDocument/2006/relationships/slideLayout" Target="../slideLayouts/slideLayout275.xml"/><Relationship Id="rId4" Type="http://schemas.openxmlformats.org/officeDocument/2006/relationships/slideLayout" Target="../slideLayouts/slideLayout214.xml"/><Relationship Id="rId9" Type="http://schemas.openxmlformats.org/officeDocument/2006/relationships/slideLayout" Target="../slideLayouts/slideLayout219.xml"/><Relationship Id="rId14" Type="http://schemas.openxmlformats.org/officeDocument/2006/relationships/slideLayout" Target="../slideLayouts/slideLayout224.xml"/><Relationship Id="rId22" Type="http://schemas.openxmlformats.org/officeDocument/2006/relationships/slideLayout" Target="../slideLayouts/slideLayout232.xml"/><Relationship Id="rId27" Type="http://schemas.openxmlformats.org/officeDocument/2006/relationships/slideLayout" Target="../slideLayouts/slideLayout237.xml"/><Relationship Id="rId30" Type="http://schemas.openxmlformats.org/officeDocument/2006/relationships/slideLayout" Target="../slideLayouts/slideLayout240.xml"/><Relationship Id="rId35" Type="http://schemas.openxmlformats.org/officeDocument/2006/relationships/slideLayout" Target="../slideLayouts/slideLayout245.xml"/><Relationship Id="rId43" Type="http://schemas.openxmlformats.org/officeDocument/2006/relationships/slideLayout" Target="../slideLayouts/slideLayout253.xml"/><Relationship Id="rId48" Type="http://schemas.openxmlformats.org/officeDocument/2006/relationships/slideLayout" Target="../slideLayouts/slideLayout258.xml"/><Relationship Id="rId56" Type="http://schemas.openxmlformats.org/officeDocument/2006/relationships/slideLayout" Target="../slideLayouts/slideLayout266.xml"/><Relationship Id="rId64" Type="http://schemas.openxmlformats.org/officeDocument/2006/relationships/slideLayout" Target="../slideLayouts/slideLayout274.xml"/><Relationship Id="rId8" Type="http://schemas.openxmlformats.org/officeDocument/2006/relationships/slideLayout" Target="../slideLayouts/slideLayout218.xml"/><Relationship Id="rId51" Type="http://schemas.openxmlformats.org/officeDocument/2006/relationships/slideLayout" Target="../slideLayouts/slideLayout261.xml"/><Relationship Id="rId3" Type="http://schemas.openxmlformats.org/officeDocument/2006/relationships/slideLayout" Target="../slideLayouts/slideLayout213.xml"/><Relationship Id="rId12" Type="http://schemas.openxmlformats.org/officeDocument/2006/relationships/slideLayout" Target="../slideLayouts/slideLayout222.xml"/><Relationship Id="rId17" Type="http://schemas.openxmlformats.org/officeDocument/2006/relationships/slideLayout" Target="../slideLayouts/slideLayout227.xml"/><Relationship Id="rId25" Type="http://schemas.openxmlformats.org/officeDocument/2006/relationships/slideLayout" Target="../slideLayouts/slideLayout235.xml"/><Relationship Id="rId33" Type="http://schemas.openxmlformats.org/officeDocument/2006/relationships/slideLayout" Target="../slideLayouts/slideLayout243.xml"/><Relationship Id="rId38" Type="http://schemas.openxmlformats.org/officeDocument/2006/relationships/slideLayout" Target="../slideLayouts/slideLayout248.xml"/><Relationship Id="rId46" Type="http://schemas.openxmlformats.org/officeDocument/2006/relationships/slideLayout" Target="../slideLayouts/slideLayout256.xml"/><Relationship Id="rId59" Type="http://schemas.openxmlformats.org/officeDocument/2006/relationships/slideLayout" Target="../slideLayouts/slideLayout269.xml"/><Relationship Id="rId67" Type="http://schemas.openxmlformats.org/officeDocument/2006/relationships/image" Target="../media/image4.png"/><Relationship Id="rId20" Type="http://schemas.openxmlformats.org/officeDocument/2006/relationships/slideLayout" Target="../slideLayouts/slideLayout230.xml"/><Relationship Id="rId41" Type="http://schemas.openxmlformats.org/officeDocument/2006/relationships/slideLayout" Target="../slideLayouts/slideLayout251.xml"/><Relationship Id="rId54" Type="http://schemas.openxmlformats.org/officeDocument/2006/relationships/slideLayout" Target="../slideLayouts/slideLayout264.xml"/><Relationship Id="rId62" Type="http://schemas.openxmlformats.org/officeDocument/2006/relationships/slideLayout" Target="../slideLayouts/slideLayout27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48.xml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7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5" Type="http://schemas.openxmlformats.org/officeDocument/2006/relationships/image" Target="../media/image4.png"/><Relationship Id="rId10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Relationship Id="rId1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slideLayout" Target="../slideLayouts/slideLayout61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0.xml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Relationship Id="rId14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9.xml"/><Relationship Id="rId13" Type="http://schemas.openxmlformats.org/officeDocument/2006/relationships/slideLayout" Target="../slideLayouts/slideLayout74.xml"/><Relationship Id="rId18" Type="http://schemas.openxmlformats.org/officeDocument/2006/relationships/slideLayout" Target="../slideLayouts/slideLayout79.xml"/><Relationship Id="rId3" Type="http://schemas.openxmlformats.org/officeDocument/2006/relationships/slideLayout" Target="../slideLayouts/slideLayout64.xml"/><Relationship Id="rId21" Type="http://schemas.openxmlformats.org/officeDocument/2006/relationships/slideLayout" Target="../slideLayouts/slideLayout82.xml"/><Relationship Id="rId7" Type="http://schemas.openxmlformats.org/officeDocument/2006/relationships/slideLayout" Target="../slideLayouts/slideLayout68.xml"/><Relationship Id="rId12" Type="http://schemas.openxmlformats.org/officeDocument/2006/relationships/slideLayout" Target="../slideLayouts/slideLayout73.xml"/><Relationship Id="rId17" Type="http://schemas.openxmlformats.org/officeDocument/2006/relationships/slideLayout" Target="../slideLayouts/slideLayout78.xml"/><Relationship Id="rId2" Type="http://schemas.openxmlformats.org/officeDocument/2006/relationships/slideLayout" Target="../slideLayouts/slideLayout63.xml"/><Relationship Id="rId16" Type="http://schemas.openxmlformats.org/officeDocument/2006/relationships/slideLayout" Target="../slideLayouts/slideLayout77.xml"/><Relationship Id="rId20" Type="http://schemas.openxmlformats.org/officeDocument/2006/relationships/slideLayout" Target="../slideLayouts/slideLayout81.xml"/><Relationship Id="rId1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7.xml"/><Relationship Id="rId11" Type="http://schemas.openxmlformats.org/officeDocument/2006/relationships/slideLayout" Target="../slideLayouts/slideLayout72.xml"/><Relationship Id="rId24" Type="http://schemas.openxmlformats.org/officeDocument/2006/relationships/image" Target="../media/image4.png"/><Relationship Id="rId5" Type="http://schemas.openxmlformats.org/officeDocument/2006/relationships/slideLayout" Target="../slideLayouts/slideLayout66.xml"/><Relationship Id="rId15" Type="http://schemas.openxmlformats.org/officeDocument/2006/relationships/slideLayout" Target="../slideLayouts/slideLayout76.xml"/><Relationship Id="rId23" Type="http://schemas.openxmlformats.org/officeDocument/2006/relationships/theme" Target="../theme/theme6.xml"/><Relationship Id="rId10" Type="http://schemas.openxmlformats.org/officeDocument/2006/relationships/slideLayout" Target="../slideLayouts/slideLayout71.xml"/><Relationship Id="rId19" Type="http://schemas.openxmlformats.org/officeDocument/2006/relationships/slideLayout" Target="../slideLayouts/slideLayout80.xml"/><Relationship Id="rId4" Type="http://schemas.openxmlformats.org/officeDocument/2006/relationships/slideLayout" Target="../slideLayouts/slideLayout65.xml"/><Relationship Id="rId9" Type="http://schemas.openxmlformats.org/officeDocument/2006/relationships/slideLayout" Target="../slideLayouts/slideLayout70.xml"/><Relationship Id="rId14" Type="http://schemas.openxmlformats.org/officeDocument/2006/relationships/slideLayout" Target="../slideLayouts/slideLayout75.xml"/><Relationship Id="rId22" Type="http://schemas.openxmlformats.org/officeDocument/2006/relationships/slideLayout" Target="../slideLayouts/slideLayout83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1.xml"/><Relationship Id="rId13" Type="http://schemas.openxmlformats.org/officeDocument/2006/relationships/slideLayout" Target="../slideLayouts/slideLayout96.xml"/><Relationship Id="rId18" Type="http://schemas.openxmlformats.org/officeDocument/2006/relationships/slideLayout" Target="../slideLayouts/slideLayout101.xml"/><Relationship Id="rId26" Type="http://schemas.openxmlformats.org/officeDocument/2006/relationships/slideLayout" Target="../slideLayouts/slideLayout109.xml"/><Relationship Id="rId3" Type="http://schemas.openxmlformats.org/officeDocument/2006/relationships/slideLayout" Target="../slideLayouts/slideLayout86.xml"/><Relationship Id="rId21" Type="http://schemas.openxmlformats.org/officeDocument/2006/relationships/slideLayout" Target="../slideLayouts/slideLayout104.xml"/><Relationship Id="rId34" Type="http://schemas.openxmlformats.org/officeDocument/2006/relationships/slideLayout" Target="../slideLayouts/slideLayout117.xml"/><Relationship Id="rId7" Type="http://schemas.openxmlformats.org/officeDocument/2006/relationships/slideLayout" Target="../slideLayouts/slideLayout90.xml"/><Relationship Id="rId12" Type="http://schemas.openxmlformats.org/officeDocument/2006/relationships/slideLayout" Target="../slideLayouts/slideLayout95.xml"/><Relationship Id="rId17" Type="http://schemas.openxmlformats.org/officeDocument/2006/relationships/slideLayout" Target="../slideLayouts/slideLayout100.xml"/><Relationship Id="rId25" Type="http://schemas.openxmlformats.org/officeDocument/2006/relationships/slideLayout" Target="../slideLayouts/slideLayout108.xml"/><Relationship Id="rId33" Type="http://schemas.openxmlformats.org/officeDocument/2006/relationships/slideLayout" Target="../slideLayouts/slideLayout116.xml"/><Relationship Id="rId2" Type="http://schemas.openxmlformats.org/officeDocument/2006/relationships/slideLayout" Target="../slideLayouts/slideLayout85.xml"/><Relationship Id="rId16" Type="http://schemas.openxmlformats.org/officeDocument/2006/relationships/slideLayout" Target="../slideLayouts/slideLayout99.xml"/><Relationship Id="rId20" Type="http://schemas.openxmlformats.org/officeDocument/2006/relationships/slideLayout" Target="../slideLayouts/slideLayout103.xml"/><Relationship Id="rId29" Type="http://schemas.openxmlformats.org/officeDocument/2006/relationships/slideLayout" Target="../slideLayouts/slideLayout112.xml"/><Relationship Id="rId1" Type="http://schemas.openxmlformats.org/officeDocument/2006/relationships/slideLayout" Target="../slideLayouts/slideLayout84.xml"/><Relationship Id="rId6" Type="http://schemas.openxmlformats.org/officeDocument/2006/relationships/slideLayout" Target="../slideLayouts/slideLayout89.xml"/><Relationship Id="rId11" Type="http://schemas.openxmlformats.org/officeDocument/2006/relationships/slideLayout" Target="../slideLayouts/slideLayout94.xml"/><Relationship Id="rId24" Type="http://schemas.openxmlformats.org/officeDocument/2006/relationships/slideLayout" Target="../slideLayouts/slideLayout107.xml"/><Relationship Id="rId32" Type="http://schemas.openxmlformats.org/officeDocument/2006/relationships/slideLayout" Target="../slideLayouts/slideLayout115.xml"/><Relationship Id="rId37" Type="http://schemas.openxmlformats.org/officeDocument/2006/relationships/theme" Target="../theme/theme7.xml"/><Relationship Id="rId5" Type="http://schemas.openxmlformats.org/officeDocument/2006/relationships/slideLayout" Target="../slideLayouts/slideLayout88.xml"/><Relationship Id="rId15" Type="http://schemas.openxmlformats.org/officeDocument/2006/relationships/slideLayout" Target="../slideLayouts/slideLayout98.xml"/><Relationship Id="rId23" Type="http://schemas.openxmlformats.org/officeDocument/2006/relationships/slideLayout" Target="../slideLayouts/slideLayout106.xml"/><Relationship Id="rId28" Type="http://schemas.openxmlformats.org/officeDocument/2006/relationships/slideLayout" Target="../slideLayouts/slideLayout111.xml"/><Relationship Id="rId36" Type="http://schemas.openxmlformats.org/officeDocument/2006/relationships/slideLayout" Target="../slideLayouts/slideLayout119.xml"/><Relationship Id="rId10" Type="http://schemas.openxmlformats.org/officeDocument/2006/relationships/slideLayout" Target="../slideLayouts/slideLayout93.xml"/><Relationship Id="rId19" Type="http://schemas.openxmlformats.org/officeDocument/2006/relationships/slideLayout" Target="../slideLayouts/slideLayout102.xml"/><Relationship Id="rId31" Type="http://schemas.openxmlformats.org/officeDocument/2006/relationships/slideLayout" Target="../slideLayouts/slideLayout114.xml"/><Relationship Id="rId4" Type="http://schemas.openxmlformats.org/officeDocument/2006/relationships/slideLayout" Target="../slideLayouts/slideLayout87.xml"/><Relationship Id="rId9" Type="http://schemas.openxmlformats.org/officeDocument/2006/relationships/slideLayout" Target="../slideLayouts/slideLayout92.xml"/><Relationship Id="rId14" Type="http://schemas.openxmlformats.org/officeDocument/2006/relationships/slideLayout" Target="../slideLayouts/slideLayout97.xml"/><Relationship Id="rId22" Type="http://schemas.openxmlformats.org/officeDocument/2006/relationships/slideLayout" Target="../slideLayouts/slideLayout105.xml"/><Relationship Id="rId27" Type="http://schemas.openxmlformats.org/officeDocument/2006/relationships/slideLayout" Target="../slideLayouts/slideLayout110.xml"/><Relationship Id="rId30" Type="http://schemas.openxmlformats.org/officeDocument/2006/relationships/slideLayout" Target="../slideLayouts/slideLayout113.xml"/><Relationship Id="rId35" Type="http://schemas.openxmlformats.org/officeDocument/2006/relationships/slideLayout" Target="../slideLayouts/slideLayout118.xml"/></Relationships>
</file>

<file path=ppt/slideMasters/_rels/slideMaster8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2.xml"/><Relationship Id="rId18" Type="http://schemas.openxmlformats.org/officeDocument/2006/relationships/slideLayout" Target="../slideLayouts/slideLayout137.xml"/><Relationship Id="rId26" Type="http://schemas.openxmlformats.org/officeDocument/2006/relationships/slideLayout" Target="../slideLayouts/slideLayout145.xml"/><Relationship Id="rId39" Type="http://schemas.openxmlformats.org/officeDocument/2006/relationships/slideLayout" Target="../slideLayouts/slideLayout158.xml"/><Relationship Id="rId3" Type="http://schemas.openxmlformats.org/officeDocument/2006/relationships/slideLayout" Target="../slideLayouts/slideLayout122.xml"/><Relationship Id="rId21" Type="http://schemas.openxmlformats.org/officeDocument/2006/relationships/slideLayout" Target="../slideLayouts/slideLayout140.xml"/><Relationship Id="rId34" Type="http://schemas.openxmlformats.org/officeDocument/2006/relationships/slideLayout" Target="../slideLayouts/slideLayout153.xml"/><Relationship Id="rId42" Type="http://schemas.openxmlformats.org/officeDocument/2006/relationships/slideLayout" Target="../slideLayouts/slideLayout161.xml"/><Relationship Id="rId47" Type="http://schemas.openxmlformats.org/officeDocument/2006/relationships/slideLayout" Target="../slideLayouts/slideLayout166.xml"/><Relationship Id="rId50" Type="http://schemas.openxmlformats.org/officeDocument/2006/relationships/slideLayout" Target="../slideLayouts/slideLayout169.xml"/><Relationship Id="rId7" Type="http://schemas.openxmlformats.org/officeDocument/2006/relationships/slideLayout" Target="../slideLayouts/slideLayout126.xml"/><Relationship Id="rId12" Type="http://schemas.openxmlformats.org/officeDocument/2006/relationships/slideLayout" Target="../slideLayouts/slideLayout131.xml"/><Relationship Id="rId17" Type="http://schemas.openxmlformats.org/officeDocument/2006/relationships/slideLayout" Target="../slideLayouts/slideLayout136.xml"/><Relationship Id="rId25" Type="http://schemas.openxmlformats.org/officeDocument/2006/relationships/slideLayout" Target="../slideLayouts/slideLayout144.xml"/><Relationship Id="rId33" Type="http://schemas.openxmlformats.org/officeDocument/2006/relationships/slideLayout" Target="../slideLayouts/slideLayout152.xml"/><Relationship Id="rId38" Type="http://schemas.openxmlformats.org/officeDocument/2006/relationships/slideLayout" Target="../slideLayouts/slideLayout157.xml"/><Relationship Id="rId46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21.xml"/><Relationship Id="rId16" Type="http://schemas.openxmlformats.org/officeDocument/2006/relationships/slideLayout" Target="../slideLayouts/slideLayout135.xml"/><Relationship Id="rId20" Type="http://schemas.openxmlformats.org/officeDocument/2006/relationships/slideLayout" Target="../slideLayouts/slideLayout139.xml"/><Relationship Id="rId29" Type="http://schemas.openxmlformats.org/officeDocument/2006/relationships/slideLayout" Target="../slideLayouts/slideLayout148.xml"/><Relationship Id="rId41" Type="http://schemas.openxmlformats.org/officeDocument/2006/relationships/slideLayout" Target="../slideLayouts/slideLayout160.xml"/><Relationship Id="rId1" Type="http://schemas.openxmlformats.org/officeDocument/2006/relationships/slideLayout" Target="../slideLayouts/slideLayout120.xml"/><Relationship Id="rId6" Type="http://schemas.openxmlformats.org/officeDocument/2006/relationships/slideLayout" Target="../slideLayouts/slideLayout125.xml"/><Relationship Id="rId11" Type="http://schemas.openxmlformats.org/officeDocument/2006/relationships/slideLayout" Target="../slideLayouts/slideLayout130.xml"/><Relationship Id="rId24" Type="http://schemas.openxmlformats.org/officeDocument/2006/relationships/slideLayout" Target="../slideLayouts/slideLayout143.xml"/><Relationship Id="rId32" Type="http://schemas.openxmlformats.org/officeDocument/2006/relationships/slideLayout" Target="../slideLayouts/slideLayout151.xml"/><Relationship Id="rId37" Type="http://schemas.openxmlformats.org/officeDocument/2006/relationships/slideLayout" Target="../slideLayouts/slideLayout156.xml"/><Relationship Id="rId40" Type="http://schemas.openxmlformats.org/officeDocument/2006/relationships/slideLayout" Target="../slideLayouts/slideLayout159.xml"/><Relationship Id="rId45" Type="http://schemas.openxmlformats.org/officeDocument/2006/relationships/slideLayout" Target="../slideLayouts/slideLayout164.xml"/><Relationship Id="rId53" Type="http://schemas.openxmlformats.org/officeDocument/2006/relationships/image" Target="../media/image4.png"/><Relationship Id="rId5" Type="http://schemas.openxmlformats.org/officeDocument/2006/relationships/slideLayout" Target="../slideLayouts/slideLayout124.xml"/><Relationship Id="rId15" Type="http://schemas.openxmlformats.org/officeDocument/2006/relationships/slideLayout" Target="../slideLayouts/slideLayout134.xml"/><Relationship Id="rId23" Type="http://schemas.openxmlformats.org/officeDocument/2006/relationships/slideLayout" Target="../slideLayouts/slideLayout142.xml"/><Relationship Id="rId28" Type="http://schemas.openxmlformats.org/officeDocument/2006/relationships/slideLayout" Target="../slideLayouts/slideLayout147.xml"/><Relationship Id="rId36" Type="http://schemas.openxmlformats.org/officeDocument/2006/relationships/slideLayout" Target="../slideLayouts/slideLayout155.xml"/><Relationship Id="rId49" Type="http://schemas.openxmlformats.org/officeDocument/2006/relationships/slideLayout" Target="../slideLayouts/slideLayout168.xml"/><Relationship Id="rId10" Type="http://schemas.openxmlformats.org/officeDocument/2006/relationships/slideLayout" Target="../slideLayouts/slideLayout129.xml"/><Relationship Id="rId19" Type="http://schemas.openxmlformats.org/officeDocument/2006/relationships/slideLayout" Target="../slideLayouts/slideLayout138.xml"/><Relationship Id="rId31" Type="http://schemas.openxmlformats.org/officeDocument/2006/relationships/slideLayout" Target="../slideLayouts/slideLayout150.xml"/><Relationship Id="rId44" Type="http://schemas.openxmlformats.org/officeDocument/2006/relationships/slideLayout" Target="../slideLayouts/slideLayout163.xml"/><Relationship Id="rId52" Type="http://schemas.openxmlformats.org/officeDocument/2006/relationships/theme" Target="../theme/theme8.xml"/><Relationship Id="rId4" Type="http://schemas.openxmlformats.org/officeDocument/2006/relationships/slideLayout" Target="../slideLayouts/slideLayout123.xml"/><Relationship Id="rId9" Type="http://schemas.openxmlformats.org/officeDocument/2006/relationships/slideLayout" Target="../slideLayouts/slideLayout128.xml"/><Relationship Id="rId14" Type="http://schemas.openxmlformats.org/officeDocument/2006/relationships/slideLayout" Target="../slideLayouts/slideLayout133.xml"/><Relationship Id="rId22" Type="http://schemas.openxmlformats.org/officeDocument/2006/relationships/slideLayout" Target="../slideLayouts/slideLayout141.xml"/><Relationship Id="rId27" Type="http://schemas.openxmlformats.org/officeDocument/2006/relationships/slideLayout" Target="../slideLayouts/slideLayout146.xml"/><Relationship Id="rId30" Type="http://schemas.openxmlformats.org/officeDocument/2006/relationships/slideLayout" Target="../slideLayouts/slideLayout149.xml"/><Relationship Id="rId35" Type="http://schemas.openxmlformats.org/officeDocument/2006/relationships/slideLayout" Target="../slideLayouts/slideLayout154.xml"/><Relationship Id="rId43" Type="http://schemas.openxmlformats.org/officeDocument/2006/relationships/slideLayout" Target="../slideLayouts/slideLayout162.xml"/><Relationship Id="rId48" Type="http://schemas.openxmlformats.org/officeDocument/2006/relationships/slideLayout" Target="../slideLayouts/slideLayout167.xml"/><Relationship Id="rId8" Type="http://schemas.openxmlformats.org/officeDocument/2006/relationships/slideLayout" Target="../slideLayouts/slideLayout127.xml"/><Relationship Id="rId51" Type="http://schemas.openxmlformats.org/officeDocument/2006/relationships/slideLayout" Target="../slideLayouts/slideLayout170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8.xml"/><Relationship Id="rId13" Type="http://schemas.openxmlformats.org/officeDocument/2006/relationships/slideLayout" Target="../slideLayouts/slideLayout183.xml"/><Relationship Id="rId18" Type="http://schemas.openxmlformats.org/officeDocument/2006/relationships/slideLayout" Target="../slideLayouts/slideLayout188.xml"/><Relationship Id="rId26" Type="http://schemas.openxmlformats.org/officeDocument/2006/relationships/slideLayout" Target="../slideLayouts/slideLayout196.xml"/><Relationship Id="rId3" Type="http://schemas.openxmlformats.org/officeDocument/2006/relationships/slideLayout" Target="../slideLayouts/slideLayout173.xml"/><Relationship Id="rId21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77.xml"/><Relationship Id="rId12" Type="http://schemas.openxmlformats.org/officeDocument/2006/relationships/slideLayout" Target="../slideLayouts/slideLayout182.xml"/><Relationship Id="rId17" Type="http://schemas.openxmlformats.org/officeDocument/2006/relationships/slideLayout" Target="../slideLayouts/slideLayout187.xml"/><Relationship Id="rId25" Type="http://schemas.openxmlformats.org/officeDocument/2006/relationships/slideLayout" Target="../slideLayouts/slideLayout195.xml"/><Relationship Id="rId2" Type="http://schemas.openxmlformats.org/officeDocument/2006/relationships/slideLayout" Target="../slideLayouts/slideLayout172.xml"/><Relationship Id="rId16" Type="http://schemas.openxmlformats.org/officeDocument/2006/relationships/slideLayout" Target="../slideLayouts/slideLayout186.xml"/><Relationship Id="rId20" Type="http://schemas.openxmlformats.org/officeDocument/2006/relationships/slideLayout" Target="../slideLayouts/slideLayout190.xml"/><Relationship Id="rId1" Type="http://schemas.openxmlformats.org/officeDocument/2006/relationships/slideLayout" Target="../slideLayouts/slideLayout171.xml"/><Relationship Id="rId6" Type="http://schemas.openxmlformats.org/officeDocument/2006/relationships/slideLayout" Target="../slideLayouts/slideLayout176.xml"/><Relationship Id="rId11" Type="http://schemas.openxmlformats.org/officeDocument/2006/relationships/slideLayout" Target="../slideLayouts/slideLayout181.xml"/><Relationship Id="rId24" Type="http://schemas.openxmlformats.org/officeDocument/2006/relationships/slideLayout" Target="../slideLayouts/slideLayout194.xml"/><Relationship Id="rId5" Type="http://schemas.openxmlformats.org/officeDocument/2006/relationships/slideLayout" Target="../slideLayouts/slideLayout175.xml"/><Relationship Id="rId15" Type="http://schemas.openxmlformats.org/officeDocument/2006/relationships/slideLayout" Target="../slideLayouts/slideLayout185.xml"/><Relationship Id="rId23" Type="http://schemas.openxmlformats.org/officeDocument/2006/relationships/slideLayout" Target="../slideLayouts/slideLayout193.xml"/><Relationship Id="rId28" Type="http://schemas.openxmlformats.org/officeDocument/2006/relationships/theme" Target="../theme/theme9.xml"/><Relationship Id="rId10" Type="http://schemas.openxmlformats.org/officeDocument/2006/relationships/slideLayout" Target="../slideLayouts/slideLayout180.xml"/><Relationship Id="rId19" Type="http://schemas.openxmlformats.org/officeDocument/2006/relationships/slideLayout" Target="../slideLayouts/slideLayout189.xml"/><Relationship Id="rId4" Type="http://schemas.openxmlformats.org/officeDocument/2006/relationships/slideLayout" Target="../slideLayouts/slideLayout174.xml"/><Relationship Id="rId9" Type="http://schemas.openxmlformats.org/officeDocument/2006/relationships/slideLayout" Target="../slideLayouts/slideLayout179.xml"/><Relationship Id="rId14" Type="http://schemas.openxmlformats.org/officeDocument/2006/relationships/slideLayout" Target="../slideLayouts/slideLayout184.xml"/><Relationship Id="rId22" Type="http://schemas.openxmlformats.org/officeDocument/2006/relationships/slideLayout" Target="../slideLayouts/slideLayout192.xml"/><Relationship Id="rId27" Type="http://schemas.openxmlformats.org/officeDocument/2006/relationships/slideLayout" Target="../slideLayouts/slideLayout19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5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mtClean="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DAE0A98B-91D6-4D0A-A390-AF26B360F87A}" type="datetime1">
              <a:rPr lang="en-US" smtClean="0"/>
              <a:t>6/17/2023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smtClean="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mtClean="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60DB935C-A2BB-404C-A6C5-67E9068028E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69" r:id="rId1"/>
    <p:sldLayoutId id="2147483870" r:id="rId2"/>
    <p:sldLayoutId id="2147483871" r:id="rId3"/>
    <p:sldLayoutId id="2147483872" r:id="rId4"/>
    <p:sldLayoutId id="2147483873" r:id="rId5"/>
    <p:sldLayoutId id="2147483874" r:id="rId6"/>
    <p:sldLayoutId id="2147483875" r:id="rId7"/>
    <p:sldLayoutId id="2147483876" r:id="rId8"/>
    <p:sldLayoutId id="2147483877" r:id="rId9"/>
    <p:sldLayoutId id="2147483878" r:id="rId10"/>
    <p:sldLayoutId id="2147483879" r:id="rId11"/>
    <p:sldLayoutId id="2147483881" r:id="rId12"/>
    <p:sldLayoutId id="2147483923" r:id="rId13"/>
  </p:sldLayoutIdLst>
  <p:hf sldNum="0" hdr="0" ftr="0" dt="0"/>
  <p:txStyles>
    <p:titleStyle>
      <a:lvl1pPr algn="l" rtl="0" fontAlgn="base">
        <a:spcBef>
          <a:spcPct val="0"/>
        </a:spcBef>
        <a:spcAft>
          <a:spcPct val="0"/>
        </a:spcAft>
        <a:defRPr sz="4000" b="1" kern="1200" spc="-15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  <a:lvl2pPr algn="l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cs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cs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cs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cs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19" name="Google Shape;419;p67"/>
          <p:cNvSpPr txBox="1"/>
          <p:nvPr/>
        </p:nvSpPr>
        <p:spPr>
          <a:xfrm>
            <a:off x="3276600" y="6596390"/>
            <a:ext cx="5867400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141"/>
              </a:buClr>
              <a:buSzPts val="1100"/>
              <a:buFont typeface="Arial"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Pilani, Pilani Campus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pic>
        <p:nvPicPr>
          <p:cNvPr id="420" name="Google Shape;420;p67" descr="Picture 7.png"/>
          <p:cNvPicPr preferRelativeResize="0"/>
          <p:nvPr/>
        </p:nvPicPr>
        <p:blipFill rotWithShape="1">
          <a:blip r:embed="rId15">
            <a:alphaModFix/>
          </a:blip>
          <a:srcRect l="1923" b="5335"/>
          <a:stretch/>
        </p:blipFill>
        <p:spPr>
          <a:xfrm>
            <a:off x="6629400" y="-1"/>
            <a:ext cx="2193193" cy="69269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21" name="Google Shape;421;p67"/>
          <p:cNvGrpSpPr/>
          <p:nvPr/>
        </p:nvGrpSpPr>
        <p:grpSpPr>
          <a:xfrm>
            <a:off x="2133600" y="6553200"/>
            <a:ext cx="7010400" cy="45719"/>
            <a:chOff x="1905000" y="6553200"/>
            <a:chExt cx="7010400" cy="45719"/>
          </a:xfrm>
        </p:grpSpPr>
        <p:sp>
          <p:nvSpPr>
            <p:cNvPr id="422" name="Google Shape;422;p67"/>
            <p:cNvSpPr/>
            <p:nvPr/>
          </p:nvSpPr>
          <p:spPr>
            <a:xfrm>
              <a:off x="4267200" y="6553200"/>
              <a:ext cx="2328591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  <a:tabLst/>
                <a:defRPr/>
              </a:pPr>
              <a:endParaRPr kumimoji="0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" name="Google Shape;423;p67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  <a:tabLst/>
                <a:defRPr/>
              </a:pPr>
              <a:endParaRPr kumimoji="0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" name="Google Shape;424;p67"/>
            <p:cNvSpPr/>
            <p:nvPr/>
          </p:nvSpPr>
          <p:spPr>
            <a:xfrm>
              <a:off x="6586809" y="6553200"/>
              <a:ext cx="232859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  <a:tabLst/>
                <a:defRPr/>
              </a:pPr>
              <a:endParaRPr kumimoji="0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25" name="Google Shape;425;p67"/>
          <p:cNvGrpSpPr/>
          <p:nvPr/>
        </p:nvGrpSpPr>
        <p:grpSpPr>
          <a:xfrm>
            <a:off x="0" y="1295400"/>
            <a:ext cx="7010400" cy="45719"/>
            <a:chOff x="1905000" y="6553200"/>
            <a:chExt cx="7010400" cy="45719"/>
          </a:xfrm>
        </p:grpSpPr>
        <p:sp>
          <p:nvSpPr>
            <p:cNvPr id="426" name="Google Shape;426;p67"/>
            <p:cNvSpPr/>
            <p:nvPr/>
          </p:nvSpPr>
          <p:spPr>
            <a:xfrm>
              <a:off x="4267200" y="6553200"/>
              <a:ext cx="2328591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  <a:tabLst/>
                <a:defRPr/>
              </a:pPr>
              <a:endParaRPr kumimoji="0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" name="Google Shape;427;p67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  <a:tabLst/>
                <a:defRPr/>
              </a:pPr>
              <a:endParaRPr kumimoji="0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" name="Google Shape;428;p67"/>
            <p:cNvSpPr/>
            <p:nvPr/>
          </p:nvSpPr>
          <p:spPr>
            <a:xfrm>
              <a:off x="6586809" y="6553200"/>
              <a:ext cx="232859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  <a:tabLst/>
                <a:defRPr/>
              </a:pPr>
              <a:endParaRPr kumimoji="0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73587818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4241" r:id="rId1"/>
    <p:sldLayoutId id="2147484242" r:id="rId2"/>
    <p:sldLayoutId id="2147484243" r:id="rId3"/>
    <p:sldLayoutId id="2147484244" r:id="rId4"/>
    <p:sldLayoutId id="2147484245" r:id="rId5"/>
    <p:sldLayoutId id="2147484246" r:id="rId6"/>
    <p:sldLayoutId id="2147484247" r:id="rId7"/>
    <p:sldLayoutId id="2147484248" r:id="rId8"/>
    <p:sldLayoutId id="2147484249" r:id="rId9"/>
    <p:sldLayoutId id="2147484250" r:id="rId10"/>
    <p:sldLayoutId id="2147484251" r:id="rId11"/>
    <p:sldLayoutId id="2147484252" r:id="rId12"/>
    <p:sldLayoutId id="2147484253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TextBox 6"/>
          <p:cNvSpPr txBox="1"/>
          <p:nvPr/>
        </p:nvSpPr>
        <p:spPr>
          <a:xfrm>
            <a:off x="3276600" y="6596390"/>
            <a:ext cx="5867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BITS </a:t>
            </a:r>
            <a:r>
              <a:rPr kumimoji="0" 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Pilani, Pilani Campus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101141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pic>
        <p:nvPicPr>
          <p:cNvPr id="8" name="Picture 7" descr="Picture 7.png"/>
          <p:cNvPicPr>
            <a:picLocks noChangeAspect="1"/>
          </p:cNvPicPr>
          <p:nvPr/>
        </p:nvPicPr>
        <p:blipFill>
          <a:blip r:embed="rId67" cstate="print"/>
          <a:srcRect l="1923" b="5336"/>
          <a:stretch>
            <a:fillRect/>
          </a:stretch>
        </p:blipFill>
        <p:spPr>
          <a:xfrm>
            <a:off x="6629400" y="-1"/>
            <a:ext cx="2193193" cy="692697"/>
          </a:xfrm>
          <a:prstGeom prst="rect">
            <a:avLst/>
          </a:prstGeom>
        </p:spPr>
      </p:pic>
      <p:grpSp>
        <p:nvGrpSpPr>
          <p:cNvPr id="2" name="Group 8"/>
          <p:cNvGrpSpPr/>
          <p:nvPr/>
        </p:nvGrpSpPr>
        <p:grpSpPr>
          <a:xfrm>
            <a:off x="2133600" y="6553200"/>
            <a:ext cx="7010400" cy="45719"/>
            <a:chOff x="1905000" y="6553200"/>
            <a:chExt cx="7010400" cy="45719"/>
          </a:xfrm>
        </p:grpSpPr>
        <p:sp>
          <p:nvSpPr>
            <p:cNvPr id="10" name="Rectangle 9"/>
            <p:cNvSpPr/>
            <p:nvPr/>
          </p:nvSpPr>
          <p:spPr>
            <a:xfrm>
              <a:off x="4267200" y="6553200"/>
              <a:ext cx="2328591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6586809" y="6553200"/>
              <a:ext cx="232859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4" name="Group 12"/>
          <p:cNvGrpSpPr/>
          <p:nvPr/>
        </p:nvGrpSpPr>
        <p:grpSpPr>
          <a:xfrm>
            <a:off x="0" y="1295400"/>
            <a:ext cx="7010400" cy="45719"/>
            <a:chOff x="1905000" y="6553200"/>
            <a:chExt cx="7010400" cy="45719"/>
          </a:xfrm>
        </p:grpSpPr>
        <p:sp>
          <p:nvSpPr>
            <p:cNvPr id="14" name="Rectangle 13"/>
            <p:cNvSpPr/>
            <p:nvPr/>
          </p:nvSpPr>
          <p:spPr>
            <a:xfrm>
              <a:off x="4267200" y="6553200"/>
              <a:ext cx="2328591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6586809" y="6553200"/>
              <a:ext cx="232859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840186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21" r:id="rId1"/>
    <p:sldLayoutId id="2147484322" r:id="rId2"/>
    <p:sldLayoutId id="2147484323" r:id="rId3"/>
    <p:sldLayoutId id="2147484324" r:id="rId4"/>
    <p:sldLayoutId id="2147484325" r:id="rId5"/>
    <p:sldLayoutId id="2147484326" r:id="rId6"/>
    <p:sldLayoutId id="2147484327" r:id="rId7"/>
    <p:sldLayoutId id="2147484328" r:id="rId8"/>
    <p:sldLayoutId id="2147484329" r:id="rId9"/>
    <p:sldLayoutId id="2147484330" r:id="rId10"/>
    <p:sldLayoutId id="2147484331" r:id="rId11"/>
    <p:sldLayoutId id="2147484332" r:id="rId12"/>
    <p:sldLayoutId id="2147484333" r:id="rId13"/>
    <p:sldLayoutId id="2147484334" r:id="rId14"/>
    <p:sldLayoutId id="2147484335" r:id="rId15"/>
    <p:sldLayoutId id="2147484336" r:id="rId16"/>
    <p:sldLayoutId id="2147484337" r:id="rId17"/>
    <p:sldLayoutId id="2147484338" r:id="rId18"/>
    <p:sldLayoutId id="2147484339" r:id="rId19"/>
    <p:sldLayoutId id="2147484340" r:id="rId20"/>
    <p:sldLayoutId id="2147484341" r:id="rId21"/>
    <p:sldLayoutId id="2147484342" r:id="rId22"/>
    <p:sldLayoutId id="2147484343" r:id="rId23"/>
    <p:sldLayoutId id="2147484344" r:id="rId24"/>
    <p:sldLayoutId id="2147484345" r:id="rId25"/>
    <p:sldLayoutId id="2147484346" r:id="rId26"/>
    <p:sldLayoutId id="2147484347" r:id="rId27"/>
    <p:sldLayoutId id="2147484348" r:id="rId28"/>
    <p:sldLayoutId id="2147484349" r:id="rId29"/>
    <p:sldLayoutId id="2147484350" r:id="rId30"/>
    <p:sldLayoutId id="2147484351" r:id="rId31"/>
    <p:sldLayoutId id="2147484352" r:id="rId32"/>
    <p:sldLayoutId id="2147484353" r:id="rId33"/>
    <p:sldLayoutId id="2147484354" r:id="rId34"/>
    <p:sldLayoutId id="2147484355" r:id="rId35"/>
    <p:sldLayoutId id="2147484356" r:id="rId36"/>
    <p:sldLayoutId id="2147484357" r:id="rId37"/>
    <p:sldLayoutId id="2147484358" r:id="rId38"/>
    <p:sldLayoutId id="2147484359" r:id="rId39"/>
    <p:sldLayoutId id="2147484360" r:id="rId40"/>
    <p:sldLayoutId id="2147484361" r:id="rId41"/>
    <p:sldLayoutId id="2147484362" r:id="rId42"/>
    <p:sldLayoutId id="2147484363" r:id="rId43"/>
    <p:sldLayoutId id="2147484364" r:id="rId44"/>
    <p:sldLayoutId id="2147484365" r:id="rId45"/>
    <p:sldLayoutId id="2147484366" r:id="rId46"/>
    <p:sldLayoutId id="2147484367" r:id="rId47"/>
    <p:sldLayoutId id="2147484368" r:id="rId48"/>
    <p:sldLayoutId id="2147484369" r:id="rId49"/>
    <p:sldLayoutId id="2147484370" r:id="rId50"/>
    <p:sldLayoutId id="2147484371" r:id="rId51"/>
    <p:sldLayoutId id="2147484372" r:id="rId52"/>
    <p:sldLayoutId id="2147484373" r:id="rId53"/>
    <p:sldLayoutId id="2147484374" r:id="rId54"/>
    <p:sldLayoutId id="2147484375" r:id="rId55"/>
    <p:sldLayoutId id="2147484376" r:id="rId56"/>
    <p:sldLayoutId id="2147484377" r:id="rId57"/>
    <p:sldLayoutId id="2147484378" r:id="rId58"/>
    <p:sldLayoutId id="2147484379" r:id="rId59"/>
    <p:sldLayoutId id="2147484380" r:id="rId60"/>
    <p:sldLayoutId id="2147484381" r:id="rId61"/>
    <p:sldLayoutId id="2147484382" r:id="rId62"/>
    <p:sldLayoutId id="2147484383" r:id="rId63"/>
    <p:sldLayoutId id="2147484384" r:id="rId64"/>
    <p:sldLayoutId id="2147484385" r:id="rId65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TextBox 6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en-US" sz="11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>
                <a:solidFill>
                  <a:srgbClr val="101141"/>
                </a:solidFill>
                <a:latin typeface="Arial"/>
                <a:cs typeface="Arial"/>
              </a:rPr>
              <a:t>Pilani, Pilani Campus</a:t>
            </a:r>
          </a:p>
        </p:txBody>
      </p:sp>
      <p:pic>
        <p:nvPicPr>
          <p:cNvPr id="3076" name="Picture 7" descr="Picture 7.png"/>
          <p:cNvPicPr>
            <a:picLocks noChangeAspect="1"/>
          </p:cNvPicPr>
          <p:nvPr/>
        </p:nvPicPr>
        <p:blipFill>
          <a:blip r:embed="rId13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077" name="Group 8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0" name="Rectangle 9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grpSp>
        <p:nvGrpSpPr>
          <p:cNvPr id="3078" name="Group 12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4" name="Rectangle 13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84" r:id="rId1"/>
    <p:sldLayoutId id="2147483885" r:id="rId2"/>
    <p:sldLayoutId id="2147483886" r:id="rId3"/>
    <p:sldLayoutId id="2147483887" r:id="rId4"/>
    <p:sldLayoutId id="2147483888" r:id="rId5"/>
    <p:sldLayoutId id="2147483889" r:id="rId6"/>
    <p:sldLayoutId id="2147483890" r:id="rId7"/>
    <p:sldLayoutId id="2147483891" r:id="rId8"/>
    <p:sldLayoutId id="2147483892" r:id="rId9"/>
    <p:sldLayoutId id="2147483893" r:id="rId10"/>
    <p:sldLayoutId id="2147483894" r:id="rId11"/>
  </p:sldLayoutIdLst>
  <p:hf sldNum="0" hdr="0" ftr="0" dt="0"/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TextBox 6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en-US" sz="11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>
                <a:solidFill>
                  <a:srgbClr val="101141"/>
                </a:solidFill>
                <a:latin typeface="Arial"/>
                <a:cs typeface="Arial"/>
              </a:rPr>
              <a:t>Pilani, Pilani Campus</a:t>
            </a:r>
          </a:p>
        </p:txBody>
      </p:sp>
      <p:pic>
        <p:nvPicPr>
          <p:cNvPr id="4100" name="Picture 7" descr="Picture 7.png"/>
          <p:cNvPicPr>
            <a:picLocks noChangeAspect="1"/>
          </p:cNvPicPr>
          <p:nvPr/>
        </p:nvPicPr>
        <p:blipFill>
          <a:blip r:embed="rId13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4101" name="Group 8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0" name="Rectangle 9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grpSp>
        <p:nvGrpSpPr>
          <p:cNvPr id="4102" name="Group 12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4" name="Rectangle 13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95" r:id="rId1"/>
    <p:sldLayoutId id="2147483896" r:id="rId2"/>
    <p:sldLayoutId id="2147483897" r:id="rId3"/>
    <p:sldLayoutId id="2147483898" r:id="rId4"/>
    <p:sldLayoutId id="2147483899" r:id="rId5"/>
    <p:sldLayoutId id="2147483900" r:id="rId6"/>
    <p:sldLayoutId id="2147483901" r:id="rId7"/>
    <p:sldLayoutId id="2147483902" r:id="rId8"/>
    <p:sldLayoutId id="2147483903" r:id="rId9"/>
    <p:sldLayoutId id="2147483904" r:id="rId10"/>
    <p:sldLayoutId id="2147483905" r:id="rId11"/>
  </p:sldLayoutIdLst>
  <p:hf sldNum="0" hdr="0" ftr="0" dt="0"/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TextBox 6"/>
          <p:cNvSpPr txBox="1"/>
          <p:nvPr/>
        </p:nvSpPr>
        <p:spPr>
          <a:xfrm>
            <a:off x="3276600" y="6596390"/>
            <a:ext cx="5867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>
                <a:solidFill>
                  <a:srgbClr val="101141"/>
                </a:solidFill>
                <a:latin typeface="Arial"/>
                <a:cs typeface="Arial"/>
              </a:rPr>
              <a:t>Pilani, Pilani Campus</a:t>
            </a:r>
          </a:p>
        </p:txBody>
      </p:sp>
      <p:pic>
        <p:nvPicPr>
          <p:cNvPr id="8" name="Picture 7" descr="Picture 7.png"/>
          <p:cNvPicPr>
            <a:picLocks noChangeAspect="1"/>
          </p:cNvPicPr>
          <p:nvPr/>
        </p:nvPicPr>
        <p:blipFill>
          <a:blip r:embed="rId15" cstate="print"/>
          <a:srcRect l="1923" b="5336"/>
          <a:stretch>
            <a:fillRect/>
          </a:stretch>
        </p:blipFill>
        <p:spPr>
          <a:xfrm>
            <a:off x="6629400" y="-1"/>
            <a:ext cx="2193193" cy="692697"/>
          </a:xfrm>
          <a:prstGeom prst="rect">
            <a:avLst/>
          </a:prstGeom>
        </p:spPr>
      </p:pic>
      <p:grpSp>
        <p:nvGrpSpPr>
          <p:cNvPr id="2" name="Group 8"/>
          <p:cNvGrpSpPr/>
          <p:nvPr/>
        </p:nvGrpSpPr>
        <p:grpSpPr>
          <a:xfrm>
            <a:off x="2133600" y="6553200"/>
            <a:ext cx="7010400" cy="45719"/>
            <a:chOff x="1905000" y="6553200"/>
            <a:chExt cx="7010400" cy="45719"/>
          </a:xfrm>
        </p:grpSpPr>
        <p:sp>
          <p:nvSpPr>
            <p:cNvPr id="10" name="Rectangle 9"/>
            <p:cNvSpPr/>
            <p:nvPr/>
          </p:nvSpPr>
          <p:spPr>
            <a:xfrm>
              <a:off x="4267200" y="6553200"/>
              <a:ext cx="2328591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6586809" y="6553200"/>
              <a:ext cx="232859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" name="Group 12"/>
          <p:cNvGrpSpPr/>
          <p:nvPr/>
        </p:nvGrpSpPr>
        <p:grpSpPr>
          <a:xfrm>
            <a:off x="0" y="1295400"/>
            <a:ext cx="7010400" cy="45719"/>
            <a:chOff x="1905000" y="6553200"/>
            <a:chExt cx="7010400" cy="45719"/>
          </a:xfrm>
        </p:grpSpPr>
        <p:sp>
          <p:nvSpPr>
            <p:cNvPr id="14" name="Rectangle 13"/>
            <p:cNvSpPr/>
            <p:nvPr/>
          </p:nvSpPr>
          <p:spPr>
            <a:xfrm>
              <a:off x="4267200" y="6553200"/>
              <a:ext cx="2328591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6586809" y="6553200"/>
              <a:ext cx="232859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07" r:id="rId1"/>
    <p:sldLayoutId id="2147483908" r:id="rId2"/>
    <p:sldLayoutId id="2147483926" r:id="rId3"/>
    <p:sldLayoutId id="2147483924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  <p:sldLayoutId id="2147483917" r:id="rId13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3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3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13" name="Google Shape;13;p3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14" name="Google Shape;14;p3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IN" sz="1200" b="0" i="0" u="none" strike="noStrike" kern="0" cap="none" spc="0" normalizeH="0" baseline="0" noProof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‹#›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15033733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4055" r:id="rId1"/>
    <p:sldLayoutId id="2147484056" r:id="rId2"/>
    <p:sldLayoutId id="2147484057" r:id="rId3"/>
    <p:sldLayoutId id="2147484058" r:id="rId4"/>
    <p:sldLayoutId id="2147484059" r:id="rId5"/>
    <p:sldLayoutId id="2147484060" r:id="rId6"/>
    <p:sldLayoutId id="2147484061" r:id="rId7"/>
    <p:sldLayoutId id="2147484062" r:id="rId8"/>
    <p:sldLayoutId id="2147484063" r:id="rId9"/>
    <p:sldLayoutId id="2147484064" r:id="rId10"/>
    <p:sldLayoutId id="2147484065" r:id="rId11"/>
    <p:sldLayoutId id="2147484066" r:id="rId12"/>
    <p:sldLayoutId id="2147484067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TextBox 6"/>
          <p:cNvSpPr txBox="1"/>
          <p:nvPr/>
        </p:nvSpPr>
        <p:spPr>
          <a:xfrm>
            <a:off x="3276600" y="6596390"/>
            <a:ext cx="5867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BITS </a:t>
            </a:r>
            <a:r>
              <a:rPr kumimoji="0" 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Pilani, Pilani Campus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101141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pic>
        <p:nvPicPr>
          <p:cNvPr id="8" name="Picture 7" descr="Picture 7.png"/>
          <p:cNvPicPr>
            <a:picLocks noChangeAspect="1"/>
          </p:cNvPicPr>
          <p:nvPr/>
        </p:nvPicPr>
        <p:blipFill>
          <a:blip r:embed="rId24" cstate="print"/>
          <a:srcRect l="1923" b="5336"/>
          <a:stretch>
            <a:fillRect/>
          </a:stretch>
        </p:blipFill>
        <p:spPr>
          <a:xfrm>
            <a:off x="6629400" y="-1"/>
            <a:ext cx="2193193" cy="692697"/>
          </a:xfrm>
          <a:prstGeom prst="rect">
            <a:avLst/>
          </a:prstGeom>
        </p:spPr>
      </p:pic>
      <p:grpSp>
        <p:nvGrpSpPr>
          <p:cNvPr id="2" name="Group 8"/>
          <p:cNvGrpSpPr/>
          <p:nvPr/>
        </p:nvGrpSpPr>
        <p:grpSpPr>
          <a:xfrm>
            <a:off x="2133600" y="6553200"/>
            <a:ext cx="7010400" cy="45719"/>
            <a:chOff x="1905000" y="6553200"/>
            <a:chExt cx="7010400" cy="45719"/>
          </a:xfrm>
        </p:grpSpPr>
        <p:sp>
          <p:nvSpPr>
            <p:cNvPr id="10" name="Rectangle 9"/>
            <p:cNvSpPr/>
            <p:nvPr/>
          </p:nvSpPr>
          <p:spPr>
            <a:xfrm>
              <a:off x="4267200" y="6553200"/>
              <a:ext cx="2328591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6586809" y="6553200"/>
              <a:ext cx="232859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4" name="Group 12"/>
          <p:cNvGrpSpPr/>
          <p:nvPr/>
        </p:nvGrpSpPr>
        <p:grpSpPr>
          <a:xfrm>
            <a:off x="0" y="1295400"/>
            <a:ext cx="7010400" cy="45719"/>
            <a:chOff x="1905000" y="6553200"/>
            <a:chExt cx="7010400" cy="45719"/>
          </a:xfrm>
        </p:grpSpPr>
        <p:sp>
          <p:nvSpPr>
            <p:cNvPr id="14" name="Rectangle 13"/>
            <p:cNvSpPr/>
            <p:nvPr/>
          </p:nvSpPr>
          <p:spPr>
            <a:xfrm>
              <a:off x="4267200" y="6553200"/>
              <a:ext cx="2328591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6586809" y="6553200"/>
              <a:ext cx="232859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303552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70" r:id="rId1"/>
    <p:sldLayoutId id="2147484071" r:id="rId2"/>
    <p:sldLayoutId id="2147484072" r:id="rId3"/>
    <p:sldLayoutId id="2147484073" r:id="rId4"/>
    <p:sldLayoutId id="2147484074" r:id="rId5"/>
    <p:sldLayoutId id="2147484075" r:id="rId6"/>
    <p:sldLayoutId id="2147484076" r:id="rId7"/>
    <p:sldLayoutId id="2147484077" r:id="rId8"/>
    <p:sldLayoutId id="2147484078" r:id="rId9"/>
    <p:sldLayoutId id="2147484079" r:id="rId10"/>
    <p:sldLayoutId id="2147484080" r:id="rId11"/>
    <p:sldLayoutId id="2147484081" r:id="rId12"/>
    <p:sldLayoutId id="2147484082" r:id="rId13"/>
    <p:sldLayoutId id="2147484083" r:id="rId14"/>
    <p:sldLayoutId id="2147484084" r:id="rId15"/>
    <p:sldLayoutId id="2147484086" r:id="rId16"/>
    <p:sldLayoutId id="2147484087" r:id="rId17"/>
    <p:sldLayoutId id="2147484088" r:id="rId18"/>
    <p:sldLayoutId id="2147484089" r:id="rId19"/>
    <p:sldLayoutId id="2147484090" r:id="rId20"/>
    <p:sldLayoutId id="2147484091" r:id="rId21"/>
    <p:sldLayoutId id="2147484092" r:id="rId22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5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088297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07" r:id="rId1"/>
    <p:sldLayoutId id="2147484108" r:id="rId2"/>
    <p:sldLayoutId id="2147484109" r:id="rId3"/>
    <p:sldLayoutId id="2147484110" r:id="rId4"/>
    <p:sldLayoutId id="2147484111" r:id="rId5"/>
    <p:sldLayoutId id="2147484112" r:id="rId6"/>
    <p:sldLayoutId id="2147484113" r:id="rId7"/>
    <p:sldLayoutId id="2147484114" r:id="rId8"/>
    <p:sldLayoutId id="2147484115" r:id="rId9"/>
    <p:sldLayoutId id="2147484116" r:id="rId10"/>
    <p:sldLayoutId id="2147484117" r:id="rId11"/>
    <p:sldLayoutId id="2147484118" r:id="rId12"/>
    <p:sldLayoutId id="2147484119" r:id="rId13"/>
    <p:sldLayoutId id="2147484120" r:id="rId14"/>
    <p:sldLayoutId id="2147484121" r:id="rId15"/>
    <p:sldLayoutId id="2147484122" r:id="rId16"/>
    <p:sldLayoutId id="2147484123" r:id="rId17"/>
    <p:sldLayoutId id="2147484124" r:id="rId18"/>
    <p:sldLayoutId id="2147484125" r:id="rId19"/>
    <p:sldLayoutId id="2147484126" r:id="rId20"/>
    <p:sldLayoutId id="2147484127" r:id="rId21"/>
    <p:sldLayoutId id="2147484128" r:id="rId22"/>
    <p:sldLayoutId id="2147484129" r:id="rId23"/>
    <p:sldLayoutId id="2147484130" r:id="rId24"/>
    <p:sldLayoutId id="2147484131" r:id="rId25"/>
    <p:sldLayoutId id="2147484132" r:id="rId26"/>
    <p:sldLayoutId id="2147484133" r:id="rId27"/>
    <p:sldLayoutId id="2147484134" r:id="rId28"/>
    <p:sldLayoutId id="2147484135" r:id="rId29"/>
    <p:sldLayoutId id="2147484136" r:id="rId30"/>
    <p:sldLayoutId id="2147484137" r:id="rId31"/>
    <p:sldLayoutId id="2147484138" r:id="rId32"/>
    <p:sldLayoutId id="2147484139" r:id="rId33"/>
    <p:sldLayoutId id="2147484140" r:id="rId34"/>
    <p:sldLayoutId id="2147484141" r:id="rId35"/>
    <p:sldLayoutId id="2147484142" r:id="rId36"/>
  </p:sldLayoutIdLst>
  <p:hf sldNum="0" hdr="0" ftr="0" dt="0"/>
  <p:txStyles>
    <p:titleStyle>
      <a:lvl1pPr algn="l" rtl="0" fontAlgn="base">
        <a:spcBef>
          <a:spcPct val="0"/>
        </a:spcBef>
        <a:spcAft>
          <a:spcPct val="0"/>
        </a:spcAft>
        <a:defRPr sz="4000" b="1" kern="1200" spc="-15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  <a:lvl2pPr algn="l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cs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cs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cs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cs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TextBox 6"/>
          <p:cNvSpPr txBox="1"/>
          <p:nvPr/>
        </p:nvSpPr>
        <p:spPr>
          <a:xfrm>
            <a:off x="3276600" y="6596391"/>
            <a:ext cx="5867400" cy="219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25" b="1" i="0" u="none" strike="noStrike" kern="1200" cap="none" spc="0" normalizeH="0" baseline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BITS </a:t>
            </a:r>
            <a:r>
              <a:rPr kumimoji="0" lang="en-US" sz="825" b="0" i="0" u="none" strike="noStrike" kern="1200" cap="none" spc="0" normalizeH="0" baseline="0" noProof="0" dirty="0" smtClean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Pilani, Pilani Campus</a:t>
            </a:r>
            <a:endParaRPr kumimoji="0" lang="en-US" sz="825" b="0" i="0" u="none" strike="noStrike" kern="1200" cap="none" spc="0" normalizeH="0" baseline="0" noProof="0" dirty="0">
              <a:ln>
                <a:noFill/>
              </a:ln>
              <a:solidFill>
                <a:srgbClr val="101141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pic>
        <p:nvPicPr>
          <p:cNvPr id="8" name="Picture 7" descr="Picture 7.png"/>
          <p:cNvPicPr>
            <a:picLocks noChangeAspect="1"/>
          </p:cNvPicPr>
          <p:nvPr/>
        </p:nvPicPr>
        <p:blipFill>
          <a:blip r:embed="rId53" cstate="print"/>
          <a:srcRect l="1923" b="5336"/>
          <a:stretch>
            <a:fillRect/>
          </a:stretch>
        </p:blipFill>
        <p:spPr>
          <a:xfrm>
            <a:off x="6629401" y="-1"/>
            <a:ext cx="2193193" cy="692697"/>
          </a:xfrm>
          <a:prstGeom prst="rect">
            <a:avLst/>
          </a:prstGeom>
        </p:spPr>
      </p:pic>
      <p:grpSp>
        <p:nvGrpSpPr>
          <p:cNvPr id="2" name="Group 8"/>
          <p:cNvGrpSpPr/>
          <p:nvPr/>
        </p:nvGrpSpPr>
        <p:grpSpPr>
          <a:xfrm>
            <a:off x="2133600" y="6553202"/>
            <a:ext cx="7010400" cy="45719"/>
            <a:chOff x="1905000" y="6553200"/>
            <a:chExt cx="7010400" cy="45719"/>
          </a:xfrm>
        </p:grpSpPr>
        <p:sp>
          <p:nvSpPr>
            <p:cNvPr id="10" name="Rectangle 9"/>
            <p:cNvSpPr/>
            <p:nvPr/>
          </p:nvSpPr>
          <p:spPr>
            <a:xfrm>
              <a:off x="4267200" y="6553200"/>
              <a:ext cx="2328591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6586809" y="6553200"/>
              <a:ext cx="232859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4" name="Group 12"/>
          <p:cNvGrpSpPr/>
          <p:nvPr/>
        </p:nvGrpSpPr>
        <p:grpSpPr>
          <a:xfrm>
            <a:off x="0" y="1295402"/>
            <a:ext cx="7010400" cy="45719"/>
            <a:chOff x="1905000" y="6553200"/>
            <a:chExt cx="7010400" cy="45719"/>
          </a:xfrm>
        </p:grpSpPr>
        <p:sp>
          <p:nvSpPr>
            <p:cNvPr id="14" name="Rectangle 13"/>
            <p:cNvSpPr/>
            <p:nvPr/>
          </p:nvSpPr>
          <p:spPr>
            <a:xfrm>
              <a:off x="4267200" y="6553200"/>
              <a:ext cx="2328591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6586809" y="6553200"/>
              <a:ext cx="232859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529281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47" r:id="rId1"/>
    <p:sldLayoutId id="2147484148" r:id="rId2"/>
    <p:sldLayoutId id="2147484149" r:id="rId3"/>
    <p:sldLayoutId id="2147484150" r:id="rId4"/>
    <p:sldLayoutId id="2147484151" r:id="rId5"/>
    <p:sldLayoutId id="2147484152" r:id="rId6"/>
    <p:sldLayoutId id="2147484153" r:id="rId7"/>
    <p:sldLayoutId id="2147484154" r:id="rId8"/>
    <p:sldLayoutId id="2147484155" r:id="rId9"/>
    <p:sldLayoutId id="2147484156" r:id="rId10"/>
    <p:sldLayoutId id="2147484157" r:id="rId11"/>
    <p:sldLayoutId id="2147484158" r:id="rId12"/>
    <p:sldLayoutId id="2147484159" r:id="rId13"/>
    <p:sldLayoutId id="2147484160" r:id="rId14"/>
    <p:sldLayoutId id="2147484161" r:id="rId15"/>
    <p:sldLayoutId id="2147484162" r:id="rId16"/>
    <p:sldLayoutId id="2147484163" r:id="rId17"/>
    <p:sldLayoutId id="2147484164" r:id="rId18"/>
    <p:sldLayoutId id="2147484165" r:id="rId19"/>
    <p:sldLayoutId id="2147484166" r:id="rId20"/>
    <p:sldLayoutId id="2147484167" r:id="rId21"/>
    <p:sldLayoutId id="2147484168" r:id="rId22"/>
    <p:sldLayoutId id="2147484169" r:id="rId23"/>
    <p:sldLayoutId id="2147484170" r:id="rId24"/>
    <p:sldLayoutId id="2147484171" r:id="rId25"/>
    <p:sldLayoutId id="2147484172" r:id="rId26"/>
    <p:sldLayoutId id="2147484173" r:id="rId27"/>
    <p:sldLayoutId id="2147484174" r:id="rId28"/>
    <p:sldLayoutId id="2147484175" r:id="rId29"/>
    <p:sldLayoutId id="2147484176" r:id="rId30"/>
    <p:sldLayoutId id="2147484177" r:id="rId31"/>
    <p:sldLayoutId id="2147484178" r:id="rId32"/>
    <p:sldLayoutId id="2147484179" r:id="rId33"/>
    <p:sldLayoutId id="2147484180" r:id="rId34"/>
    <p:sldLayoutId id="2147484181" r:id="rId35"/>
    <p:sldLayoutId id="2147484182" r:id="rId36"/>
    <p:sldLayoutId id="2147484183" r:id="rId37"/>
    <p:sldLayoutId id="2147484184" r:id="rId38"/>
    <p:sldLayoutId id="2147484185" r:id="rId39"/>
    <p:sldLayoutId id="2147484186" r:id="rId40"/>
    <p:sldLayoutId id="2147484187" r:id="rId41"/>
    <p:sldLayoutId id="2147484188" r:id="rId42"/>
    <p:sldLayoutId id="2147484189" r:id="rId43"/>
    <p:sldLayoutId id="2147484190" r:id="rId44"/>
    <p:sldLayoutId id="2147484191" r:id="rId45"/>
    <p:sldLayoutId id="2147484192" r:id="rId46"/>
    <p:sldLayoutId id="2147484193" r:id="rId47"/>
    <p:sldLayoutId id="2147484194" r:id="rId48"/>
    <p:sldLayoutId id="2147484195" r:id="rId49"/>
    <p:sldLayoutId id="2147484196" r:id="rId50"/>
    <p:sldLayoutId id="2147484197" r:id="rId51"/>
  </p:sldLayoutIdLst>
  <p:hf hdr="0" ftr="0" dt="0"/>
  <p:txStyles>
    <p:titleStyle>
      <a:lvl1pPr algn="ctr" defTabSz="6858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6858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685800" rtl="0" eaLnBrk="1" latinLnBrk="0" hangingPunct="1">
        <a:spcBef>
          <a:spcPct val="20000"/>
        </a:spcBef>
        <a:buFont typeface="Arial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spcBef>
          <a:spcPct val="20000"/>
        </a:spcBef>
        <a:buFont typeface="Arial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05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mtClean="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D9E909E-7C98-4E08-B6CF-5AC97662F8A6}" type="datetime3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17 June 2023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smtClean="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IS ZC464, Machine Learning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mtClean="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0DB935C-A2BB-404C-A6C5-67E9068028EC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22865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00" r:id="rId1"/>
    <p:sldLayoutId id="2147484201" r:id="rId2"/>
    <p:sldLayoutId id="2147484202" r:id="rId3"/>
    <p:sldLayoutId id="2147484203" r:id="rId4"/>
    <p:sldLayoutId id="2147484204" r:id="rId5"/>
    <p:sldLayoutId id="2147484205" r:id="rId6"/>
    <p:sldLayoutId id="2147484206" r:id="rId7"/>
    <p:sldLayoutId id="2147484207" r:id="rId8"/>
    <p:sldLayoutId id="2147484208" r:id="rId9"/>
    <p:sldLayoutId id="2147484209" r:id="rId10"/>
    <p:sldLayoutId id="2147484210" r:id="rId11"/>
    <p:sldLayoutId id="2147484211" r:id="rId12"/>
    <p:sldLayoutId id="2147484212" r:id="rId13"/>
    <p:sldLayoutId id="2147484213" r:id="rId14"/>
    <p:sldLayoutId id="2147484214" r:id="rId15"/>
    <p:sldLayoutId id="2147484215" r:id="rId16"/>
    <p:sldLayoutId id="2147484216" r:id="rId17"/>
    <p:sldLayoutId id="2147484217" r:id="rId18"/>
    <p:sldLayoutId id="2147484218" r:id="rId19"/>
    <p:sldLayoutId id="2147484219" r:id="rId20"/>
    <p:sldLayoutId id="2147484220" r:id="rId21"/>
    <p:sldLayoutId id="2147484221" r:id="rId22"/>
    <p:sldLayoutId id="2147484222" r:id="rId23"/>
    <p:sldLayoutId id="2147484223" r:id="rId24"/>
    <p:sldLayoutId id="2147484224" r:id="rId25"/>
    <p:sldLayoutId id="2147484225" r:id="rId26"/>
    <p:sldLayoutId id="2147484226" r:id="rId27"/>
  </p:sldLayoutIdLst>
  <p:hf hdr="0"/>
  <p:txStyles>
    <p:titleStyle>
      <a:lvl1pPr algn="l" rtl="0" fontAlgn="base">
        <a:spcBef>
          <a:spcPct val="0"/>
        </a:spcBef>
        <a:spcAft>
          <a:spcPct val="0"/>
        </a:spcAft>
        <a:defRPr sz="4000" b="1" kern="1200" spc="-15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  <a:lvl2pPr algn="l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cs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cs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cs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cs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2.xml"/><Relationship Id="rId5" Type="http://schemas.openxmlformats.org/officeDocument/2006/relationships/image" Target="../media/image40.emf"/><Relationship Id="rId4" Type="http://schemas.openxmlformats.org/officeDocument/2006/relationships/customXml" Target="../ink/ink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12.xml"/><Relationship Id="rId6" Type="http://schemas.openxmlformats.org/officeDocument/2006/relationships/image" Target="../media/image43.emf"/><Relationship Id="rId5" Type="http://schemas.openxmlformats.org/officeDocument/2006/relationships/customXml" Target="../ink/ink10.xml"/><Relationship Id="rId4" Type="http://schemas.openxmlformats.org/officeDocument/2006/relationships/image" Target="../media/image4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12.xml"/><Relationship Id="rId5" Type="http://schemas.openxmlformats.org/officeDocument/2006/relationships/image" Target="../media/image45.emf"/><Relationship Id="rId4" Type="http://schemas.openxmlformats.org/officeDocument/2006/relationships/customXml" Target="../ink/ink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99.xml"/><Relationship Id="rId5" Type="http://schemas.openxmlformats.org/officeDocument/2006/relationships/image" Target="../media/image47.emf"/><Relationship Id="rId4" Type="http://schemas.openxmlformats.org/officeDocument/2006/relationships/customXml" Target="../ink/ink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99.xml"/><Relationship Id="rId5" Type="http://schemas.openxmlformats.org/officeDocument/2006/relationships/image" Target="../media/image49.emf"/><Relationship Id="rId4" Type="http://schemas.openxmlformats.org/officeDocument/2006/relationships/customXml" Target="../ink/ink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99.xml"/><Relationship Id="rId5" Type="http://schemas.openxmlformats.org/officeDocument/2006/relationships/image" Target="../media/image51.emf"/><Relationship Id="rId4" Type="http://schemas.openxmlformats.org/officeDocument/2006/relationships/customXml" Target="../ink/ink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99.xml"/><Relationship Id="rId4" Type="http://schemas.openxmlformats.org/officeDocument/2006/relationships/image" Target="../media/image5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99.xml"/><Relationship Id="rId6" Type="http://schemas.openxmlformats.org/officeDocument/2006/relationships/image" Target="../media/image55.emf"/><Relationship Id="rId5" Type="http://schemas.openxmlformats.org/officeDocument/2006/relationships/customXml" Target="../ink/ink15.xml"/><Relationship Id="rId4" Type="http://schemas.openxmlformats.org/officeDocument/2006/relationships/image" Target="../media/image5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3.xml"/><Relationship Id="rId6" Type="http://schemas.openxmlformats.org/officeDocument/2006/relationships/image" Target="../media/image58.emf"/><Relationship Id="rId5" Type="http://schemas.openxmlformats.org/officeDocument/2006/relationships/customXml" Target="../ink/ink16.xml"/><Relationship Id="rId4" Type="http://schemas.openxmlformats.org/officeDocument/2006/relationships/image" Target="../media/image5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3.xml"/><Relationship Id="rId5" Type="http://schemas.openxmlformats.org/officeDocument/2006/relationships/image" Target="../media/image60.emf"/><Relationship Id="rId4" Type="http://schemas.openxmlformats.org/officeDocument/2006/relationships/customXml" Target="../ink/ink1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3.xml"/><Relationship Id="rId5" Type="http://schemas.openxmlformats.org/officeDocument/2006/relationships/image" Target="../media/image62.emf"/><Relationship Id="rId4" Type="http://schemas.openxmlformats.org/officeDocument/2006/relationships/customXml" Target="../ink/ink1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3.xml"/><Relationship Id="rId5" Type="http://schemas.openxmlformats.org/officeDocument/2006/relationships/image" Target="../media/image64.emf"/><Relationship Id="rId4" Type="http://schemas.openxmlformats.org/officeDocument/2006/relationships/customXml" Target="../ink/ink1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7" Type="http://schemas.openxmlformats.org/officeDocument/2006/relationships/image" Target="../media/image70.emf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3.xml"/><Relationship Id="rId6" Type="http://schemas.openxmlformats.org/officeDocument/2006/relationships/customXml" Target="../ink/ink20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emf"/><Relationship Id="rId3" Type="http://schemas.openxmlformats.org/officeDocument/2006/relationships/image" Target="../media/image72.png"/><Relationship Id="rId7" Type="http://schemas.openxmlformats.org/officeDocument/2006/relationships/customXml" Target="../ink/ink21.xml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3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ustomXml" Target="../ink/ink22.xml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3.xml"/><Relationship Id="rId4" Type="http://schemas.openxmlformats.org/officeDocument/2006/relationships/image" Target="../media/image78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0.xml"/><Relationship Id="rId4" Type="http://schemas.openxmlformats.org/officeDocument/2006/relationships/image" Target="../media/image14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ustomXml" Target="../ink/ink23.xml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3.xml"/><Relationship Id="rId4" Type="http://schemas.openxmlformats.org/officeDocument/2006/relationships/image" Target="../media/image80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emf"/><Relationship Id="rId2" Type="http://schemas.openxmlformats.org/officeDocument/2006/relationships/customXml" Target="../ink/ink24.xml"/><Relationship Id="rId1" Type="http://schemas.openxmlformats.org/officeDocument/2006/relationships/slideLayout" Target="../slideLayouts/slideLayout6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customXml" Target="../ink/ink25.xml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3.xml"/><Relationship Id="rId4" Type="http://schemas.openxmlformats.org/officeDocument/2006/relationships/image" Target="../media/image83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3.xml"/><Relationship Id="rId5" Type="http://schemas.openxmlformats.org/officeDocument/2006/relationships/image" Target="../media/image86.emf"/><Relationship Id="rId4" Type="http://schemas.openxmlformats.org/officeDocument/2006/relationships/customXml" Target="../ink/ink2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customXml" Target="../ink/ink27.xml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63.xml"/><Relationship Id="rId4" Type="http://schemas.openxmlformats.org/officeDocument/2006/relationships/image" Target="../media/image88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customXml" Target="../ink/ink28.xml"/><Relationship Id="rId2" Type="http://schemas.openxmlformats.org/officeDocument/2006/relationships/image" Target="../media/image89.jpg"/><Relationship Id="rId1" Type="http://schemas.openxmlformats.org/officeDocument/2006/relationships/slideLayout" Target="../slideLayouts/slideLayout63.xml"/><Relationship Id="rId4" Type="http://schemas.openxmlformats.org/officeDocument/2006/relationships/image" Target="../media/image90.emf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63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13" Type="http://schemas.openxmlformats.org/officeDocument/2006/relationships/image" Target="../media/image103.png"/><Relationship Id="rId18" Type="http://schemas.openxmlformats.org/officeDocument/2006/relationships/image" Target="../media/image108.png"/><Relationship Id="rId26" Type="http://schemas.openxmlformats.org/officeDocument/2006/relationships/image" Target="../media/image116.png"/><Relationship Id="rId3" Type="http://schemas.openxmlformats.org/officeDocument/2006/relationships/image" Target="../media/image93.png"/><Relationship Id="rId21" Type="http://schemas.openxmlformats.org/officeDocument/2006/relationships/image" Target="../media/image111.png"/><Relationship Id="rId34" Type="http://schemas.openxmlformats.org/officeDocument/2006/relationships/image" Target="../media/image124.png"/><Relationship Id="rId7" Type="http://schemas.openxmlformats.org/officeDocument/2006/relationships/image" Target="../media/image97.png"/><Relationship Id="rId12" Type="http://schemas.openxmlformats.org/officeDocument/2006/relationships/image" Target="../media/image102.png"/><Relationship Id="rId17" Type="http://schemas.openxmlformats.org/officeDocument/2006/relationships/image" Target="../media/image107.png"/><Relationship Id="rId25" Type="http://schemas.openxmlformats.org/officeDocument/2006/relationships/image" Target="../media/image115.png"/><Relationship Id="rId33" Type="http://schemas.openxmlformats.org/officeDocument/2006/relationships/image" Target="../media/image123.png"/><Relationship Id="rId2" Type="http://schemas.openxmlformats.org/officeDocument/2006/relationships/image" Target="../media/image92.png"/><Relationship Id="rId16" Type="http://schemas.openxmlformats.org/officeDocument/2006/relationships/image" Target="../media/image106.png"/><Relationship Id="rId20" Type="http://schemas.openxmlformats.org/officeDocument/2006/relationships/image" Target="../media/image110.png"/><Relationship Id="rId29" Type="http://schemas.openxmlformats.org/officeDocument/2006/relationships/image" Target="../media/image119.png"/><Relationship Id="rId1" Type="http://schemas.openxmlformats.org/officeDocument/2006/relationships/slideLayout" Target="../slideLayouts/slideLayout71.xml"/><Relationship Id="rId6" Type="http://schemas.openxmlformats.org/officeDocument/2006/relationships/image" Target="../media/image96.png"/><Relationship Id="rId11" Type="http://schemas.openxmlformats.org/officeDocument/2006/relationships/image" Target="../media/image101.png"/><Relationship Id="rId24" Type="http://schemas.openxmlformats.org/officeDocument/2006/relationships/image" Target="../media/image114.png"/><Relationship Id="rId32" Type="http://schemas.openxmlformats.org/officeDocument/2006/relationships/image" Target="../media/image122.png"/><Relationship Id="rId5" Type="http://schemas.openxmlformats.org/officeDocument/2006/relationships/image" Target="../media/image95.png"/><Relationship Id="rId15" Type="http://schemas.openxmlformats.org/officeDocument/2006/relationships/image" Target="../media/image105.png"/><Relationship Id="rId23" Type="http://schemas.openxmlformats.org/officeDocument/2006/relationships/image" Target="../media/image113.png"/><Relationship Id="rId28" Type="http://schemas.openxmlformats.org/officeDocument/2006/relationships/image" Target="../media/image118.png"/><Relationship Id="rId10" Type="http://schemas.openxmlformats.org/officeDocument/2006/relationships/image" Target="../media/image100.png"/><Relationship Id="rId19" Type="http://schemas.openxmlformats.org/officeDocument/2006/relationships/image" Target="../media/image109.png"/><Relationship Id="rId31" Type="http://schemas.openxmlformats.org/officeDocument/2006/relationships/image" Target="../media/image121.png"/><Relationship Id="rId4" Type="http://schemas.openxmlformats.org/officeDocument/2006/relationships/image" Target="../media/image94.png"/><Relationship Id="rId9" Type="http://schemas.openxmlformats.org/officeDocument/2006/relationships/image" Target="../media/image99.png"/><Relationship Id="rId14" Type="http://schemas.openxmlformats.org/officeDocument/2006/relationships/image" Target="../media/image104.png"/><Relationship Id="rId22" Type="http://schemas.openxmlformats.org/officeDocument/2006/relationships/image" Target="../media/image112.png"/><Relationship Id="rId27" Type="http://schemas.openxmlformats.org/officeDocument/2006/relationships/image" Target="../media/image117.png"/><Relationship Id="rId30" Type="http://schemas.openxmlformats.org/officeDocument/2006/relationships/image" Target="../media/image120.png"/><Relationship Id="rId35" Type="http://schemas.openxmlformats.org/officeDocument/2006/relationships/image" Target="../media/image12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customXml" Target="../ink/ink29.xml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63.xml"/><Relationship Id="rId4" Type="http://schemas.openxmlformats.org/officeDocument/2006/relationships/image" Target="../media/image127.emf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6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7" Type="http://schemas.openxmlformats.org/officeDocument/2006/relationships/image" Target="../media/image19.emf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55.xml"/><Relationship Id="rId6" Type="http://schemas.openxmlformats.org/officeDocument/2006/relationships/customXml" Target="../ink/ink3.xml"/><Relationship Id="rId5" Type="http://schemas.openxmlformats.org/officeDocument/2006/relationships/image" Target="../media/image18.jpg"/><Relationship Id="rId4" Type="http://schemas.openxmlformats.org/officeDocument/2006/relationships/image" Target="../media/image17.jp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6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6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customXml" Target="../ink/ink30.xml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63.xml"/><Relationship Id="rId4" Type="http://schemas.openxmlformats.org/officeDocument/2006/relationships/image" Target="../media/image132.emf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6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jpg"/><Relationship Id="rId1" Type="http://schemas.openxmlformats.org/officeDocument/2006/relationships/slideLayout" Target="../slideLayouts/slideLayout6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jpg"/><Relationship Id="rId1" Type="http://schemas.openxmlformats.org/officeDocument/2006/relationships/slideLayout" Target="../slideLayouts/slideLayout7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customXml" Target="../ink/ink31.xml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71.xml"/><Relationship Id="rId4" Type="http://schemas.openxmlformats.org/officeDocument/2006/relationships/image" Target="../media/image138.e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jpg"/><Relationship Id="rId2" Type="http://schemas.openxmlformats.org/officeDocument/2006/relationships/image" Target="../media/image139.jpg"/><Relationship Id="rId1" Type="http://schemas.openxmlformats.org/officeDocument/2006/relationships/slideLayout" Target="../slideLayouts/slideLayout71.xml"/><Relationship Id="rId5" Type="http://schemas.openxmlformats.org/officeDocument/2006/relationships/image" Target="../media/image141.emf"/><Relationship Id="rId4" Type="http://schemas.openxmlformats.org/officeDocument/2006/relationships/customXml" Target="../ink/ink3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jpg"/><Relationship Id="rId2" Type="http://schemas.openxmlformats.org/officeDocument/2006/relationships/image" Target="../media/image142.jpg"/><Relationship Id="rId1" Type="http://schemas.openxmlformats.org/officeDocument/2006/relationships/slideLayout" Target="../slideLayouts/slideLayout71.xml"/><Relationship Id="rId5" Type="http://schemas.openxmlformats.org/officeDocument/2006/relationships/image" Target="../media/image144.emf"/><Relationship Id="rId4" Type="http://schemas.openxmlformats.org/officeDocument/2006/relationships/customXml" Target="../ink/ink3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71.xml"/><Relationship Id="rId5" Type="http://schemas.openxmlformats.org/officeDocument/2006/relationships/image" Target="../media/image147.emf"/><Relationship Id="rId4" Type="http://schemas.openxmlformats.org/officeDocument/2006/relationships/customXml" Target="../ink/ink3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4.em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1.xml"/><Relationship Id="rId6" Type="http://schemas.openxmlformats.org/officeDocument/2006/relationships/customXml" Target="../ink/ink4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customXml" Target="../ink/ink35.xml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63.xml"/><Relationship Id="rId4" Type="http://schemas.openxmlformats.org/officeDocument/2006/relationships/image" Target="../media/image149.emf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customXml" Target="../ink/ink36.xml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63.xml"/><Relationship Id="rId4" Type="http://schemas.openxmlformats.org/officeDocument/2006/relationships/image" Target="../media/image151.em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6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customXml" Target="../ink/ink37.xml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68.xml"/><Relationship Id="rId4" Type="http://schemas.openxmlformats.org/officeDocument/2006/relationships/image" Target="../media/image155.emf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13" Type="http://schemas.openxmlformats.org/officeDocument/2006/relationships/image" Target="../media/image167.png"/><Relationship Id="rId18" Type="http://schemas.openxmlformats.org/officeDocument/2006/relationships/image" Target="../media/image172.png"/><Relationship Id="rId3" Type="http://schemas.openxmlformats.org/officeDocument/2006/relationships/image" Target="../media/image157.png"/><Relationship Id="rId21" Type="http://schemas.openxmlformats.org/officeDocument/2006/relationships/image" Target="../media/image175.png"/><Relationship Id="rId7" Type="http://schemas.openxmlformats.org/officeDocument/2006/relationships/image" Target="../media/image161.png"/><Relationship Id="rId12" Type="http://schemas.openxmlformats.org/officeDocument/2006/relationships/image" Target="../media/image166.png"/><Relationship Id="rId17" Type="http://schemas.openxmlformats.org/officeDocument/2006/relationships/image" Target="../media/image171.png"/><Relationship Id="rId2" Type="http://schemas.openxmlformats.org/officeDocument/2006/relationships/image" Target="../media/image156.png"/><Relationship Id="rId16" Type="http://schemas.openxmlformats.org/officeDocument/2006/relationships/image" Target="../media/image170.png"/><Relationship Id="rId20" Type="http://schemas.openxmlformats.org/officeDocument/2006/relationships/image" Target="../media/image174.png"/><Relationship Id="rId1" Type="http://schemas.openxmlformats.org/officeDocument/2006/relationships/slideLayout" Target="../slideLayouts/slideLayout70.xml"/><Relationship Id="rId6" Type="http://schemas.openxmlformats.org/officeDocument/2006/relationships/image" Target="../media/image160.png"/><Relationship Id="rId11" Type="http://schemas.openxmlformats.org/officeDocument/2006/relationships/image" Target="../media/image165.png"/><Relationship Id="rId24" Type="http://schemas.openxmlformats.org/officeDocument/2006/relationships/image" Target="../media/image178.png"/><Relationship Id="rId5" Type="http://schemas.openxmlformats.org/officeDocument/2006/relationships/image" Target="../media/image159.png"/><Relationship Id="rId15" Type="http://schemas.openxmlformats.org/officeDocument/2006/relationships/image" Target="../media/image169.png"/><Relationship Id="rId23" Type="http://schemas.openxmlformats.org/officeDocument/2006/relationships/image" Target="../media/image177.png"/><Relationship Id="rId10" Type="http://schemas.openxmlformats.org/officeDocument/2006/relationships/image" Target="../media/image164.png"/><Relationship Id="rId19" Type="http://schemas.openxmlformats.org/officeDocument/2006/relationships/image" Target="../media/image173.png"/><Relationship Id="rId4" Type="http://schemas.openxmlformats.org/officeDocument/2006/relationships/image" Target="../media/image158.png"/><Relationship Id="rId9" Type="http://schemas.openxmlformats.org/officeDocument/2006/relationships/image" Target="../media/image163.png"/><Relationship Id="rId14" Type="http://schemas.openxmlformats.org/officeDocument/2006/relationships/image" Target="../media/image168.png"/><Relationship Id="rId22" Type="http://schemas.openxmlformats.org/officeDocument/2006/relationships/image" Target="../media/image176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4.png"/><Relationship Id="rId13" Type="http://schemas.openxmlformats.org/officeDocument/2006/relationships/image" Target="../media/image189.png"/><Relationship Id="rId18" Type="http://schemas.openxmlformats.org/officeDocument/2006/relationships/image" Target="../media/image194.png"/><Relationship Id="rId26" Type="http://schemas.openxmlformats.org/officeDocument/2006/relationships/image" Target="../media/image202.png"/><Relationship Id="rId3" Type="http://schemas.openxmlformats.org/officeDocument/2006/relationships/image" Target="../media/image180.png"/><Relationship Id="rId21" Type="http://schemas.openxmlformats.org/officeDocument/2006/relationships/image" Target="../media/image197.png"/><Relationship Id="rId7" Type="http://schemas.openxmlformats.org/officeDocument/2006/relationships/image" Target="../media/image183.png"/><Relationship Id="rId12" Type="http://schemas.openxmlformats.org/officeDocument/2006/relationships/image" Target="../media/image188.png"/><Relationship Id="rId17" Type="http://schemas.openxmlformats.org/officeDocument/2006/relationships/image" Target="../media/image193.png"/><Relationship Id="rId25" Type="http://schemas.openxmlformats.org/officeDocument/2006/relationships/image" Target="../media/image201.png"/><Relationship Id="rId2" Type="http://schemas.openxmlformats.org/officeDocument/2006/relationships/image" Target="../media/image179.png"/><Relationship Id="rId16" Type="http://schemas.openxmlformats.org/officeDocument/2006/relationships/image" Target="../media/image192.png"/><Relationship Id="rId20" Type="http://schemas.openxmlformats.org/officeDocument/2006/relationships/image" Target="../media/image196.png"/><Relationship Id="rId1" Type="http://schemas.openxmlformats.org/officeDocument/2006/relationships/slideLayout" Target="../slideLayouts/slideLayout71.xml"/><Relationship Id="rId6" Type="http://schemas.openxmlformats.org/officeDocument/2006/relationships/image" Target="../media/image159.png"/><Relationship Id="rId11" Type="http://schemas.openxmlformats.org/officeDocument/2006/relationships/image" Target="../media/image187.png"/><Relationship Id="rId24" Type="http://schemas.openxmlformats.org/officeDocument/2006/relationships/image" Target="../media/image200.png"/><Relationship Id="rId5" Type="http://schemas.openxmlformats.org/officeDocument/2006/relationships/image" Target="../media/image182.png"/><Relationship Id="rId15" Type="http://schemas.openxmlformats.org/officeDocument/2006/relationships/image" Target="../media/image191.png"/><Relationship Id="rId23" Type="http://schemas.openxmlformats.org/officeDocument/2006/relationships/image" Target="../media/image199.png"/><Relationship Id="rId28" Type="http://schemas.openxmlformats.org/officeDocument/2006/relationships/image" Target="../media/image204.png"/><Relationship Id="rId10" Type="http://schemas.openxmlformats.org/officeDocument/2006/relationships/image" Target="../media/image186.png"/><Relationship Id="rId19" Type="http://schemas.openxmlformats.org/officeDocument/2006/relationships/image" Target="../media/image195.png"/><Relationship Id="rId4" Type="http://schemas.openxmlformats.org/officeDocument/2006/relationships/image" Target="../media/image181.png"/><Relationship Id="rId9" Type="http://schemas.openxmlformats.org/officeDocument/2006/relationships/image" Target="../media/image185.png"/><Relationship Id="rId14" Type="http://schemas.openxmlformats.org/officeDocument/2006/relationships/image" Target="../media/image190.png"/><Relationship Id="rId22" Type="http://schemas.openxmlformats.org/officeDocument/2006/relationships/image" Target="../media/image198.png"/><Relationship Id="rId27" Type="http://schemas.openxmlformats.org/officeDocument/2006/relationships/image" Target="../media/image203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1.png"/><Relationship Id="rId13" Type="http://schemas.openxmlformats.org/officeDocument/2006/relationships/image" Target="../media/image216.png"/><Relationship Id="rId18" Type="http://schemas.openxmlformats.org/officeDocument/2006/relationships/image" Target="../media/image221.png"/><Relationship Id="rId26" Type="http://schemas.openxmlformats.org/officeDocument/2006/relationships/image" Target="../media/image229.png"/><Relationship Id="rId39" Type="http://schemas.openxmlformats.org/officeDocument/2006/relationships/image" Target="../media/image242.png"/><Relationship Id="rId3" Type="http://schemas.openxmlformats.org/officeDocument/2006/relationships/image" Target="../media/image206.png"/><Relationship Id="rId21" Type="http://schemas.openxmlformats.org/officeDocument/2006/relationships/image" Target="../media/image224.png"/><Relationship Id="rId34" Type="http://schemas.openxmlformats.org/officeDocument/2006/relationships/image" Target="../media/image237.png"/><Relationship Id="rId7" Type="http://schemas.openxmlformats.org/officeDocument/2006/relationships/image" Target="../media/image210.png"/><Relationship Id="rId12" Type="http://schemas.openxmlformats.org/officeDocument/2006/relationships/image" Target="../media/image215.png"/><Relationship Id="rId17" Type="http://schemas.openxmlformats.org/officeDocument/2006/relationships/image" Target="../media/image220.png"/><Relationship Id="rId25" Type="http://schemas.openxmlformats.org/officeDocument/2006/relationships/image" Target="../media/image228.png"/><Relationship Id="rId33" Type="http://schemas.openxmlformats.org/officeDocument/2006/relationships/image" Target="../media/image236.png"/><Relationship Id="rId38" Type="http://schemas.openxmlformats.org/officeDocument/2006/relationships/image" Target="../media/image241.png"/><Relationship Id="rId2" Type="http://schemas.openxmlformats.org/officeDocument/2006/relationships/image" Target="../media/image205.png"/><Relationship Id="rId16" Type="http://schemas.openxmlformats.org/officeDocument/2006/relationships/image" Target="../media/image219.png"/><Relationship Id="rId20" Type="http://schemas.openxmlformats.org/officeDocument/2006/relationships/image" Target="../media/image223.png"/><Relationship Id="rId29" Type="http://schemas.openxmlformats.org/officeDocument/2006/relationships/image" Target="../media/image232.png"/><Relationship Id="rId1" Type="http://schemas.openxmlformats.org/officeDocument/2006/relationships/slideLayout" Target="../slideLayouts/slideLayout70.xml"/><Relationship Id="rId6" Type="http://schemas.openxmlformats.org/officeDocument/2006/relationships/image" Target="../media/image209.png"/><Relationship Id="rId11" Type="http://schemas.openxmlformats.org/officeDocument/2006/relationships/image" Target="../media/image214.png"/><Relationship Id="rId24" Type="http://schemas.openxmlformats.org/officeDocument/2006/relationships/image" Target="../media/image227.png"/><Relationship Id="rId32" Type="http://schemas.openxmlformats.org/officeDocument/2006/relationships/image" Target="../media/image235.png"/><Relationship Id="rId37" Type="http://schemas.openxmlformats.org/officeDocument/2006/relationships/image" Target="../media/image240.png"/><Relationship Id="rId40" Type="http://schemas.openxmlformats.org/officeDocument/2006/relationships/image" Target="../media/image243.png"/><Relationship Id="rId5" Type="http://schemas.openxmlformats.org/officeDocument/2006/relationships/image" Target="../media/image208.png"/><Relationship Id="rId15" Type="http://schemas.openxmlformats.org/officeDocument/2006/relationships/image" Target="../media/image218.png"/><Relationship Id="rId23" Type="http://schemas.openxmlformats.org/officeDocument/2006/relationships/image" Target="../media/image226.png"/><Relationship Id="rId28" Type="http://schemas.openxmlformats.org/officeDocument/2006/relationships/image" Target="../media/image231.png"/><Relationship Id="rId36" Type="http://schemas.openxmlformats.org/officeDocument/2006/relationships/image" Target="../media/image239.png"/><Relationship Id="rId10" Type="http://schemas.openxmlformats.org/officeDocument/2006/relationships/image" Target="../media/image213.png"/><Relationship Id="rId19" Type="http://schemas.openxmlformats.org/officeDocument/2006/relationships/image" Target="../media/image222.png"/><Relationship Id="rId31" Type="http://schemas.openxmlformats.org/officeDocument/2006/relationships/image" Target="../media/image234.png"/><Relationship Id="rId4" Type="http://schemas.openxmlformats.org/officeDocument/2006/relationships/image" Target="../media/image207.png"/><Relationship Id="rId9" Type="http://schemas.openxmlformats.org/officeDocument/2006/relationships/image" Target="../media/image212.png"/><Relationship Id="rId14" Type="http://schemas.openxmlformats.org/officeDocument/2006/relationships/image" Target="../media/image217.png"/><Relationship Id="rId22" Type="http://schemas.openxmlformats.org/officeDocument/2006/relationships/image" Target="../media/image225.png"/><Relationship Id="rId27" Type="http://schemas.openxmlformats.org/officeDocument/2006/relationships/image" Target="../media/image230.png"/><Relationship Id="rId30" Type="http://schemas.openxmlformats.org/officeDocument/2006/relationships/image" Target="../media/image233.png"/><Relationship Id="rId35" Type="http://schemas.openxmlformats.org/officeDocument/2006/relationships/image" Target="../media/image238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0.png"/><Relationship Id="rId13" Type="http://schemas.openxmlformats.org/officeDocument/2006/relationships/image" Target="../media/image255.png"/><Relationship Id="rId18" Type="http://schemas.openxmlformats.org/officeDocument/2006/relationships/image" Target="../media/image260.png"/><Relationship Id="rId3" Type="http://schemas.openxmlformats.org/officeDocument/2006/relationships/image" Target="../media/image245.png"/><Relationship Id="rId21" Type="http://schemas.openxmlformats.org/officeDocument/2006/relationships/customXml" Target="../ink/ink38.xml"/><Relationship Id="rId7" Type="http://schemas.openxmlformats.org/officeDocument/2006/relationships/image" Target="../media/image249.png"/><Relationship Id="rId12" Type="http://schemas.openxmlformats.org/officeDocument/2006/relationships/image" Target="../media/image254.png"/><Relationship Id="rId17" Type="http://schemas.openxmlformats.org/officeDocument/2006/relationships/image" Target="../media/image259.png"/><Relationship Id="rId2" Type="http://schemas.openxmlformats.org/officeDocument/2006/relationships/image" Target="../media/image244.png"/><Relationship Id="rId16" Type="http://schemas.openxmlformats.org/officeDocument/2006/relationships/image" Target="../media/image258.png"/><Relationship Id="rId20" Type="http://schemas.openxmlformats.org/officeDocument/2006/relationships/image" Target="../media/image262.png"/><Relationship Id="rId1" Type="http://schemas.openxmlformats.org/officeDocument/2006/relationships/slideLayout" Target="../slideLayouts/slideLayout63.xml"/><Relationship Id="rId6" Type="http://schemas.openxmlformats.org/officeDocument/2006/relationships/image" Target="../media/image248.png"/><Relationship Id="rId11" Type="http://schemas.openxmlformats.org/officeDocument/2006/relationships/image" Target="../media/image253.png"/><Relationship Id="rId5" Type="http://schemas.openxmlformats.org/officeDocument/2006/relationships/image" Target="../media/image247.png"/><Relationship Id="rId15" Type="http://schemas.openxmlformats.org/officeDocument/2006/relationships/image" Target="../media/image257.png"/><Relationship Id="rId10" Type="http://schemas.openxmlformats.org/officeDocument/2006/relationships/image" Target="../media/image252.png"/><Relationship Id="rId19" Type="http://schemas.openxmlformats.org/officeDocument/2006/relationships/image" Target="../media/image261.png"/><Relationship Id="rId4" Type="http://schemas.openxmlformats.org/officeDocument/2006/relationships/image" Target="../media/image246.png"/><Relationship Id="rId9" Type="http://schemas.openxmlformats.org/officeDocument/2006/relationships/image" Target="../media/image251.png"/><Relationship Id="rId14" Type="http://schemas.openxmlformats.org/officeDocument/2006/relationships/image" Target="../media/image256.png"/><Relationship Id="rId22" Type="http://schemas.openxmlformats.org/officeDocument/2006/relationships/image" Target="../media/image263.emf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0.png"/><Relationship Id="rId13" Type="http://schemas.openxmlformats.org/officeDocument/2006/relationships/image" Target="../media/image255.png"/><Relationship Id="rId18" Type="http://schemas.openxmlformats.org/officeDocument/2006/relationships/image" Target="../media/image260.png"/><Relationship Id="rId3" Type="http://schemas.openxmlformats.org/officeDocument/2006/relationships/image" Target="../media/image245.png"/><Relationship Id="rId7" Type="http://schemas.openxmlformats.org/officeDocument/2006/relationships/image" Target="../media/image249.png"/><Relationship Id="rId12" Type="http://schemas.openxmlformats.org/officeDocument/2006/relationships/image" Target="../media/image254.png"/><Relationship Id="rId17" Type="http://schemas.openxmlformats.org/officeDocument/2006/relationships/image" Target="../media/image259.png"/><Relationship Id="rId2" Type="http://schemas.openxmlformats.org/officeDocument/2006/relationships/image" Target="../media/image244.png"/><Relationship Id="rId16" Type="http://schemas.openxmlformats.org/officeDocument/2006/relationships/image" Target="../media/image258.png"/><Relationship Id="rId20" Type="http://schemas.openxmlformats.org/officeDocument/2006/relationships/image" Target="../media/image262.png"/><Relationship Id="rId1" Type="http://schemas.openxmlformats.org/officeDocument/2006/relationships/slideLayout" Target="../slideLayouts/slideLayout63.xml"/><Relationship Id="rId6" Type="http://schemas.openxmlformats.org/officeDocument/2006/relationships/image" Target="../media/image248.png"/><Relationship Id="rId11" Type="http://schemas.openxmlformats.org/officeDocument/2006/relationships/image" Target="../media/image253.png"/><Relationship Id="rId5" Type="http://schemas.openxmlformats.org/officeDocument/2006/relationships/image" Target="../media/image247.png"/><Relationship Id="rId15" Type="http://schemas.openxmlformats.org/officeDocument/2006/relationships/image" Target="../media/image257.png"/><Relationship Id="rId10" Type="http://schemas.openxmlformats.org/officeDocument/2006/relationships/image" Target="../media/image252.png"/><Relationship Id="rId19" Type="http://schemas.openxmlformats.org/officeDocument/2006/relationships/image" Target="../media/image261.png"/><Relationship Id="rId4" Type="http://schemas.openxmlformats.org/officeDocument/2006/relationships/image" Target="../media/image246.png"/><Relationship Id="rId9" Type="http://schemas.openxmlformats.org/officeDocument/2006/relationships/image" Target="../media/image251.png"/><Relationship Id="rId14" Type="http://schemas.openxmlformats.org/officeDocument/2006/relationships/image" Target="../media/image25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7" Type="http://schemas.openxmlformats.org/officeDocument/2006/relationships/image" Target="../media/image28.em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1.xml"/><Relationship Id="rId6" Type="http://schemas.openxmlformats.org/officeDocument/2006/relationships/customXml" Target="../ink/ink5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0.png"/><Relationship Id="rId13" Type="http://schemas.openxmlformats.org/officeDocument/2006/relationships/image" Target="../media/image275.png"/><Relationship Id="rId18" Type="http://schemas.openxmlformats.org/officeDocument/2006/relationships/image" Target="../media/image280.png"/><Relationship Id="rId3" Type="http://schemas.openxmlformats.org/officeDocument/2006/relationships/image" Target="../media/image265.png"/><Relationship Id="rId21" Type="http://schemas.openxmlformats.org/officeDocument/2006/relationships/image" Target="../media/image283.png"/><Relationship Id="rId7" Type="http://schemas.openxmlformats.org/officeDocument/2006/relationships/image" Target="../media/image269.png"/><Relationship Id="rId12" Type="http://schemas.openxmlformats.org/officeDocument/2006/relationships/image" Target="../media/image274.png"/><Relationship Id="rId17" Type="http://schemas.openxmlformats.org/officeDocument/2006/relationships/image" Target="../media/image279.png"/><Relationship Id="rId2" Type="http://schemas.openxmlformats.org/officeDocument/2006/relationships/image" Target="../media/image264.png"/><Relationship Id="rId16" Type="http://schemas.openxmlformats.org/officeDocument/2006/relationships/image" Target="../media/image278.png"/><Relationship Id="rId20" Type="http://schemas.openxmlformats.org/officeDocument/2006/relationships/image" Target="../media/image282.png"/><Relationship Id="rId1" Type="http://schemas.openxmlformats.org/officeDocument/2006/relationships/slideLayout" Target="../slideLayouts/slideLayout63.xml"/><Relationship Id="rId6" Type="http://schemas.openxmlformats.org/officeDocument/2006/relationships/image" Target="../media/image268.png"/><Relationship Id="rId11" Type="http://schemas.openxmlformats.org/officeDocument/2006/relationships/image" Target="../media/image273.png"/><Relationship Id="rId5" Type="http://schemas.openxmlformats.org/officeDocument/2006/relationships/image" Target="../media/image267.png"/><Relationship Id="rId15" Type="http://schemas.openxmlformats.org/officeDocument/2006/relationships/image" Target="../media/image277.png"/><Relationship Id="rId23" Type="http://schemas.openxmlformats.org/officeDocument/2006/relationships/image" Target="../media/image285.png"/><Relationship Id="rId10" Type="http://schemas.openxmlformats.org/officeDocument/2006/relationships/image" Target="../media/image272.png"/><Relationship Id="rId19" Type="http://schemas.openxmlformats.org/officeDocument/2006/relationships/image" Target="../media/image281.png"/><Relationship Id="rId4" Type="http://schemas.openxmlformats.org/officeDocument/2006/relationships/image" Target="../media/image266.png"/><Relationship Id="rId9" Type="http://schemas.openxmlformats.org/officeDocument/2006/relationships/image" Target="../media/image271.png"/><Relationship Id="rId14" Type="http://schemas.openxmlformats.org/officeDocument/2006/relationships/image" Target="../media/image276.png"/><Relationship Id="rId22" Type="http://schemas.openxmlformats.org/officeDocument/2006/relationships/image" Target="../media/image284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2.png"/><Relationship Id="rId13" Type="http://schemas.openxmlformats.org/officeDocument/2006/relationships/image" Target="../media/image297.png"/><Relationship Id="rId18" Type="http://schemas.openxmlformats.org/officeDocument/2006/relationships/image" Target="../media/image302.png"/><Relationship Id="rId3" Type="http://schemas.openxmlformats.org/officeDocument/2006/relationships/image" Target="../media/image287.png"/><Relationship Id="rId21" Type="http://schemas.openxmlformats.org/officeDocument/2006/relationships/image" Target="../media/image305.png"/><Relationship Id="rId7" Type="http://schemas.openxmlformats.org/officeDocument/2006/relationships/image" Target="../media/image291.png"/><Relationship Id="rId12" Type="http://schemas.openxmlformats.org/officeDocument/2006/relationships/image" Target="../media/image296.png"/><Relationship Id="rId17" Type="http://schemas.openxmlformats.org/officeDocument/2006/relationships/image" Target="../media/image301.png"/><Relationship Id="rId2" Type="http://schemas.openxmlformats.org/officeDocument/2006/relationships/image" Target="../media/image286.png"/><Relationship Id="rId16" Type="http://schemas.openxmlformats.org/officeDocument/2006/relationships/image" Target="../media/image300.png"/><Relationship Id="rId20" Type="http://schemas.openxmlformats.org/officeDocument/2006/relationships/image" Target="../media/image304.png"/><Relationship Id="rId1" Type="http://schemas.openxmlformats.org/officeDocument/2006/relationships/slideLayout" Target="../slideLayouts/slideLayout63.xml"/><Relationship Id="rId6" Type="http://schemas.openxmlformats.org/officeDocument/2006/relationships/image" Target="../media/image290.png"/><Relationship Id="rId11" Type="http://schemas.openxmlformats.org/officeDocument/2006/relationships/image" Target="../media/image295.png"/><Relationship Id="rId5" Type="http://schemas.openxmlformats.org/officeDocument/2006/relationships/image" Target="../media/image289.png"/><Relationship Id="rId15" Type="http://schemas.openxmlformats.org/officeDocument/2006/relationships/image" Target="../media/image299.png"/><Relationship Id="rId23" Type="http://schemas.openxmlformats.org/officeDocument/2006/relationships/image" Target="../media/image307.png"/><Relationship Id="rId10" Type="http://schemas.openxmlformats.org/officeDocument/2006/relationships/image" Target="../media/image294.png"/><Relationship Id="rId19" Type="http://schemas.openxmlformats.org/officeDocument/2006/relationships/image" Target="../media/image303.png"/><Relationship Id="rId4" Type="http://schemas.openxmlformats.org/officeDocument/2006/relationships/image" Target="../media/image288.png"/><Relationship Id="rId9" Type="http://schemas.openxmlformats.org/officeDocument/2006/relationships/image" Target="../media/image293.png"/><Relationship Id="rId14" Type="http://schemas.openxmlformats.org/officeDocument/2006/relationships/image" Target="../media/image298.png"/><Relationship Id="rId22" Type="http://schemas.openxmlformats.org/officeDocument/2006/relationships/image" Target="../media/image306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2.png"/><Relationship Id="rId13" Type="http://schemas.openxmlformats.org/officeDocument/2006/relationships/image" Target="../media/image297.png"/><Relationship Id="rId18" Type="http://schemas.openxmlformats.org/officeDocument/2006/relationships/image" Target="../media/image302.png"/><Relationship Id="rId3" Type="http://schemas.openxmlformats.org/officeDocument/2006/relationships/image" Target="../media/image287.png"/><Relationship Id="rId21" Type="http://schemas.openxmlformats.org/officeDocument/2006/relationships/image" Target="../media/image305.png"/><Relationship Id="rId7" Type="http://schemas.openxmlformats.org/officeDocument/2006/relationships/image" Target="../media/image291.png"/><Relationship Id="rId12" Type="http://schemas.openxmlformats.org/officeDocument/2006/relationships/image" Target="../media/image296.png"/><Relationship Id="rId17" Type="http://schemas.openxmlformats.org/officeDocument/2006/relationships/image" Target="../media/image301.png"/><Relationship Id="rId2" Type="http://schemas.openxmlformats.org/officeDocument/2006/relationships/image" Target="../media/image286.png"/><Relationship Id="rId16" Type="http://schemas.openxmlformats.org/officeDocument/2006/relationships/image" Target="../media/image300.png"/><Relationship Id="rId20" Type="http://schemas.openxmlformats.org/officeDocument/2006/relationships/image" Target="../media/image304.png"/><Relationship Id="rId1" Type="http://schemas.openxmlformats.org/officeDocument/2006/relationships/slideLayout" Target="../slideLayouts/slideLayout63.xml"/><Relationship Id="rId6" Type="http://schemas.openxmlformats.org/officeDocument/2006/relationships/image" Target="../media/image290.png"/><Relationship Id="rId11" Type="http://schemas.openxmlformats.org/officeDocument/2006/relationships/image" Target="../media/image295.png"/><Relationship Id="rId5" Type="http://schemas.openxmlformats.org/officeDocument/2006/relationships/image" Target="../media/image289.png"/><Relationship Id="rId15" Type="http://schemas.openxmlformats.org/officeDocument/2006/relationships/image" Target="../media/image299.png"/><Relationship Id="rId23" Type="http://schemas.openxmlformats.org/officeDocument/2006/relationships/image" Target="../media/image307.png"/><Relationship Id="rId10" Type="http://schemas.openxmlformats.org/officeDocument/2006/relationships/image" Target="../media/image294.png"/><Relationship Id="rId19" Type="http://schemas.openxmlformats.org/officeDocument/2006/relationships/image" Target="../media/image303.png"/><Relationship Id="rId4" Type="http://schemas.openxmlformats.org/officeDocument/2006/relationships/image" Target="../media/image288.png"/><Relationship Id="rId9" Type="http://schemas.openxmlformats.org/officeDocument/2006/relationships/image" Target="../media/image293.png"/><Relationship Id="rId14" Type="http://schemas.openxmlformats.org/officeDocument/2006/relationships/image" Target="../media/image298.png"/><Relationship Id="rId22" Type="http://schemas.openxmlformats.org/officeDocument/2006/relationships/image" Target="../media/image306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4.png"/><Relationship Id="rId13" Type="http://schemas.openxmlformats.org/officeDocument/2006/relationships/image" Target="../media/image319.png"/><Relationship Id="rId18" Type="http://schemas.openxmlformats.org/officeDocument/2006/relationships/image" Target="../media/image324.png"/><Relationship Id="rId26" Type="http://schemas.openxmlformats.org/officeDocument/2006/relationships/image" Target="../media/image332.png"/><Relationship Id="rId39" Type="http://schemas.openxmlformats.org/officeDocument/2006/relationships/image" Target="../media/image345.png"/><Relationship Id="rId3" Type="http://schemas.openxmlformats.org/officeDocument/2006/relationships/image" Target="../media/image309.png"/><Relationship Id="rId21" Type="http://schemas.openxmlformats.org/officeDocument/2006/relationships/image" Target="../media/image327.png"/><Relationship Id="rId34" Type="http://schemas.openxmlformats.org/officeDocument/2006/relationships/image" Target="../media/image340.png"/><Relationship Id="rId42" Type="http://schemas.openxmlformats.org/officeDocument/2006/relationships/image" Target="../media/image348.png"/><Relationship Id="rId7" Type="http://schemas.openxmlformats.org/officeDocument/2006/relationships/image" Target="../media/image313.png"/><Relationship Id="rId12" Type="http://schemas.openxmlformats.org/officeDocument/2006/relationships/image" Target="../media/image318.png"/><Relationship Id="rId17" Type="http://schemas.openxmlformats.org/officeDocument/2006/relationships/image" Target="../media/image323.png"/><Relationship Id="rId25" Type="http://schemas.openxmlformats.org/officeDocument/2006/relationships/image" Target="../media/image331.png"/><Relationship Id="rId33" Type="http://schemas.openxmlformats.org/officeDocument/2006/relationships/image" Target="../media/image339.png"/><Relationship Id="rId38" Type="http://schemas.openxmlformats.org/officeDocument/2006/relationships/image" Target="../media/image344.png"/><Relationship Id="rId2" Type="http://schemas.openxmlformats.org/officeDocument/2006/relationships/image" Target="../media/image308.png"/><Relationship Id="rId16" Type="http://schemas.openxmlformats.org/officeDocument/2006/relationships/image" Target="../media/image322.png"/><Relationship Id="rId20" Type="http://schemas.openxmlformats.org/officeDocument/2006/relationships/image" Target="../media/image326.png"/><Relationship Id="rId29" Type="http://schemas.openxmlformats.org/officeDocument/2006/relationships/image" Target="../media/image335.png"/><Relationship Id="rId41" Type="http://schemas.openxmlformats.org/officeDocument/2006/relationships/image" Target="../media/image347.png"/><Relationship Id="rId1" Type="http://schemas.openxmlformats.org/officeDocument/2006/relationships/slideLayout" Target="../slideLayouts/slideLayout70.xml"/><Relationship Id="rId6" Type="http://schemas.openxmlformats.org/officeDocument/2006/relationships/image" Target="../media/image312.png"/><Relationship Id="rId11" Type="http://schemas.openxmlformats.org/officeDocument/2006/relationships/image" Target="../media/image317.png"/><Relationship Id="rId24" Type="http://schemas.openxmlformats.org/officeDocument/2006/relationships/image" Target="../media/image330.png"/><Relationship Id="rId32" Type="http://schemas.openxmlformats.org/officeDocument/2006/relationships/image" Target="../media/image338.png"/><Relationship Id="rId37" Type="http://schemas.openxmlformats.org/officeDocument/2006/relationships/image" Target="../media/image343.png"/><Relationship Id="rId40" Type="http://schemas.openxmlformats.org/officeDocument/2006/relationships/image" Target="../media/image346.png"/><Relationship Id="rId5" Type="http://schemas.openxmlformats.org/officeDocument/2006/relationships/image" Target="../media/image311.png"/><Relationship Id="rId15" Type="http://schemas.openxmlformats.org/officeDocument/2006/relationships/image" Target="../media/image321.png"/><Relationship Id="rId23" Type="http://schemas.openxmlformats.org/officeDocument/2006/relationships/image" Target="../media/image329.png"/><Relationship Id="rId28" Type="http://schemas.openxmlformats.org/officeDocument/2006/relationships/image" Target="../media/image334.png"/><Relationship Id="rId36" Type="http://schemas.openxmlformats.org/officeDocument/2006/relationships/image" Target="../media/image342.png"/><Relationship Id="rId10" Type="http://schemas.openxmlformats.org/officeDocument/2006/relationships/image" Target="../media/image316.png"/><Relationship Id="rId19" Type="http://schemas.openxmlformats.org/officeDocument/2006/relationships/image" Target="../media/image325.png"/><Relationship Id="rId31" Type="http://schemas.openxmlformats.org/officeDocument/2006/relationships/image" Target="../media/image337.png"/><Relationship Id="rId4" Type="http://schemas.openxmlformats.org/officeDocument/2006/relationships/image" Target="../media/image310.png"/><Relationship Id="rId9" Type="http://schemas.openxmlformats.org/officeDocument/2006/relationships/image" Target="../media/image315.png"/><Relationship Id="rId14" Type="http://schemas.openxmlformats.org/officeDocument/2006/relationships/image" Target="../media/image320.png"/><Relationship Id="rId22" Type="http://schemas.openxmlformats.org/officeDocument/2006/relationships/image" Target="../media/image328.png"/><Relationship Id="rId27" Type="http://schemas.openxmlformats.org/officeDocument/2006/relationships/image" Target="../media/image333.png"/><Relationship Id="rId30" Type="http://schemas.openxmlformats.org/officeDocument/2006/relationships/image" Target="../media/image336.png"/><Relationship Id="rId35" Type="http://schemas.openxmlformats.org/officeDocument/2006/relationships/image" Target="../media/image341.png"/><Relationship Id="rId43" Type="http://schemas.openxmlformats.org/officeDocument/2006/relationships/image" Target="../media/image349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1.pn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63.xml"/><Relationship Id="rId5" Type="http://schemas.openxmlformats.org/officeDocument/2006/relationships/image" Target="../media/image352.emf"/><Relationship Id="rId4" Type="http://schemas.openxmlformats.org/officeDocument/2006/relationships/customXml" Target="../ink/ink39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1.pn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63.xml"/><Relationship Id="rId5" Type="http://schemas.openxmlformats.org/officeDocument/2006/relationships/image" Target="../media/image353.emf"/><Relationship Id="rId4" Type="http://schemas.openxmlformats.org/officeDocument/2006/relationships/customXml" Target="../ink/ink40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1.pn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63.xml"/><Relationship Id="rId5" Type="http://schemas.openxmlformats.org/officeDocument/2006/relationships/image" Target="../media/image354.emf"/><Relationship Id="rId4" Type="http://schemas.openxmlformats.org/officeDocument/2006/relationships/customXml" Target="../ink/ink4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1.pn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63.xml"/><Relationship Id="rId6" Type="http://schemas.openxmlformats.org/officeDocument/2006/relationships/image" Target="../media/image356.emf"/><Relationship Id="rId5" Type="http://schemas.openxmlformats.org/officeDocument/2006/relationships/customXml" Target="../ink/ink42.xml"/><Relationship Id="rId4" Type="http://schemas.openxmlformats.org/officeDocument/2006/relationships/image" Target="../media/image355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1.pn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63.xml"/><Relationship Id="rId6" Type="http://schemas.openxmlformats.org/officeDocument/2006/relationships/image" Target="../media/image357.emf"/><Relationship Id="rId5" Type="http://schemas.openxmlformats.org/officeDocument/2006/relationships/customXml" Target="../ink/ink43.xml"/><Relationship Id="rId4" Type="http://schemas.openxmlformats.org/officeDocument/2006/relationships/image" Target="../media/image355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1.pn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68.xml"/><Relationship Id="rId6" Type="http://schemas.openxmlformats.org/officeDocument/2006/relationships/image" Target="../media/image358.emf"/><Relationship Id="rId5" Type="http://schemas.openxmlformats.org/officeDocument/2006/relationships/customXml" Target="../ink/ink44.xml"/><Relationship Id="rId4" Type="http://schemas.openxmlformats.org/officeDocument/2006/relationships/image" Target="../media/image35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1.xml"/><Relationship Id="rId6" Type="http://schemas.openxmlformats.org/officeDocument/2006/relationships/image" Target="../media/image32.emf"/><Relationship Id="rId5" Type="http://schemas.openxmlformats.org/officeDocument/2006/relationships/customXml" Target="../ink/ink6.xml"/><Relationship Id="rId4" Type="http://schemas.openxmlformats.org/officeDocument/2006/relationships/image" Target="../media/image31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9.emf"/><Relationship Id="rId2" Type="http://schemas.openxmlformats.org/officeDocument/2006/relationships/customXml" Target="../ink/ink45.xml"/><Relationship Id="rId1" Type="http://schemas.openxmlformats.org/officeDocument/2006/relationships/slideLayout" Target="../slideLayouts/slideLayout6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1.pn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63.xml"/><Relationship Id="rId4" Type="http://schemas.openxmlformats.org/officeDocument/2006/relationships/image" Target="../media/image355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6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0.emf"/><Relationship Id="rId2" Type="http://schemas.openxmlformats.org/officeDocument/2006/relationships/customXml" Target="../ink/ink46.xml"/><Relationship Id="rId1" Type="http://schemas.openxmlformats.org/officeDocument/2006/relationships/slideLayout" Target="../slideLayouts/slideLayout63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1.emf"/><Relationship Id="rId2" Type="http://schemas.openxmlformats.org/officeDocument/2006/relationships/customXml" Target="../ink/ink47.xml"/><Relationship Id="rId1" Type="http://schemas.openxmlformats.org/officeDocument/2006/relationships/slideLayout" Target="../slideLayouts/slideLayout63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3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2.emf"/><Relationship Id="rId2" Type="http://schemas.openxmlformats.org/officeDocument/2006/relationships/customXml" Target="../ink/ink48.xml"/><Relationship Id="rId1" Type="http://schemas.openxmlformats.org/officeDocument/2006/relationships/slideLayout" Target="../slideLayouts/slideLayout6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3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1.xml"/><Relationship Id="rId5" Type="http://schemas.openxmlformats.org/officeDocument/2006/relationships/image" Target="../media/image35.emf"/><Relationship Id="rId4" Type="http://schemas.openxmlformats.org/officeDocument/2006/relationships/customXml" Target="../ink/ink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7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customXml" Target="../ink/ink49.xml"/><Relationship Id="rId2" Type="http://schemas.openxmlformats.org/officeDocument/2006/relationships/image" Target="../media/image363.png"/><Relationship Id="rId1" Type="http://schemas.openxmlformats.org/officeDocument/2006/relationships/slideLayout" Target="../slideLayouts/slideLayout71.xml"/><Relationship Id="rId4" Type="http://schemas.openxmlformats.org/officeDocument/2006/relationships/image" Target="../media/image364.emf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1.xml"/><Relationship Id="rId5" Type="http://schemas.openxmlformats.org/officeDocument/2006/relationships/image" Target="../media/image38.emf"/><Relationship Id="rId4" Type="http://schemas.openxmlformats.org/officeDocument/2006/relationships/customXml" Target="../ink/ink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99;p1"/>
          <p:cNvSpPr txBox="1"/>
          <p:nvPr/>
        </p:nvSpPr>
        <p:spPr>
          <a:xfrm>
            <a:off x="838200" y="3380280"/>
            <a:ext cx="7875900" cy="2060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>
              <a:buSzPts val="2200"/>
            </a:pPr>
            <a:r>
              <a:rPr lang="en-IN" sz="3200" b="1" i="0" u="none" strike="noStrike" cap="none" dirty="0" smtClean="0">
                <a:solidFill>
                  <a:srgbClr val="FFFFFF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Machine Learning</a:t>
            </a:r>
            <a:r>
              <a:rPr lang="en-IN" sz="3200" b="0" i="0" u="none" strike="noStrike" cap="none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/>
            </a:r>
            <a:br>
              <a:rPr lang="en-IN" sz="3200" b="0" i="0" u="none" strike="noStrike" cap="none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</a:br>
            <a:r>
              <a:rPr lang="en-IN" sz="2400" b="1" dirty="0" smtClean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  <a:sym typeface="Times New Roman"/>
              </a:rPr>
              <a:t>AIML</a:t>
            </a:r>
            <a:r>
              <a:rPr lang="en-IN" sz="2400" b="1" dirty="0" smtClean="0">
                <a:solidFill>
                  <a:srgbClr val="FFC000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 CLZG565</a:t>
            </a:r>
          </a:p>
          <a:p>
            <a:pPr lvl="0" algn="ctr">
              <a:buSzPts val="2200"/>
            </a:pPr>
            <a:r>
              <a:rPr lang="en-IN" sz="2400" b="1" dirty="0" smtClean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  <a:sym typeface="Times New Roman"/>
              </a:rPr>
              <a:t>M</a:t>
            </a:r>
            <a:r>
              <a:rPr lang="en-IN" sz="2400" b="1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  <a:sym typeface="Times New Roman"/>
              </a:rPr>
              <a:t>3</a:t>
            </a:r>
            <a:r>
              <a:rPr lang="en-IN" sz="2400" b="1" dirty="0" smtClean="0">
                <a:solidFill>
                  <a:srgbClr val="FFC000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 </a:t>
            </a:r>
            <a:r>
              <a:rPr lang="en-IN" sz="2400" b="1" dirty="0">
                <a:solidFill>
                  <a:srgbClr val="FFC000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: </a:t>
            </a:r>
            <a:r>
              <a:rPr lang="en-IN" sz="2400" b="1" dirty="0" smtClean="0">
                <a:solidFill>
                  <a:srgbClr val="FFC000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Linear Models for Regression</a:t>
            </a: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3200" b="0" i="0" u="none" strike="noStrike" cap="none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9" name="Google Shape;200;p1"/>
          <p:cNvSpPr txBox="1"/>
          <p:nvPr/>
        </p:nvSpPr>
        <p:spPr>
          <a:xfrm>
            <a:off x="2209800" y="5097840"/>
            <a:ext cx="6266160" cy="685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2000" b="0" i="0" u="none" strike="noStrike" cap="none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Dr. </a:t>
            </a:r>
            <a:r>
              <a:rPr lang="en-US" sz="2000" b="0" i="0" u="none" strike="noStrike" cap="none" dirty="0" err="1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Sugata</a:t>
            </a:r>
            <a:r>
              <a:rPr lang="en-US" sz="2000" b="0" i="0" u="none" strike="noStrike" cap="none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lang="en-US" sz="2000" b="0" i="0" u="none" strike="noStrike" cap="none" dirty="0" err="1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Ghosal</a:t>
            </a:r>
            <a:endParaRPr lang="en-US" sz="2000" b="0" i="0" u="none" strike="noStrike" cap="none" dirty="0" smtClean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2000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sugata.ghosal@pilani.bits-pilani.ac.in</a:t>
            </a:r>
            <a:endParaRPr sz="2000" b="0" i="0" u="none" strike="noStrike" cap="none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828720" y="1598400"/>
              <a:ext cx="2768760" cy="117504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17560" y="1589040"/>
                <a:ext cx="2787120" cy="1191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38146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75"/>
          <p:cNvSpPr txBox="1">
            <a:spLocks noGrp="1"/>
          </p:cNvSpPr>
          <p:nvPr>
            <p:ph type="title" idx="4294967295"/>
          </p:nvPr>
        </p:nvSpPr>
        <p:spPr>
          <a:xfrm>
            <a:off x="-76200" y="2971800"/>
            <a:ext cx="9144000" cy="685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3200" b="1" dirty="0" smtClean="0">
                <a:solidFill>
                  <a:srgbClr val="C00000"/>
                </a:solidFill>
                <a:ea typeface="Cambria" panose="02040503050406030204" pitchFamily="18" charset="0"/>
              </a:rPr>
              <a:t>Notion of Bias - Variance</a:t>
            </a:r>
            <a:endParaRPr sz="3200" b="1" dirty="0">
              <a:solidFill>
                <a:srgbClr val="C00000"/>
              </a:solidFill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2016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Freeform 51"/>
          <p:cNvSpPr/>
          <p:nvPr/>
        </p:nvSpPr>
        <p:spPr>
          <a:xfrm>
            <a:off x="5903481" y="3086100"/>
            <a:ext cx="1697469" cy="819503"/>
          </a:xfrm>
          <a:custGeom>
            <a:avLst/>
            <a:gdLst>
              <a:gd name="connsiteX0" fmla="*/ 0 w 1581665"/>
              <a:gd name="connsiteY0" fmla="*/ 1482811 h 1482811"/>
              <a:gd name="connsiteX1" fmla="*/ 1581665 w 1581665"/>
              <a:gd name="connsiteY1" fmla="*/ 0 h 1482811"/>
              <a:gd name="connsiteX0" fmla="*/ 0 w 1581665"/>
              <a:gd name="connsiteY0" fmla="*/ 1482811 h 1482811"/>
              <a:gd name="connsiteX1" fmla="*/ 678733 w 1581665"/>
              <a:gd name="connsiteY1" fmla="*/ 407471 h 1482811"/>
              <a:gd name="connsiteX2" fmla="*/ 1581665 w 1581665"/>
              <a:gd name="connsiteY2" fmla="*/ 0 h 1482811"/>
              <a:gd name="connsiteX0" fmla="*/ 0 w 2137719"/>
              <a:gd name="connsiteY0" fmla="*/ 1371600 h 1371600"/>
              <a:gd name="connsiteX1" fmla="*/ 678733 w 2137719"/>
              <a:gd name="connsiteY1" fmla="*/ 296260 h 1371600"/>
              <a:gd name="connsiteX2" fmla="*/ 2137719 w 2137719"/>
              <a:gd name="connsiteY2" fmla="*/ 0 h 1371600"/>
              <a:gd name="connsiteX0" fmla="*/ 0 w 2360141"/>
              <a:gd name="connsiteY0" fmla="*/ 1272746 h 1272746"/>
              <a:gd name="connsiteX1" fmla="*/ 901155 w 2360141"/>
              <a:gd name="connsiteY1" fmla="*/ 296260 h 1272746"/>
              <a:gd name="connsiteX2" fmla="*/ 2360141 w 2360141"/>
              <a:gd name="connsiteY2" fmla="*/ 0 h 1272746"/>
              <a:gd name="connsiteX0" fmla="*/ 0 w 2360141"/>
              <a:gd name="connsiteY0" fmla="*/ 1272746 h 1272746"/>
              <a:gd name="connsiteX1" fmla="*/ 962939 w 2360141"/>
              <a:gd name="connsiteY1" fmla="*/ 123265 h 1272746"/>
              <a:gd name="connsiteX2" fmla="*/ 2360141 w 2360141"/>
              <a:gd name="connsiteY2" fmla="*/ 0 h 1272746"/>
              <a:gd name="connsiteX0" fmla="*/ 0 w 2360141"/>
              <a:gd name="connsiteY0" fmla="*/ 1285743 h 1285743"/>
              <a:gd name="connsiteX1" fmla="*/ 962939 w 2360141"/>
              <a:gd name="connsiteY1" fmla="*/ 136262 h 1285743"/>
              <a:gd name="connsiteX2" fmla="*/ 2360141 w 2360141"/>
              <a:gd name="connsiteY2" fmla="*/ 12997 h 1285743"/>
              <a:gd name="connsiteX0" fmla="*/ 0 w 2360141"/>
              <a:gd name="connsiteY0" fmla="*/ 1285743 h 1285743"/>
              <a:gd name="connsiteX1" fmla="*/ 962939 w 2360141"/>
              <a:gd name="connsiteY1" fmla="*/ 136262 h 1285743"/>
              <a:gd name="connsiteX2" fmla="*/ 2360141 w 2360141"/>
              <a:gd name="connsiteY2" fmla="*/ 12997 h 1285743"/>
              <a:gd name="connsiteX0" fmla="*/ 0 w 2360141"/>
              <a:gd name="connsiteY0" fmla="*/ 1272746 h 1272746"/>
              <a:gd name="connsiteX1" fmla="*/ 1024722 w 2360141"/>
              <a:gd name="connsiteY1" fmla="*/ 246833 h 1272746"/>
              <a:gd name="connsiteX2" fmla="*/ 2360141 w 2360141"/>
              <a:gd name="connsiteY2" fmla="*/ 0 h 1272746"/>
              <a:gd name="connsiteX0" fmla="*/ 0 w 2360141"/>
              <a:gd name="connsiteY0" fmla="*/ 1272746 h 1272746"/>
              <a:gd name="connsiteX1" fmla="*/ 957503 w 2360141"/>
              <a:gd name="connsiteY1" fmla="*/ 367823 h 1272746"/>
              <a:gd name="connsiteX2" fmla="*/ 2360141 w 2360141"/>
              <a:gd name="connsiteY2" fmla="*/ 0 h 1272746"/>
              <a:gd name="connsiteX0" fmla="*/ 0 w 2360141"/>
              <a:gd name="connsiteY0" fmla="*/ 1272746 h 1272746"/>
              <a:gd name="connsiteX1" fmla="*/ 289589 w 2360141"/>
              <a:gd name="connsiteY1" fmla="*/ 882530 h 1272746"/>
              <a:gd name="connsiteX2" fmla="*/ 957503 w 2360141"/>
              <a:gd name="connsiteY2" fmla="*/ 367823 h 1272746"/>
              <a:gd name="connsiteX3" fmla="*/ 2360141 w 2360141"/>
              <a:gd name="connsiteY3" fmla="*/ 0 h 1272746"/>
              <a:gd name="connsiteX0" fmla="*/ 0 w 2360141"/>
              <a:gd name="connsiteY0" fmla="*/ 1401996 h 1401996"/>
              <a:gd name="connsiteX1" fmla="*/ 289589 w 2360141"/>
              <a:gd name="connsiteY1" fmla="*/ 1011780 h 1401996"/>
              <a:gd name="connsiteX2" fmla="*/ 435032 w 2360141"/>
              <a:gd name="connsiteY2" fmla="*/ 89415 h 1401996"/>
              <a:gd name="connsiteX3" fmla="*/ 2360141 w 2360141"/>
              <a:gd name="connsiteY3" fmla="*/ 129250 h 1401996"/>
              <a:gd name="connsiteX0" fmla="*/ 0 w 2360141"/>
              <a:gd name="connsiteY0" fmla="*/ 1382171 h 1382171"/>
              <a:gd name="connsiteX1" fmla="*/ 289589 w 2360141"/>
              <a:gd name="connsiteY1" fmla="*/ 991955 h 1382171"/>
              <a:gd name="connsiteX2" fmla="*/ 435032 w 2360141"/>
              <a:gd name="connsiteY2" fmla="*/ 69590 h 1382171"/>
              <a:gd name="connsiteX3" fmla="*/ 2360141 w 2360141"/>
              <a:gd name="connsiteY3" fmla="*/ 109425 h 1382171"/>
              <a:gd name="connsiteX0" fmla="*/ 0 w 2360141"/>
              <a:gd name="connsiteY0" fmla="*/ 1338721 h 1338721"/>
              <a:gd name="connsiteX1" fmla="*/ 289589 w 2360141"/>
              <a:gd name="connsiteY1" fmla="*/ 948505 h 1338721"/>
              <a:gd name="connsiteX2" fmla="*/ 435032 w 2360141"/>
              <a:gd name="connsiteY2" fmla="*/ 26140 h 1338721"/>
              <a:gd name="connsiteX3" fmla="*/ 835385 w 2360141"/>
              <a:gd name="connsiteY3" fmla="*/ 535751 h 1338721"/>
              <a:gd name="connsiteX4" fmla="*/ 2360141 w 2360141"/>
              <a:gd name="connsiteY4" fmla="*/ 65975 h 1338721"/>
              <a:gd name="connsiteX0" fmla="*/ 0 w 2360141"/>
              <a:gd name="connsiteY0" fmla="*/ 1273210 h 1273210"/>
              <a:gd name="connsiteX1" fmla="*/ 289589 w 2360141"/>
              <a:gd name="connsiteY1" fmla="*/ 882994 h 1273210"/>
              <a:gd name="connsiteX2" fmla="*/ 565650 w 2360141"/>
              <a:gd name="connsiteY2" fmla="*/ 144075 h 1273210"/>
              <a:gd name="connsiteX3" fmla="*/ 835385 w 2360141"/>
              <a:gd name="connsiteY3" fmla="*/ 470240 h 1273210"/>
              <a:gd name="connsiteX4" fmla="*/ 2360141 w 2360141"/>
              <a:gd name="connsiteY4" fmla="*/ 464 h 1273210"/>
              <a:gd name="connsiteX0" fmla="*/ 0 w 2360141"/>
              <a:gd name="connsiteY0" fmla="*/ 1273508 h 1273508"/>
              <a:gd name="connsiteX1" fmla="*/ 289589 w 2360141"/>
              <a:gd name="connsiteY1" fmla="*/ 883292 h 1273508"/>
              <a:gd name="connsiteX2" fmla="*/ 565650 w 2360141"/>
              <a:gd name="connsiteY2" fmla="*/ 144373 h 1273508"/>
              <a:gd name="connsiteX3" fmla="*/ 826055 w 2360141"/>
              <a:gd name="connsiteY3" fmla="*/ 271805 h 1273508"/>
              <a:gd name="connsiteX4" fmla="*/ 2360141 w 2360141"/>
              <a:gd name="connsiteY4" fmla="*/ 762 h 1273508"/>
              <a:gd name="connsiteX0" fmla="*/ 0 w 2360141"/>
              <a:gd name="connsiteY0" fmla="*/ 1273508 h 1273508"/>
              <a:gd name="connsiteX1" fmla="*/ 289589 w 2360141"/>
              <a:gd name="connsiteY1" fmla="*/ 883292 h 1273508"/>
              <a:gd name="connsiteX2" fmla="*/ 439698 w 2360141"/>
              <a:gd name="connsiteY2" fmla="*/ 231000 h 1273508"/>
              <a:gd name="connsiteX3" fmla="*/ 826055 w 2360141"/>
              <a:gd name="connsiteY3" fmla="*/ 271805 h 1273508"/>
              <a:gd name="connsiteX4" fmla="*/ 2360141 w 2360141"/>
              <a:gd name="connsiteY4" fmla="*/ 762 h 1273508"/>
              <a:gd name="connsiteX0" fmla="*/ 0 w 2360141"/>
              <a:gd name="connsiteY0" fmla="*/ 1272746 h 1272746"/>
              <a:gd name="connsiteX1" fmla="*/ 289589 w 2360141"/>
              <a:gd name="connsiteY1" fmla="*/ 882530 h 1272746"/>
              <a:gd name="connsiteX2" fmla="*/ 439698 w 2360141"/>
              <a:gd name="connsiteY2" fmla="*/ 230238 h 1272746"/>
              <a:gd name="connsiteX3" fmla="*/ 826055 w 2360141"/>
              <a:gd name="connsiteY3" fmla="*/ 271043 h 1272746"/>
              <a:gd name="connsiteX4" fmla="*/ 1171259 w 2360141"/>
              <a:gd name="connsiteY4" fmla="*/ 403532 h 1272746"/>
              <a:gd name="connsiteX5" fmla="*/ 2360141 w 2360141"/>
              <a:gd name="connsiteY5" fmla="*/ 0 h 1272746"/>
              <a:gd name="connsiteX0" fmla="*/ 0 w 2360141"/>
              <a:gd name="connsiteY0" fmla="*/ 1272746 h 1272746"/>
              <a:gd name="connsiteX1" fmla="*/ 289589 w 2360141"/>
              <a:gd name="connsiteY1" fmla="*/ 882530 h 1272746"/>
              <a:gd name="connsiteX2" fmla="*/ 439698 w 2360141"/>
              <a:gd name="connsiteY2" fmla="*/ 230238 h 1272746"/>
              <a:gd name="connsiteX3" fmla="*/ 826055 w 2360141"/>
              <a:gd name="connsiteY3" fmla="*/ 271043 h 1272746"/>
              <a:gd name="connsiteX4" fmla="*/ 1171259 w 2360141"/>
              <a:gd name="connsiteY4" fmla="*/ 403532 h 1272746"/>
              <a:gd name="connsiteX5" fmla="*/ 2360141 w 2360141"/>
              <a:gd name="connsiteY5" fmla="*/ 0 h 1272746"/>
              <a:gd name="connsiteX0" fmla="*/ 0 w 2360141"/>
              <a:gd name="connsiteY0" fmla="*/ 1272746 h 1272746"/>
              <a:gd name="connsiteX1" fmla="*/ 289589 w 2360141"/>
              <a:gd name="connsiteY1" fmla="*/ 882530 h 1272746"/>
              <a:gd name="connsiteX2" fmla="*/ 448197 w 2360141"/>
              <a:gd name="connsiteY2" fmla="*/ 581882 h 1272746"/>
              <a:gd name="connsiteX3" fmla="*/ 439698 w 2360141"/>
              <a:gd name="connsiteY3" fmla="*/ 230238 h 1272746"/>
              <a:gd name="connsiteX4" fmla="*/ 826055 w 2360141"/>
              <a:gd name="connsiteY4" fmla="*/ 271043 h 1272746"/>
              <a:gd name="connsiteX5" fmla="*/ 1171259 w 2360141"/>
              <a:gd name="connsiteY5" fmla="*/ 403532 h 1272746"/>
              <a:gd name="connsiteX6" fmla="*/ 2360141 w 2360141"/>
              <a:gd name="connsiteY6" fmla="*/ 0 h 1272746"/>
              <a:gd name="connsiteX0" fmla="*/ 0 w 2360141"/>
              <a:gd name="connsiteY0" fmla="*/ 1272746 h 1272746"/>
              <a:gd name="connsiteX1" fmla="*/ 289589 w 2360141"/>
              <a:gd name="connsiteY1" fmla="*/ 882530 h 1272746"/>
              <a:gd name="connsiteX2" fmla="*/ 448197 w 2360141"/>
              <a:gd name="connsiteY2" fmla="*/ 581882 h 1272746"/>
              <a:gd name="connsiteX3" fmla="*/ 439698 w 2360141"/>
              <a:gd name="connsiteY3" fmla="*/ 230238 h 1272746"/>
              <a:gd name="connsiteX4" fmla="*/ 826055 w 2360141"/>
              <a:gd name="connsiteY4" fmla="*/ 271043 h 1272746"/>
              <a:gd name="connsiteX5" fmla="*/ 1171259 w 2360141"/>
              <a:gd name="connsiteY5" fmla="*/ 403532 h 1272746"/>
              <a:gd name="connsiteX6" fmla="*/ 1367185 w 2360141"/>
              <a:gd name="connsiteY6" fmla="*/ 148745 h 1272746"/>
              <a:gd name="connsiteX7" fmla="*/ 2360141 w 2360141"/>
              <a:gd name="connsiteY7" fmla="*/ 0 h 1272746"/>
              <a:gd name="connsiteX0" fmla="*/ 0 w 2360141"/>
              <a:gd name="connsiteY0" fmla="*/ 1272746 h 1272746"/>
              <a:gd name="connsiteX1" fmla="*/ 289589 w 2360141"/>
              <a:gd name="connsiteY1" fmla="*/ 882530 h 1272746"/>
              <a:gd name="connsiteX2" fmla="*/ 448197 w 2360141"/>
              <a:gd name="connsiteY2" fmla="*/ 581882 h 1272746"/>
              <a:gd name="connsiteX3" fmla="*/ 439698 w 2360141"/>
              <a:gd name="connsiteY3" fmla="*/ 230238 h 1272746"/>
              <a:gd name="connsiteX4" fmla="*/ 826055 w 2360141"/>
              <a:gd name="connsiteY4" fmla="*/ 271043 h 1272746"/>
              <a:gd name="connsiteX5" fmla="*/ 1171259 w 2360141"/>
              <a:gd name="connsiteY5" fmla="*/ 403532 h 1272746"/>
              <a:gd name="connsiteX6" fmla="*/ 1367185 w 2360141"/>
              <a:gd name="connsiteY6" fmla="*/ 148745 h 1272746"/>
              <a:gd name="connsiteX7" fmla="*/ 2360141 w 2360141"/>
              <a:gd name="connsiteY7" fmla="*/ 0 h 1272746"/>
              <a:gd name="connsiteX0" fmla="*/ 0 w 2252848"/>
              <a:gd name="connsiteY0" fmla="*/ 1313512 h 1313512"/>
              <a:gd name="connsiteX1" fmla="*/ 289589 w 2252848"/>
              <a:gd name="connsiteY1" fmla="*/ 923296 h 1313512"/>
              <a:gd name="connsiteX2" fmla="*/ 448197 w 2252848"/>
              <a:gd name="connsiteY2" fmla="*/ 622648 h 1313512"/>
              <a:gd name="connsiteX3" fmla="*/ 439698 w 2252848"/>
              <a:gd name="connsiteY3" fmla="*/ 271004 h 1313512"/>
              <a:gd name="connsiteX4" fmla="*/ 826055 w 2252848"/>
              <a:gd name="connsiteY4" fmla="*/ 311809 h 1313512"/>
              <a:gd name="connsiteX5" fmla="*/ 1171259 w 2252848"/>
              <a:gd name="connsiteY5" fmla="*/ 444298 h 1313512"/>
              <a:gd name="connsiteX6" fmla="*/ 1367185 w 2252848"/>
              <a:gd name="connsiteY6" fmla="*/ 189511 h 1313512"/>
              <a:gd name="connsiteX7" fmla="*/ 2252848 w 2252848"/>
              <a:gd name="connsiteY7" fmla="*/ 0 h 1313512"/>
              <a:gd name="connsiteX0" fmla="*/ 0 w 2252848"/>
              <a:gd name="connsiteY0" fmla="*/ 1313512 h 1313512"/>
              <a:gd name="connsiteX1" fmla="*/ 289589 w 2252848"/>
              <a:gd name="connsiteY1" fmla="*/ 923296 h 1313512"/>
              <a:gd name="connsiteX2" fmla="*/ 448197 w 2252848"/>
              <a:gd name="connsiteY2" fmla="*/ 622648 h 1313512"/>
              <a:gd name="connsiteX3" fmla="*/ 439698 w 2252848"/>
              <a:gd name="connsiteY3" fmla="*/ 271004 h 1313512"/>
              <a:gd name="connsiteX4" fmla="*/ 826055 w 2252848"/>
              <a:gd name="connsiteY4" fmla="*/ 311809 h 1313512"/>
              <a:gd name="connsiteX5" fmla="*/ 1171259 w 2252848"/>
              <a:gd name="connsiteY5" fmla="*/ 444298 h 1313512"/>
              <a:gd name="connsiteX6" fmla="*/ 1367185 w 2252848"/>
              <a:gd name="connsiteY6" fmla="*/ 189511 h 1313512"/>
              <a:gd name="connsiteX7" fmla="*/ 1530458 w 2252848"/>
              <a:gd name="connsiteY7" fmla="*/ 316904 h 1313512"/>
              <a:gd name="connsiteX8" fmla="*/ 2252848 w 2252848"/>
              <a:gd name="connsiteY8" fmla="*/ 0 h 1313512"/>
              <a:gd name="connsiteX0" fmla="*/ 0 w 2252848"/>
              <a:gd name="connsiteY0" fmla="*/ 1313512 h 1313512"/>
              <a:gd name="connsiteX1" fmla="*/ 289589 w 2252848"/>
              <a:gd name="connsiteY1" fmla="*/ 923296 h 1313512"/>
              <a:gd name="connsiteX2" fmla="*/ 448197 w 2252848"/>
              <a:gd name="connsiteY2" fmla="*/ 622648 h 1313512"/>
              <a:gd name="connsiteX3" fmla="*/ 439698 w 2252848"/>
              <a:gd name="connsiteY3" fmla="*/ 271004 h 1313512"/>
              <a:gd name="connsiteX4" fmla="*/ 826055 w 2252848"/>
              <a:gd name="connsiteY4" fmla="*/ 311809 h 1313512"/>
              <a:gd name="connsiteX5" fmla="*/ 1171259 w 2252848"/>
              <a:gd name="connsiteY5" fmla="*/ 444298 h 1313512"/>
              <a:gd name="connsiteX6" fmla="*/ 1367185 w 2252848"/>
              <a:gd name="connsiteY6" fmla="*/ 189511 h 1313512"/>
              <a:gd name="connsiteX7" fmla="*/ 1530458 w 2252848"/>
              <a:gd name="connsiteY7" fmla="*/ 316904 h 1313512"/>
              <a:gd name="connsiteX8" fmla="*/ 1749709 w 2252848"/>
              <a:gd name="connsiteY8" fmla="*/ 82501 h 1313512"/>
              <a:gd name="connsiteX9" fmla="*/ 2252848 w 2252848"/>
              <a:gd name="connsiteY9" fmla="*/ 0 h 1313512"/>
              <a:gd name="connsiteX0" fmla="*/ 0 w 2280838"/>
              <a:gd name="connsiteY0" fmla="*/ 1237155 h 1237155"/>
              <a:gd name="connsiteX1" fmla="*/ 289589 w 2280838"/>
              <a:gd name="connsiteY1" fmla="*/ 846939 h 1237155"/>
              <a:gd name="connsiteX2" fmla="*/ 448197 w 2280838"/>
              <a:gd name="connsiteY2" fmla="*/ 546291 h 1237155"/>
              <a:gd name="connsiteX3" fmla="*/ 439698 w 2280838"/>
              <a:gd name="connsiteY3" fmla="*/ 194647 h 1237155"/>
              <a:gd name="connsiteX4" fmla="*/ 826055 w 2280838"/>
              <a:gd name="connsiteY4" fmla="*/ 235452 h 1237155"/>
              <a:gd name="connsiteX5" fmla="*/ 1171259 w 2280838"/>
              <a:gd name="connsiteY5" fmla="*/ 367941 h 1237155"/>
              <a:gd name="connsiteX6" fmla="*/ 1367185 w 2280838"/>
              <a:gd name="connsiteY6" fmla="*/ 113154 h 1237155"/>
              <a:gd name="connsiteX7" fmla="*/ 1530458 w 2280838"/>
              <a:gd name="connsiteY7" fmla="*/ 240547 h 1237155"/>
              <a:gd name="connsiteX8" fmla="*/ 1749709 w 2280838"/>
              <a:gd name="connsiteY8" fmla="*/ 6144 h 1237155"/>
              <a:gd name="connsiteX9" fmla="*/ 2280838 w 2280838"/>
              <a:gd name="connsiteY9" fmla="*/ 229387 h 1237155"/>
              <a:gd name="connsiteX0" fmla="*/ 0 w 2355477"/>
              <a:gd name="connsiteY0" fmla="*/ 1242193 h 1242193"/>
              <a:gd name="connsiteX1" fmla="*/ 289589 w 2355477"/>
              <a:gd name="connsiteY1" fmla="*/ 851977 h 1242193"/>
              <a:gd name="connsiteX2" fmla="*/ 448197 w 2355477"/>
              <a:gd name="connsiteY2" fmla="*/ 551329 h 1242193"/>
              <a:gd name="connsiteX3" fmla="*/ 439698 w 2355477"/>
              <a:gd name="connsiteY3" fmla="*/ 199685 h 1242193"/>
              <a:gd name="connsiteX4" fmla="*/ 826055 w 2355477"/>
              <a:gd name="connsiteY4" fmla="*/ 240490 h 1242193"/>
              <a:gd name="connsiteX5" fmla="*/ 1171259 w 2355477"/>
              <a:gd name="connsiteY5" fmla="*/ 372979 h 1242193"/>
              <a:gd name="connsiteX6" fmla="*/ 1367185 w 2355477"/>
              <a:gd name="connsiteY6" fmla="*/ 118192 h 1242193"/>
              <a:gd name="connsiteX7" fmla="*/ 1530458 w 2355477"/>
              <a:gd name="connsiteY7" fmla="*/ 245585 h 1242193"/>
              <a:gd name="connsiteX8" fmla="*/ 1749709 w 2355477"/>
              <a:gd name="connsiteY8" fmla="*/ 11182 h 1242193"/>
              <a:gd name="connsiteX9" fmla="*/ 2355477 w 2355477"/>
              <a:gd name="connsiteY9" fmla="*/ 81553 h 12421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355477" h="1242193">
                <a:moveTo>
                  <a:pt x="0" y="1242193"/>
                </a:moveTo>
                <a:cubicBezTo>
                  <a:pt x="64592" y="1171212"/>
                  <a:pt x="130005" y="1002797"/>
                  <a:pt x="289589" y="851977"/>
                </a:cubicBezTo>
                <a:cubicBezTo>
                  <a:pt x="354959" y="743627"/>
                  <a:pt x="423179" y="660044"/>
                  <a:pt x="448197" y="551329"/>
                </a:cubicBezTo>
                <a:cubicBezTo>
                  <a:pt x="473215" y="442614"/>
                  <a:pt x="367392" y="258286"/>
                  <a:pt x="439698" y="199685"/>
                </a:cubicBezTo>
                <a:cubicBezTo>
                  <a:pt x="512004" y="141084"/>
                  <a:pt x="711903" y="241333"/>
                  <a:pt x="826055" y="240490"/>
                </a:cubicBezTo>
                <a:cubicBezTo>
                  <a:pt x="940207" y="239647"/>
                  <a:pt x="1066298" y="383171"/>
                  <a:pt x="1171259" y="372979"/>
                </a:cubicBezTo>
                <a:cubicBezTo>
                  <a:pt x="1276220" y="362787"/>
                  <a:pt x="1299544" y="160656"/>
                  <a:pt x="1367185" y="118192"/>
                </a:cubicBezTo>
                <a:cubicBezTo>
                  <a:pt x="1434826" y="75728"/>
                  <a:pt x="1451932" y="247284"/>
                  <a:pt x="1530458" y="245585"/>
                </a:cubicBezTo>
                <a:cubicBezTo>
                  <a:pt x="1608984" y="243886"/>
                  <a:pt x="1629311" y="63999"/>
                  <a:pt x="1749709" y="11182"/>
                </a:cubicBezTo>
                <a:cubicBezTo>
                  <a:pt x="1870107" y="-41635"/>
                  <a:pt x="2286393" y="111439"/>
                  <a:pt x="2355477" y="81553"/>
                </a:cubicBezTo>
              </a:path>
            </a:pathLst>
          </a:custGeom>
          <a:noFill/>
          <a:ln w="76200"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Addressing </a:t>
            </a: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overfitting 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000" dirty="0" smtClean="0">
                    <a:latin typeface="Helvetica" panose="020B0604020202020204" pitchFamily="34" charset="0"/>
                    <a:cs typeface="Helvetica" panose="020B0604020202020204" pitchFamily="34" charset="0"/>
                  </a:rPr>
                  <a:t> size </a:t>
                </a:r>
                <a:r>
                  <a:rPr lang="en-US" sz="20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of house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 dirty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000" dirty="0" smtClean="0">
                    <a:latin typeface="Helvetica" panose="020B0604020202020204" pitchFamily="34" charset="0"/>
                    <a:cs typeface="Helvetica" panose="020B0604020202020204" pitchFamily="34" charset="0"/>
                  </a:rPr>
                  <a:t> </a:t>
                </a:r>
                <a:r>
                  <a:rPr lang="en-US" sz="20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no. of bedrooms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000" i="1" dirty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000" dirty="0" smtClean="0">
                    <a:latin typeface="Helvetica" panose="020B0604020202020204" pitchFamily="34" charset="0"/>
                    <a:cs typeface="Helvetica" panose="020B0604020202020204" pitchFamily="34" charset="0"/>
                  </a:rPr>
                  <a:t> </a:t>
                </a:r>
                <a:r>
                  <a:rPr lang="en-US" sz="20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no. of floors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sz="2000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age of house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r>
                      <a:rPr lang="en-US" sz="2000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average income in neighborhood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r>
                      <a:rPr lang="en-US" sz="2000" i="1" dirty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000" dirty="0" smtClean="0">
                    <a:latin typeface="Helvetica" panose="020B0604020202020204" pitchFamily="34" charset="0"/>
                    <a:cs typeface="Helvetica" panose="020B0604020202020204" pitchFamily="34" charset="0"/>
                  </a:rPr>
                  <a:t> </a:t>
                </a:r>
                <a:r>
                  <a:rPr lang="en-US" sz="20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kitchen </a:t>
                </a:r>
                <a:r>
                  <a:rPr lang="en-US" sz="2000" dirty="0" smtClean="0">
                    <a:latin typeface="Helvetica" panose="020B0604020202020204" pitchFamily="34" charset="0"/>
                    <a:cs typeface="Helvetica" panose="020B0604020202020204" pitchFamily="34" charset="0"/>
                  </a:rPr>
                  <a:t>size</a:t>
                </a:r>
              </a:p>
              <a:p>
                <a14:m>
                  <m:oMath xmlns:m="http://schemas.openxmlformats.org/officeDocument/2006/math"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⋮</m:t>
                    </m:r>
                  </m:oMath>
                </a14:m>
                <a:endParaRPr lang="en-US" sz="2000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100</m:t>
                        </m:r>
                      </m:sub>
                    </m:sSub>
                  </m:oMath>
                </a14:m>
                <a:endParaRPr lang="en-US" sz="2000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667" t="-67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Footer Placeholder 3"/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88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t>Slide credit: Andrew Ng 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5257800" y="2460136"/>
            <a:ext cx="3143250" cy="2331714"/>
            <a:chOff x="3284511" y="1865600"/>
            <a:chExt cx="6020973" cy="4082075"/>
          </a:xfrm>
        </p:grpSpPr>
        <p:cxnSp>
          <p:nvCxnSpPr>
            <p:cNvPr id="29" name="Straight Connector 28"/>
            <p:cNvCxnSpPr/>
            <p:nvPr/>
          </p:nvCxnSpPr>
          <p:spPr>
            <a:xfrm>
              <a:off x="3537730" y="2796124"/>
              <a:ext cx="0" cy="2782198"/>
            </a:xfrm>
            <a:prstGeom prst="line">
              <a:avLst/>
            </a:prstGeom>
            <a:ln w="38100">
              <a:headEnd type="arrow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flipV="1">
              <a:off x="3284511" y="5177395"/>
              <a:ext cx="6020973" cy="1"/>
            </a:xfrm>
            <a:prstGeom prst="line">
              <a:avLst/>
            </a:prstGeom>
            <a:ln w="38100"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1" name="Multiply 30"/>
            <p:cNvSpPr/>
            <p:nvPr/>
          </p:nvSpPr>
          <p:spPr>
            <a:xfrm>
              <a:off x="3967290" y="4531203"/>
              <a:ext cx="345831" cy="431746"/>
            </a:xfrm>
            <a:prstGeom prst="mathMultiply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3385122" y="1865600"/>
              <a:ext cx="1521417" cy="80822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Price ($)</a:t>
              </a:r>
              <a:b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</a:b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in 1000’s</a:t>
              </a:r>
            </a:p>
          </p:txBody>
        </p:sp>
        <p:cxnSp>
          <p:nvCxnSpPr>
            <p:cNvPr id="33" name="Straight Connector 32"/>
            <p:cNvCxnSpPr/>
            <p:nvPr/>
          </p:nvCxnSpPr>
          <p:spPr>
            <a:xfrm>
              <a:off x="4365127" y="5024787"/>
              <a:ext cx="0" cy="305216"/>
            </a:xfrm>
            <a:prstGeom prst="line">
              <a:avLst/>
            </a:prstGeom>
            <a:ln w="3810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5241427" y="5024787"/>
              <a:ext cx="0" cy="305216"/>
            </a:xfrm>
            <a:prstGeom prst="line">
              <a:avLst/>
            </a:prstGeom>
            <a:ln w="3810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6132394" y="5024787"/>
              <a:ext cx="0" cy="305216"/>
            </a:xfrm>
            <a:prstGeom prst="line">
              <a:avLst/>
            </a:prstGeom>
            <a:ln w="3810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7047367" y="5024787"/>
              <a:ext cx="0" cy="305216"/>
            </a:xfrm>
            <a:prstGeom prst="line">
              <a:avLst/>
            </a:prstGeom>
            <a:ln w="3810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7946527" y="5024787"/>
              <a:ext cx="0" cy="305216"/>
            </a:xfrm>
            <a:prstGeom prst="line">
              <a:avLst/>
            </a:prstGeom>
            <a:ln w="3810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 rot="16200000">
              <a:off x="3537730" y="4630066"/>
              <a:ext cx="0" cy="305216"/>
            </a:xfrm>
            <a:prstGeom prst="line">
              <a:avLst/>
            </a:prstGeom>
            <a:ln w="3810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 rot="16200000">
              <a:off x="3537730" y="4191905"/>
              <a:ext cx="0" cy="305216"/>
            </a:xfrm>
            <a:prstGeom prst="line">
              <a:avLst/>
            </a:prstGeom>
            <a:ln w="3810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 rot="16200000">
              <a:off x="3537730" y="3746410"/>
              <a:ext cx="0" cy="305216"/>
            </a:xfrm>
            <a:prstGeom prst="line">
              <a:avLst/>
            </a:prstGeom>
            <a:ln w="3810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 rot="16200000">
              <a:off x="3537730" y="3288912"/>
              <a:ext cx="0" cy="305216"/>
            </a:xfrm>
            <a:prstGeom prst="line">
              <a:avLst/>
            </a:prstGeom>
            <a:ln w="3810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2" name="Multiply 41"/>
            <p:cNvSpPr/>
            <p:nvPr/>
          </p:nvSpPr>
          <p:spPr>
            <a:xfrm>
              <a:off x="4513277" y="3683144"/>
              <a:ext cx="345831" cy="431746"/>
            </a:xfrm>
            <a:prstGeom prst="mathMultiply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3" name="Multiply 42"/>
            <p:cNvSpPr/>
            <p:nvPr/>
          </p:nvSpPr>
          <p:spPr>
            <a:xfrm>
              <a:off x="5243688" y="3101183"/>
              <a:ext cx="345831" cy="431746"/>
            </a:xfrm>
            <a:prstGeom prst="mathMultiply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4" name="Multiply 43"/>
            <p:cNvSpPr/>
            <p:nvPr/>
          </p:nvSpPr>
          <p:spPr>
            <a:xfrm>
              <a:off x="5641190" y="3326285"/>
              <a:ext cx="345831" cy="431746"/>
            </a:xfrm>
            <a:prstGeom prst="mathMultiply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5" name="Multiply 44"/>
            <p:cNvSpPr/>
            <p:nvPr/>
          </p:nvSpPr>
          <p:spPr>
            <a:xfrm>
              <a:off x="6279985" y="2898274"/>
              <a:ext cx="345831" cy="431746"/>
            </a:xfrm>
            <a:prstGeom prst="mathMultiply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6" name="Multiply 45"/>
            <p:cNvSpPr/>
            <p:nvPr/>
          </p:nvSpPr>
          <p:spPr>
            <a:xfrm>
              <a:off x="6701535" y="3107858"/>
              <a:ext cx="345831" cy="431746"/>
            </a:xfrm>
            <a:prstGeom prst="mathMultiply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7" name="Multiply 46"/>
            <p:cNvSpPr/>
            <p:nvPr/>
          </p:nvSpPr>
          <p:spPr>
            <a:xfrm>
              <a:off x="6121003" y="3290901"/>
              <a:ext cx="345831" cy="431746"/>
            </a:xfrm>
            <a:prstGeom prst="mathMultiply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8" name="Multiply 47"/>
            <p:cNvSpPr/>
            <p:nvPr/>
          </p:nvSpPr>
          <p:spPr>
            <a:xfrm>
              <a:off x="7109151" y="2689077"/>
              <a:ext cx="345831" cy="431746"/>
            </a:xfrm>
            <a:prstGeom prst="mathMultiply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9" name="Multiply 48"/>
            <p:cNvSpPr/>
            <p:nvPr/>
          </p:nvSpPr>
          <p:spPr>
            <a:xfrm>
              <a:off x="7616508" y="2867537"/>
              <a:ext cx="345831" cy="431746"/>
            </a:xfrm>
            <a:prstGeom prst="mathMultiply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0" name="Multiply 49"/>
            <p:cNvSpPr/>
            <p:nvPr/>
          </p:nvSpPr>
          <p:spPr>
            <a:xfrm>
              <a:off x="4350351" y="4193905"/>
              <a:ext cx="345831" cy="431746"/>
            </a:xfrm>
            <a:prstGeom prst="mathMultiply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5364483" y="5462740"/>
              <a:ext cx="2110111" cy="48493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Size in feet^2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93907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 rotWithShape="1">
          <a:blip r:embed="rId3"/>
          <a:srcRect t="13393"/>
          <a:stretch/>
        </p:blipFill>
        <p:spPr>
          <a:xfrm>
            <a:off x="468132" y="1600200"/>
            <a:ext cx="7620000" cy="4560628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Quality of Fit</a:t>
            </a:r>
            <a:endParaRPr lang="en-IN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Ink 3"/>
              <p14:cNvContentPartPr/>
              <p14:nvPr/>
            </p14:nvContentPartPr>
            <p14:xfrm>
              <a:off x="960840" y="1119240"/>
              <a:ext cx="6948720" cy="223092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57240" y="1108440"/>
                <a:ext cx="6963840" cy="2249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29583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Effect of Training Size on Over fitting</a:t>
            </a:r>
            <a:endParaRPr lang="en-IN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1800" dirty="0">
                <a:latin typeface="Arial" panose="020B0604020202020204" pitchFamily="34" charset="0"/>
                <a:cs typeface="Arial" panose="020B0604020202020204" pitchFamily="34" charset="0"/>
              </a:rPr>
              <a:t>Size of training dataset needs to be large to </a:t>
            </a:r>
            <a:r>
              <a:rPr lang="en-IN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prevent when higher order model is used.</a:t>
            </a:r>
            <a:endParaRPr lang="en-IN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3001707"/>
            <a:ext cx="4114800" cy="267261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4850" y="3124200"/>
            <a:ext cx="3968045" cy="25908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343150" y="4427517"/>
            <a:ext cx="15712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Lower order model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400801" y="3913167"/>
            <a:ext cx="16049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Higher order model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Ink 3"/>
              <p14:cNvContentPartPr/>
              <p14:nvPr/>
            </p14:nvContentPartPr>
            <p14:xfrm>
              <a:off x="905400" y="1925640"/>
              <a:ext cx="7474680" cy="363348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01800" y="1914840"/>
                <a:ext cx="7488000" cy="3651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09661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5536" y="510216"/>
            <a:ext cx="6120680" cy="378950"/>
          </a:xfrm>
          <a:prstGeom prst="rect">
            <a:avLst/>
          </a:prstGeom>
        </p:spPr>
        <p:txBody>
          <a:bodyPr vert="horz" wrap="square" lIns="0" tIns="9525" rIns="0" bIns="0" rtlCol="0" anchor="ctr">
            <a:spAutoFit/>
          </a:bodyPr>
          <a:lstStyle/>
          <a:p>
            <a:pPr marL="1427798" marR="3810" indent="-1418748">
              <a:spcBef>
                <a:spcPts val="75"/>
              </a:spcBef>
              <a:tabLst>
                <a:tab pos="2889409" algn="l"/>
              </a:tabLst>
            </a:pPr>
            <a:r>
              <a:rPr lang="en-IN" sz="2400" b="1" dirty="0">
                <a:latin typeface="Arial" panose="020B0604020202020204" pitchFamily="34" charset="0"/>
                <a:cs typeface="Arial" panose="020B0604020202020204" pitchFamily="34" charset="0"/>
              </a:rPr>
              <a:t>Polynomial Fitting can lead to </a:t>
            </a:r>
            <a:r>
              <a:rPr lang="en-IN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Over fitting</a:t>
            </a:r>
            <a:endParaRPr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>
          <a:xfrm>
            <a:off x="533400" y="1848099"/>
            <a:ext cx="8229600" cy="4525963"/>
          </a:xfrm>
        </p:spPr>
        <p:txBody>
          <a:bodyPr>
            <a:normAutofit/>
          </a:bodyPr>
          <a:lstStyle/>
          <a:p>
            <a:r>
              <a:rPr lang="en-IN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Linear model results in under fitting with large bias</a:t>
            </a:r>
          </a:p>
          <a:p>
            <a:r>
              <a:rPr lang="en-IN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Polynomial of order 300 results in a large variance</a:t>
            </a:r>
            <a:endParaRPr lang="en-IN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4294967295"/>
          </p:nvPr>
        </p:nvSpPr>
        <p:spPr>
          <a:xfrm>
            <a:off x="533400" y="1452811"/>
            <a:ext cx="8396288" cy="395288"/>
          </a:xfrm>
        </p:spPr>
        <p:txBody>
          <a:bodyPr>
            <a:normAutofit/>
          </a:bodyPr>
          <a:lstStyle/>
          <a:p>
            <a:r>
              <a:rPr lang="en-IN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Underlying target function is quadratic</a:t>
            </a:r>
            <a:endParaRPr lang="en-IN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2600" y="3200400"/>
            <a:ext cx="5086350" cy="325273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" name="Ink 5"/>
              <p14:cNvContentPartPr/>
              <p14:nvPr/>
            </p14:nvContentPartPr>
            <p14:xfrm>
              <a:off x="4729680" y="1773000"/>
              <a:ext cx="4262760" cy="2207880"/>
            </p14:xfrm>
          </p:contentPart>
        </mc:Choice>
        <mc:Fallback>
          <p:pic>
            <p:nvPicPr>
              <p:cNvPr id="6" name="Ink 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719600" y="1764720"/>
                <a:ext cx="4280760" cy="2221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33278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75"/>
          <p:cNvSpPr txBox="1">
            <a:spLocks noGrp="1"/>
          </p:cNvSpPr>
          <p:nvPr>
            <p:ph type="title" idx="4294967295"/>
          </p:nvPr>
        </p:nvSpPr>
        <p:spPr>
          <a:xfrm>
            <a:off x="-76200" y="2971800"/>
            <a:ext cx="9144000" cy="685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3200" b="1" dirty="0" smtClean="0">
                <a:solidFill>
                  <a:srgbClr val="C00000"/>
                </a:solidFill>
                <a:ea typeface="Cambria" panose="02040503050406030204" pitchFamily="18" charset="0"/>
              </a:rPr>
              <a:t>Regularization</a:t>
            </a:r>
            <a:endParaRPr sz="3200" b="1" dirty="0">
              <a:solidFill>
                <a:srgbClr val="C00000"/>
              </a:solidFill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5144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2" name="Google Shape;1382;p5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9600" y="1752600"/>
            <a:ext cx="6076069" cy="3278695"/>
          </a:xfrm>
          <a:prstGeom prst="rect">
            <a:avLst/>
          </a:prstGeom>
          <a:noFill/>
          <a:ln>
            <a:noFill/>
          </a:ln>
        </p:spPr>
      </p:pic>
      <p:sp>
        <p:nvSpPr>
          <p:cNvPr id="1383" name="Google Shape;1383;p58"/>
          <p:cNvSpPr txBox="1"/>
          <p:nvPr/>
        </p:nvSpPr>
        <p:spPr>
          <a:xfrm>
            <a:off x="457200" y="304800"/>
            <a:ext cx="6120680" cy="850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Regularization</a:t>
            </a: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2620080" y="1525680"/>
              <a:ext cx="6154920" cy="465408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613240" y="1516680"/>
                <a:ext cx="6172560" cy="4667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65686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8" name="Google Shape;1388;p59"/>
          <p:cNvSpPr txBox="1"/>
          <p:nvPr/>
        </p:nvSpPr>
        <p:spPr>
          <a:xfrm>
            <a:off x="457200" y="304800"/>
            <a:ext cx="6120680" cy="850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Regularization</a:t>
            </a: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89" name="Google Shape;1389;p5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9600" y="1788886"/>
            <a:ext cx="5447116" cy="2700280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715320" y="540000"/>
              <a:ext cx="8413200" cy="546984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04520" y="532080"/>
                <a:ext cx="8432640" cy="5488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1338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4" name="Google Shape;1394;p60"/>
          <p:cNvSpPr txBox="1"/>
          <p:nvPr/>
        </p:nvSpPr>
        <p:spPr>
          <a:xfrm>
            <a:off x="457200" y="304800"/>
            <a:ext cx="6120680" cy="850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Understanding Regularization</a:t>
            </a: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95" name="Google Shape;1395;p6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1145" y="1772947"/>
            <a:ext cx="5852790" cy="3942053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2437920" y="5526360"/>
              <a:ext cx="2603160" cy="17172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428560" y="5516280"/>
                <a:ext cx="2618640" cy="191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06772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7" name="Google Shape;1407;p62"/>
          <p:cNvSpPr txBox="1"/>
          <p:nvPr/>
        </p:nvSpPr>
        <p:spPr>
          <a:xfrm>
            <a:off x="457200" y="304800"/>
            <a:ext cx="6120680" cy="850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Understanding Regularization</a:t>
            </a: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08" name="Google Shape;1408;p62"/>
          <p:cNvPicPr preferRelativeResize="0"/>
          <p:nvPr/>
        </p:nvPicPr>
        <p:blipFill rotWithShape="1">
          <a:blip r:embed="rId3">
            <a:alphaModFix/>
          </a:blip>
          <a:srcRect b="77320"/>
          <a:stretch/>
        </p:blipFill>
        <p:spPr>
          <a:xfrm>
            <a:off x="591145" y="1772947"/>
            <a:ext cx="5852790" cy="8940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9" name="Google Shape;1409;p6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91145" y="2895600"/>
            <a:ext cx="6401150" cy="345420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85761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1582ce2759_0_268"/>
          <p:cNvSpPr txBox="1">
            <a:spLocks noGrp="1"/>
          </p:cNvSpPr>
          <p:nvPr>
            <p:ph type="body" idx="2"/>
          </p:nvPr>
        </p:nvSpPr>
        <p:spPr>
          <a:xfrm>
            <a:off x="914400" y="3048000"/>
            <a:ext cx="73914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600"/>
              <a:buNone/>
            </a:pPr>
            <a:r>
              <a:rPr lang="en-IN" dirty="0" smtClean="0">
                <a:solidFill>
                  <a:srgbClr val="C00000"/>
                </a:solidFill>
              </a:rPr>
              <a:t>Linear Regression </a:t>
            </a:r>
            <a:endParaRPr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7277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0" name="Google Shape;1420;p64"/>
          <p:cNvSpPr txBox="1"/>
          <p:nvPr/>
        </p:nvSpPr>
        <p:spPr>
          <a:xfrm>
            <a:off x="457200" y="304800"/>
            <a:ext cx="6120680" cy="850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Regularized Linear Regression</a:t>
            </a: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21" name="Google Shape;1421;p6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9038" y="1600200"/>
            <a:ext cx="6517004" cy="42011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2" name="Google Shape;1422;p6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97679" y="5486400"/>
            <a:ext cx="5196506" cy="1047535"/>
          </a:xfrm>
          <a:prstGeom prst="rect">
            <a:avLst/>
          </a:prstGeom>
          <a:noFill/>
          <a:ln w="9525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" name="Ink 1"/>
              <p14:cNvContentPartPr/>
              <p14:nvPr/>
            </p14:nvContentPartPr>
            <p14:xfrm>
              <a:off x="1074960" y="1734120"/>
              <a:ext cx="6139080" cy="462024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66320" y="1726560"/>
                <a:ext cx="6153480" cy="4636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82266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 smtClean="0"/>
              <a:t>Lasso Regularization</a:t>
            </a:r>
            <a:endParaRPr lang="en-IN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7400" y="2228851"/>
            <a:ext cx="4457700" cy="77611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1651" y="3200401"/>
            <a:ext cx="5250656" cy="792956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" name="Ink 2"/>
              <p14:cNvContentPartPr/>
              <p14:nvPr/>
            </p14:nvContentPartPr>
            <p14:xfrm>
              <a:off x="274320" y="544320"/>
              <a:ext cx="8686080" cy="538776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65320" y="533520"/>
                <a:ext cx="8705520" cy="5405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55784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Ridge </a:t>
            </a:r>
            <a:r>
              <a:rPr lang="en-IN" dirty="0" err="1" smtClean="0"/>
              <a:t>Vs</a:t>
            </a:r>
            <a:r>
              <a:rPr lang="en-IN" dirty="0" smtClean="0"/>
              <a:t> Lasso Regularization</a:t>
            </a:r>
            <a:endParaRPr lang="en-IN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600200"/>
            <a:ext cx="8610600" cy="3905250"/>
          </a:xfrm>
          <a:prstGeom prst="rect">
            <a:avLst/>
          </a:prstGeom>
        </p:spPr>
      </p:pic>
      <p:sp>
        <p:nvSpPr>
          <p:cNvPr id="25" name="Rectangle 24"/>
          <p:cNvSpPr/>
          <p:nvPr/>
        </p:nvSpPr>
        <p:spPr>
          <a:xfrm>
            <a:off x="981439" y="1926678"/>
            <a:ext cx="1599784" cy="10773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200">
              <a:solidFill>
                <a:prstClr val="white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5029200" y="1836901"/>
            <a:ext cx="1905000" cy="11533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200">
              <a:solidFill>
                <a:prstClr val="white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981439" y="1836902"/>
            <a:ext cx="1599784" cy="116708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200">
              <a:solidFill>
                <a:prstClr val="white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5027950" y="1880914"/>
            <a:ext cx="1982450" cy="116708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200">
              <a:solidFill>
                <a:prstClr val="white"/>
              </a:solidFill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1094438" y="1981200"/>
            <a:ext cx="1486785" cy="937264"/>
            <a:chOff x="1286933" y="4603001"/>
            <a:chExt cx="1273357" cy="795531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1286933" y="4689230"/>
              <a:ext cx="287867" cy="0"/>
            </a:xfrm>
            <a:prstGeom prst="line">
              <a:avLst/>
            </a:prstGeom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1286933" y="4947137"/>
              <a:ext cx="287867" cy="0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1600199" y="4794089"/>
              <a:ext cx="737809" cy="23511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l-GR" sz="1200" dirty="0">
                  <a:solidFill>
                    <a:prstClr val="black"/>
                  </a:solidFill>
                </a:rPr>
                <a:t>λ</a:t>
              </a:r>
              <a:r>
                <a:rPr lang="en-IN" sz="1200" dirty="0">
                  <a:solidFill>
                    <a:prstClr val="black"/>
                  </a:solidFill>
                </a:rPr>
                <a:t> = 10</a:t>
              </a:r>
            </a:p>
          </p:txBody>
        </p:sp>
        <p:cxnSp>
          <p:nvCxnSpPr>
            <p:cNvPr id="21" name="Straight Connector 20"/>
            <p:cNvCxnSpPr/>
            <p:nvPr/>
          </p:nvCxnSpPr>
          <p:spPr>
            <a:xfrm>
              <a:off x="1286933" y="5205045"/>
              <a:ext cx="287867" cy="0"/>
            </a:xfrm>
            <a:prstGeom prst="line">
              <a:avLst/>
            </a:prstGeom>
            <a:ln w="28575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1600199" y="4603001"/>
              <a:ext cx="740551" cy="23511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l-GR" sz="1200" dirty="0">
                  <a:solidFill>
                    <a:prstClr val="black"/>
                  </a:solidFill>
                </a:rPr>
                <a:t>λ</a:t>
              </a:r>
              <a:r>
                <a:rPr lang="en-IN" sz="1200" dirty="0">
                  <a:solidFill>
                    <a:prstClr val="black"/>
                  </a:solidFill>
                </a:rPr>
                <a:t> = 0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600199" y="5029200"/>
              <a:ext cx="960091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l-GR" sz="1200" dirty="0">
                  <a:solidFill>
                    <a:prstClr val="black"/>
                  </a:solidFill>
                </a:rPr>
                <a:t>λ</a:t>
              </a:r>
              <a:r>
                <a:rPr lang="en-IN" sz="1200" dirty="0">
                  <a:solidFill>
                    <a:prstClr val="black"/>
                  </a:solidFill>
                </a:rPr>
                <a:t> = 100</a:t>
              </a:r>
            </a:p>
          </p:txBody>
        </p:sp>
      </p:grpSp>
      <p:cxnSp>
        <p:nvCxnSpPr>
          <p:cNvPr id="40" name="Straight Connector 39"/>
          <p:cNvCxnSpPr/>
          <p:nvPr/>
        </p:nvCxnSpPr>
        <p:spPr>
          <a:xfrm>
            <a:off x="5216161" y="2154573"/>
            <a:ext cx="355508" cy="0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5216161" y="2458429"/>
            <a:ext cx="355508" cy="0"/>
          </a:xfrm>
          <a:prstGeom prst="line">
            <a:avLst/>
          </a:prstGeom>
          <a:ln w="28575">
            <a:solidFill>
              <a:schemeClr val="accent3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5571669" y="2230538"/>
            <a:ext cx="1150172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l-GR" sz="1200" dirty="0">
                <a:solidFill>
                  <a:prstClr val="black"/>
                </a:solidFill>
              </a:rPr>
              <a:t>λ</a:t>
            </a:r>
            <a:r>
              <a:rPr lang="en-IN" sz="1200" dirty="0">
                <a:solidFill>
                  <a:prstClr val="black"/>
                </a:solidFill>
              </a:rPr>
              <a:t> = 10</a:t>
            </a:r>
            <a:r>
              <a:rPr lang="en-IN" sz="1200" baseline="30000" dirty="0">
                <a:solidFill>
                  <a:prstClr val="black"/>
                </a:solidFill>
              </a:rPr>
              <a:t>-5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5216161" y="2762286"/>
            <a:ext cx="355508" cy="0"/>
          </a:xfrm>
          <a:prstGeom prst="line">
            <a:avLst/>
          </a:prstGeom>
          <a:ln w="28575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5603037" y="1926682"/>
            <a:ext cx="1024698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l-GR" sz="1200" dirty="0">
                <a:solidFill>
                  <a:prstClr val="black"/>
                </a:solidFill>
              </a:rPr>
              <a:t>λ</a:t>
            </a:r>
            <a:r>
              <a:rPr lang="en-IN" sz="1200" dirty="0">
                <a:solidFill>
                  <a:prstClr val="black"/>
                </a:solidFill>
              </a:rPr>
              <a:t> = 0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5603037" y="2555112"/>
            <a:ext cx="911174" cy="435133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l-GR" sz="1200" dirty="0">
                <a:solidFill>
                  <a:prstClr val="black"/>
                </a:solidFill>
              </a:rPr>
              <a:t>λ</a:t>
            </a:r>
            <a:r>
              <a:rPr lang="en-IN" sz="1200" dirty="0">
                <a:solidFill>
                  <a:prstClr val="black"/>
                </a:solidFill>
              </a:rPr>
              <a:t> = 1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4416232" y="5505450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800" dirty="0">
                <a:solidFill>
                  <a:prstClr val="black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Ridge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1533600" y="59040"/>
              <a:ext cx="2797920" cy="401076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29280" y="47520"/>
                <a:ext cx="2810520" cy="4030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47834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Ridge </a:t>
            </a:r>
            <a:r>
              <a:rPr lang="en-IN" dirty="0" err="1" smtClean="0"/>
              <a:t>Vs</a:t>
            </a:r>
            <a:r>
              <a:rPr lang="en-IN" dirty="0" smtClean="0"/>
              <a:t> Lasso Regularization</a:t>
            </a:r>
            <a:endParaRPr lang="en-IN" dirty="0"/>
          </a:p>
        </p:txBody>
      </p:sp>
      <p:sp>
        <p:nvSpPr>
          <p:cNvPr id="12" name="TextBox 11"/>
          <p:cNvSpPr txBox="1"/>
          <p:nvPr/>
        </p:nvSpPr>
        <p:spPr>
          <a:xfrm>
            <a:off x="1798035" y="2476181"/>
            <a:ext cx="414546" cy="38179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l-GR" sz="1200" dirty="0">
                <a:solidFill>
                  <a:prstClr val="black"/>
                </a:solidFill>
              </a:rPr>
              <a:t>λ</a:t>
            </a:r>
            <a:endParaRPr lang="en-IN" sz="1200" dirty="0">
              <a:solidFill>
                <a:prstClr val="black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5148739" y="1912715"/>
            <a:ext cx="1811191" cy="9452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200">
              <a:solidFill>
                <a:prstClr val="white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962" y="1676400"/>
            <a:ext cx="8229600" cy="3436421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5148739" y="1949163"/>
            <a:ext cx="1811191" cy="90881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200">
              <a:solidFill>
                <a:prstClr val="white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1254678" y="1912715"/>
            <a:ext cx="1901751" cy="9452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200">
              <a:solidFill>
                <a:prstClr val="white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1254678" y="1912717"/>
            <a:ext cx="1539513" cy="87860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200">
              <a:solidFill>
                <a:prstClr val="white"/>
              </a:solidFill>
            </a:endParaRPr>
          </a:p>
        </p:txBody>
      </p:sp>
      <p:grpSp>
        <p:nvGrpSpPr>
          <p:cNvPr id="46" name="Group 45"/>
          <p:cNvGrpSpPr/>
          <p:nvPr/>
        </p:nvGrpSpPr>
        <p:grpSpPr>
          <a:xfrm>
            <a:off x="1371600" y="1977237"/>
            <a:ext cx="1396141" cy="814088"/>
            <a:chOff x="1286933" y="4529555"/>
            <a:chExt cx="1195974" cy="868977"/>
          </a:xfrm>
        </p:grpSpPr>
        <p:cxnSp>
          <p:nvCxnSpPr>
            <p:cNvPr id="47" name="Straight Connector 46"/>
            <p:cNvCxnSpPr/>
            <p:nvPr/>
          </p:nvCxnSpPr>
          <p:spPr>
            <a:xfrm>
              <a:off x="1286933" y="4689230"/>
              <a:ext cx="287867" cy="0"/>
            </a:xfrm>
            <a:prstGeom prst="line">
              <a:avLst/>
            </a:prstGeom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>
              <a:off x="1286933" y="4947137"/>
              <a:ext cx="287867" cy="0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/>
            <p:cNvSpPr txBox="1"/>
            <p:nvPr/>
          </p:nvSpPr>
          <p:spPr>
            <a:xfrm>
              <a:off x="1596010" y="4816937"/>
              <a:ext cx="886897" cy="27110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l-GR" sz="1200" dirty="0">
                  <a:solidFill>
                    <a:prstClr val="black"/>
                  </a:solidFill>
                </a:rPr>
                <a:t>λ</a:t>
              </a:r>
              <a:r>
                <a:rPr lang="en-IN" sz="1200" dirty="0">
                  <a:solidFill>
                    <a:prstClr val="black"/>
                  </a:solidFill>
                </a:rPr>
                <a:t> = 0.1</a:t>
              </a:r>
            </a:p>
          </p:txBody>
        </p:sp>
        <p:cxnSp>
          <p:nvCxnSpPr>
            <p:cNvPr id="50" name="Straight Connector 49"/>
            <p:cNvCxnSpPr/>
            <p:nvPr/>
          </p:nvCxnSpPr>
          <p:spPr>
            <a:xfrm>
              <a:off x="1286933" y="5205045"/>
              <a:ext cx="287867" cy="0"/>
            </a:xfrm>
            <a:prstGeom prst="line">
              <a:avLst/>
            </a:prstGeom>
            <a:ln w="28575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/>
            <p:cNvSpPr txBox="1"/>
            <p:nvPr/>
          </p:nvSpPr>
          <p:spPr>
            <a:xfrm>
              <a:off x="1600200" y="4529555"/>
              <a:ext cx="861495" cy="26795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l-GR" sz="1200" dirty="0">
                  <a:solidFill>
                    <a:prstClr val="black"/>
                  </a:solidFill>
                </a:rPr>
                <a:t>λ</a:t>
              </a:r>
              <a:r>
                <a:rPr lang="en-IN" sz="1200" dirty="0">
                  <a:solidFill>
                    <a:prstClr val="black"/>
                  </a:solidFill>
                </a:rPr>
                <a:t> = 0</a:t>
              </a: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1600200" y="5029200"/>
              <a:ext cx="73781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l-GR" sz="1200" dirty="0">
                  <a:solidFill>
                    <a:prstClr val="black"/>
                  </a:solidFill>
                </a:rPr>
                <a:t>λ</a:t>
              </a:r>
              <a:r>
                <a:rPr lang="en-IN" sz="1200" dirty="0">
                  <a:solidFill>
                    <a:prstClr val="black"/>
                  </a:solidFill>
                </a:rPr>
                <a:t> = 1</a:t>
              </a:r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5329858" y="2009000"/>
            <a:ext cx="1494971" cy="836915"/>
            <a:chOff x="1286933" y="4588941"/>
            <a:chExt cx="1257921" cy="809591"/>
          </a:xfrm>
        </p:grpSpPr>
        <p:cxnSp>
          <p:nvCxnSpPr>
            <p:cNvPr id="54" name="Straight Connector 53"/>
            <p:cNvCxnSpPr/>
            <p:nvPr/>
          </p:nvCxnSpPr>
          <p:spPr>
            <a:xfrm>
              <a:off x="1286933" y="4689230"/>
              <a:ext cx="287867" cy="0"/>
            </a:xfrm>
            <a:prstGeom prst="line">
              <a:avLst/>
            </a:prstGeom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>
              <a:off x="1286933" y="4947137"/>
              <a:ext cx="287867" cy="0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/>
            <p:cNvSpPr txBox="1"/>
            <p:nvPr/>
          </p:nvSpPr>
          <p:spPr>
            <a:xfrm>
              <a:off x="1611005" y="4783183"/>
              <a:ext cx="933849" cy="26795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l-GR" sz="1200" dirty="0">
                  <a:solidFill>
                    <a:prstClr val="black"/>
                  </a:solidFill>
                </a:rPr>
                <a:t>λ</a:t>
              </a:r>
              <a:r>
                <a:rPr lang="en-IN" sz="1200" dirty="0">
                  <a:solidFill>
                    <a:prstClr val="black"/>
                  </a:solidFill>
                </a:rPr>
                <a:t> = 10</a:t>
              </a:r>
              <a:r>
                <a:rPr lang="en-IN" sz="1200" baseline="30000" dirty="0">
                  <a:solidFill>
                    <a:prstClr val="black"/>
                  </a:solidFill>
                </a:rPr>
                <a:t>-7</a:t>
              </a:r>
              <a:endParaRPr lang="en-IN" sz="1200" dirty="0">
                <a:solidFill>
                  <a:prstClr val="black"/>
                </a:solidFill>
              </a:endParaRPr>
            </a:p>
          </p:txBody>
        </p:sp>
        <p:cxnSp>
          <p:nvCxnSpPr>
            <p:cNvPr id="57" name="Straight Connector 56"/>
            <p:cNvCxnSpPr/>
            <p:nvPr/>
          </p:nvCxnSpPr>
          <p:spPr>
            <a:xfrm>
              <a:off x="1286933" y="5205045"/>
              <a:ext cx="287867" cy="0"/>
            </a:xfrm>
            <a:prstGeom prst="line">
              <a:avLst/>
            </a:prstGeom>
            <a:ln w="28575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/>
            <p:cNvSpPr txBox="1"/>
            <p:nvPr/>
          </p:nvSpPr>
          <p:spPr>
            <a:xfrm>
              <a:off x="1600199" y="4588941"/>
              <a:ext cx="908448" cy="26795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l-GR" sz="1200" dirty="0">
                  <a:solidFill>
                    <a:prstClr val="black"/>
                  </a:solidFill>
                </a:rPr>
                <a:t>λ</a:t>
              </a:r>
              <a:r>
                <a:rPr lang="en-IN" sz="1200" dirty="0">
                  <a:solidFill>
                    <a:prstClr val="black"/>
                  </a:solidFill>
                </a:rPr>
                <a:t> = 0</a:t>
              </a: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1600200" y="5029200"/>
              <a:ext cx="73780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l-GR" sz="1200" dirty="0">
                  <a:solidFill>
                    <a:prstClr val="black"/>
                  </a:solidFill>
                </a:rPr>
                <a:t>λ</a:t>
              </a:r>
              <a:r>
                <a:rPr lang="en-IN" sz="1200" dirty="0">
                  <a:solidFill>
                    <a:prstClr val="black"/>
                  </a:solidFill>
                </a:rPr>
                <a:t> = 1</a:t>
              </a:r>
            </a:p>
          </p:txBody>
        </p:sp>
      </p:grpSp>
      <p:sp>
        <p:nvSpPr>
          <p:cNvPr id="60" name="TextBox 59"/>
          <p:cNvSpPr txBox="1"/>
          <p:nvPr/>
        </p:nvSpPr>
        <p:spPr>
          <a:xfrm>
            <a:off x="4165653" y="5341421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800" dirty="0">
                <a:solidFill>
                  <a:prstClr val="black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Lasso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1283040" y="3130200"/>
              <a:ext cx="6050160" cy="56412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75840" y="3121560"/>
                <a:ext cx="6060240" cy="578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50346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Early Stopping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>
          <a:xfrm>
            <a:off x="422367" y="1752600"/>
            <a:ext cx="8229600" cy="1339056"/>
          </a:xfrm>
        </p:spPr>
        <p:txBody>
          <a:bodyPr>
            <a:normAutofit/>
          </a:bodyPr>
          <a:lstStyle/>
          <a:p>
            <a:r>
              <a:rPr lang="en-IN" sz="2400" dirty="0" smtClean="0"/>
              <a:t>Stop training once error on the validation set starts showing an upward trend, even if the error on the training set keeps decreasing</a:t>
            </a:r>
            <a:endParaRPr lang="en-IN" sz="24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4294967295"/>
          </p:nvPr>
        </p:nvSpPr>
        <p:spPr>
          <a:xfrm>
            <a:off x="430953" y="1357312"/>
            <a:ext cx="8396288" cy="395288"/>
          </a:xfrm>
        </p:spPr>
        <p:txBody>
          <a:bodyPr>
            <a:normAutofit fontScale="70000" lnSpcReduction="20000"/>
          </a:bodyPr>
          <a:lstStyle/>
          <a:p>
            <a:r>
              <a:rPr lang="en-IN" dirty="0" smtClean="0"/>
              <a:t>Do Not Over train to prevent </a:t>
            </a:r>
            <a:r>
              <a:rPr lang="en-IN" dirty="0" err="1" smtClean="0"/>
              <a:t>overfitting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3665" y="3091656"/>
            <a:ext cx="4887004" cy="32004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" name="Ink 5"/>
              <p14:cNvContentPartPr/>
              <p14:nvPr/>
            </p14:nvContentPartPr>
            <p14:xfrm>
              <a:off x="2706840" y="2201760"/>
              <a:ext cx="5617800" cy="4038480"/>
            </p14:xfrm>
          </p:contentPart>
        </mc:Choice>
        <mc:Fallback>
          <p:pic>
            <p:nvPicPr>
              <p:cNvPr id="6" name="Ink 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697480" y="2192040"/>
                <a:ext cx="5636520" cy="4056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79413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955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955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How Good is the Fit ?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3440" y="1371600"/>
            <a:ext cx="8229600" cy="4525963"/>
          </a:xfrm>
        </p:spPr>
        <p:txBody>
          <a:bodyPr>
            <a:normAutofit/>
          </a:bodyPr>
          <a:lstStyle/>
          <a:p>
            <a:r>
              <a:rPr lang="en-IN" dirty="0" smtClean="0"/>
              <a:t>Coefficient of Determination</a:t>
            </a:r>
          </a:p>
          <a:p>
            <a:pPr marL="0" indent="0">
              <a:buNone/>
            </a:pPr>
            <a:endParaRPr lang="en-IN" dirty="0" smtClean="0"/>
          </a:p>
          <a:p>
            <a:pPr marL="0" indent="0">
              <a:buNone/>
            </a:pPr>
            <a:endParaRPr lang="en-IN" dirty="0" smtClean="0"/>
          </a:p>
          <a:p>
            <a:r>
              <a:rPr lang="en-IN" dirty="0" smtClean="0"/>
              <a:t>R</a:t>
            </a:r>
            <a:r>
              <a:rPr lang="en-IN" baseline="30000" dirty="0" smtClean="0"/>
              <a:t>2 </a:t>
            </a:r>
            <a:r>
              <a:rPr lang="en-IN" dirty="0" smtClean="0"/>
              <a:t> is related to correlation coefficient</a:t>
            </a:r>
          </a:p>
          <a:p>
            <a:endParaRPr lang="en-IN" dirty="0"/>
          </a:p>
          <a:p>
            <a:endParaRPr lang="en-IN" dirty="0" smtClean="0"/>
          </a:p>
          <a:p>
            <a:pPr marL="0" indent="0">
              <a:buNone/>
            </a:pPr>
            <a:endParaRPr lang="en-IN" dirty="0" smtClean="0"/>
          </a:p>
          <a:p>
            <a:pPr lvl="2"/>
            <a:endParaRPr lang="en-IN" dirty="0" smtClean="0"/>
          </a:p>
          <a:p>
            <a:pPr lvl="1"/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1014" y="1905000"/>
            <a:ext cx="4353396" cy="97631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1800" y="3644099"/>
            <a:ext cx="2846186" cy="85896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9946" y="4503066"/>
            <a:ext cx="2398039" cy="97217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87312" y="5463017"/>
            <a:ext cx="5046888" cy="84370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049589" y="4749922"/>
            <a:ext cx="4363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dirty="0" smtClean="0">
                <a:solidFill>
                  <a:prstClr val="black"/>
                </a:solidFill>
              </a:rPr>
              <a:t>R</a:t>
            </a:r>
            <a:r>
              <a:rPr lang="en-IN" sz="2000" baseline="30000" dirty="0" smtClean="0">
                <a:solidFill>
                  <a:prstClr val="black"/>
                </a:solidFill>
              </a:rPr>
              <a:t>2</a:t>
            </a:r>
            <a:endParaRPr lang="en-IN" sz="2000" dirty="0">
              <a:solidFill>
                <a:prstClr val="black"/>
              </a:solidFill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4" name="Ink 3"/>
              <p14:cNvContentPartPr/>
              <p14:nvPr/>
            </p14:nvContentPartPr>
            <p14:xfrm>
              <a:off x="2050200" y="961200"/>
              <a:ext cx="7091640" cy="537228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040480" y="950760"/>
                <a:ext cx="7108200" cy="5390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16092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0803" y="446142"/>
            <a:ext cx="5183841" cy="548747"/>
          </a:xfrm>
          <a:prstGeom prst="rect">
            <a:avLst/>
          </a:prstGeom>
        </p:spPr>
        <p:txBody>
          <a:bodyPr vert="horz" wrap="square" lIns="0" tIns="12326" rIns="0" bIns="0" rtlCol="0" anchor="ctr">
            <a:spAutoFit/>
          </a:bodyPr>
          <a:lstStyle/>
          <a:p>
            <a:pPr marL="11206">
              <a:spcBef>
                <a:spcPts val="97"/>
              </a:spcBef>
            </a:pPr>
            <a:r>
              <a:rPr sz="3485" spc="4" dirty="0"/>
              <a:t>Simple </a:t>
            </a:r>
            <a:r>
              <a:rPr sz="3485" dirty="0"/>
              <a:t>linear</a:t>
            </a:r>
            <a:r>
              <a:rPr sz="3485" spc="-57" dirty="0"/>
              <a:t> </a:t>
            </a:r>
            <a:r>
              <a:rPr sz="3485" spc="4" dirty="0"/>
              <a:t>regression</a:t>
            </a:r>
            <a:endParaRPr sz="3485"/>
          </a:p>
        </p:txBody>
      </p:sp>
      <p:sp>
        <p:nvSpPr>
          <p:cNvPr id="3" name="object 3"/>
          <p:cNvSpPr txBox="1"/>
          <p:nvPr/>
        </p:nvSpPr>
        <p:spPr>
          <a:xfrm>
            <a:off x="600803" y="1437866"/>
            <a:ext cx="7932084" cy="467134"/>
          </a:xfrm>
          <a:prstGeom prst="rect">
            <a:avLst/>
          </a:prstGeom>
        </p:spPr>
        <p:txBody>
          <a:bodyPr vert="horz" wrap="square" lIns="0" tIns="30816" rIns="0" bIns="0" rtlCol="0">
            <a:spAutoFit/>
          </a:bodyPr>
          <a:lstStyle/>
          <a:p>
            <a:pPr marL="11206" marR="4483">
              <a:lnSpc>
                <a:spcPts val="1747"/>
              </a:lnSpc>
              <a:spcBef>
                <a:spcPts val="243"/>
              </a:spcBef>
            </a:pPr>
            <a:r>
              <a:rPr sz="1544" spc="4" dirty="0">
                <a:solidFill>
                  <a:prstClr val="black"/>
                </a:solidFill>
                <a:latin typeface="Arial"/>
                <a:cs typeface="Arial"/>
              </a:rPr>
              <a:t>Based on </a:t>
            </a:r>
            <a:r>
              <a:rPr sz="1544" dirty="0">
                <a:solidFill>
                  <a:prstClr val="black"/>
                </a:solidFill>
                <a:latin typeface="Arial"/>
                <a:cs typeface="Arial"/>
              </a:rPr>
              <a:t>the scatter </a:t>
            </a:r>
            <a:r>
              <a:rPr sz="1544" spc="4" dirty="0">
                <a:solidFill>
                  <a:prstClr val="black"/>
                </a:solidFill>
                <a:latin typeface="Arial"/>
                <a:cs typeface="Arial"/>
              </a:rPr>
              <a:t>diagram, </a:t>
            </a:r>
            <a:r>
              <a:rPr sz="1544" dirty="0">
                <a:solidFill>
                  <a:prstClr val="black"/>
                </a:solidFill>
                <a:latin typeface="Arial"/>
                <a:cs typeface="Arial"/>
              </a:rPr>
              <a:t>it is </a:t>
            </a:r>
            <a:r>
              <a:rPr sz="1544" spc="4" dirty="0">
                <a:solidFill>
                  <a:prstClr val="black"/>
                </a:solidFill>
                <a:latin typeface="Arial"/>
                <a:cs typeface="Arial"/>
              </a:rPr>
              <a:t>probably reasonable </a:t>
            </a:r>
            <a:r>
              <a:rPr sz="1544" dirty="0">
                <a:solidFill>
                  <a:prstClr val="black"/>
                </a:solidFill>
                <a:latin typeface="Arial"/>
                <a:cs typeface="Arial"/>
              </a:rPr>
              <a:t>to </a:t>
            </a:r>
            <a:r>
              <a:rPr sz="1544" spc="4" dirty="0">
                <a:solidFill>
                  <a:prstClr val="black"/>
                </a:solidFill>
                <a:latin typeface="Arial"/>
                <a:cs typeface="Arial"/>
              </a:rPr>
              <a:t>assume </a:t>
            </a:r>
            <a:r>
              <a:rPr sz="1544" dirty="0">
                <a:solidFill>
                  <a:prstClr val="black"/>
                </a:solidFill>
                <a:latin typeface="Arial"/>
                <a:cs typeface="Arial"/>
              </a:rPr>
              <a:t>that the </a:t>
            </a:r>
            <a:r>
              <a:rPr sz="1544" spc="4" dirty="0">
                <a:solidFill>
                  <a:prstClr val="black"/>
                </a:solidFill>
                <a:latin typeface="Arial"/>
                <a:cs typeface="Arial"/>
              </a:rPr>
              <a:t>mean of </a:t>
            </a:r>
            <a:r>
              <a:rPr sz="1544" dirty="0">
                <a:solidFill>
                  <a:prstClr val="black"/>
                </a:solidFill>
                <a:latin typeface="Arial"/>
                <a:cs typeface="Arial"/>
              </a:rPr>
              <a:t>the  </a:t>
            </a:r>
            <a:r>
              <a:rPr sz="1544" spc="4" dirty="0">
                <a:solidFill>
                  <a:prstClr val="black"/>
                </a:solidFill>
                <a:latin typeface="Arial"/>
                <a:cs typeface="Arial"/>
              </a:rPr>
              <a:t>random variable Y </a:t>
            </a:r>
            <a:r>
              <a:rPr sz="1544" dirty="0">
                <a:solidFill>
                  <a:prstClr val="black"/>
                </a:solidFill>
                <a:latin typeface="Arial"/>
                <a:cs typeface="Arial"/>
              </a:rPr>
              <a:t>is related to </a:t>
            </a:r>
            <a:r>
              <a:rPr sz="1544" spc="4" dirty="0">
                <a:solidFill>
                  <a:prstClr val="black"/>
                </a:solidFill>
                <a:latin typeface="Arial"/>
                <a:cs typeface="Arial"/>
              </a:rPr>
              <a:t>X by </a:t>
            </a:r>
            <a:r>
              <a:rPr sz="1544" dirty="0">
                <a:solidFill>
                  <a:prstClr val="black"/>
                </a:solidFill>
                <a:latin typeface="Arial"/>
                <a:cs typeface="Arial"/>
              </a:rPr>
              <a:t>the following </a:t>
            </a:r>
            <a:r>
              <a:rPr sz="1544" spc="4" dirty="0">
                <a:solidFill>
                  <a:srgbClr val="FF2600"/>
                </a:solidFill>
                <a:latin typeface="Arial"/>
                <a:cs typeface="Arial"/>
              </a:rPr>
              <a:t>simple linear regression</a:t>
            </a:r>
            <a:r>
              <a:rPr sz="1544" spc="-71" dirty="0">
                <a:solidFill>
                  <a:srgbClr val="FF2600"/>
                </a:solidFill>
                <a:latin typeface="Arial"/>
                <a:cs typeface="Arial"/>
              </a:rPr>
              <a:t> </a:t>
            </a:r>
            <a:r>
              <a:rPr sz="1544" spc="4" dirty="0">
                <a:solidFill>
                  <a:srgbClr val="FF2600"/>
                </a:solidFill>
                <a:latin typeface="Arial"/>
                <a:cs typeface="Arial"/>
              </a:rPr>
              <a:t>model</a:t>
            </a:r>
            <a:r>
              <a:rPr sz="1544" spc="4" dirty="0">
                <a:solidFill>
                  <a:prstClr val="black"/>
                </a:solidFill>
                <a:latin typeface="Arial"/>
                <a:cs typeface="Arial"/>
              </a:rPr>
              <a:t>:</a:t>
            </a:r>
            <a:endParaRPr sz="1544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039015" y="2952557"/>
            <a:ext cx="1925171" cy="338935"/>
          </a:xfrm>
          <a:prstGeom prst="rect">
            <a:avLst/>
          </a:prstGeom>
        </p:spPr>
        <p:txBody>
          <a:bodyPr vert="horz" wrap="square" lIns="0" tIns="12886" rIns="0" bIns="0" rtlCol="0">
            <a:spAutoFit/>
          </a:bodyPr>
          <a:lstStyle/>
          <a:p>
            <a:pPr marL="33619">
              <a:spcBef>
                <a:spcPts val="101"/>
              </a:spcBef>
            </a:pPr>
            <a:r>
              <a:rPr sz="2030" i="1" spc="-71" dirty="0">
                <a:solidFill>
                  <a:prstClr val="black"/>
                </a:solidFill>
                <a:latin typeface="Times New Roman"/>
                <a:cs typeface="Times New Roman"/>
              </a:rPr>
              <a:t>Y</a:t>
            </a:r>
            <a:r>
              <a:rPr sz="1919" i="1" spc="-106" baseline="-21072" dirty="0">
                <a:solidFill>
                  <a:prstClr val="black"/>
                </a:solidFill>
                <a:latin typeface="Times New Roman"/>
                <a:cs typeface="Times New Roman"/>
              </a:rPr>
              <a:t>i </a:t>
            </a:r>
            <a:r>
              <a:rPr sz="2030" spc="-9" dirty="0">
                <a:solidFill>
                  <a:prstClr val="black"/>
                </a:solidFill>
                <a:latin typeface="Symbol"/>
                <a:cs typeface="Symbol"/>
              </a:rPr>
              <a:t></a:t>
            </a:r>
            <a:r>
              <a:rPr sz="2030" spc="-9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18" i="1" spc="18" dirty="0">
                <a:solidFill>
                  <a:prstClr val="black"/>
                </a:solidFill>
                <a:latin typeface="Symbol"/>
                <a:cs typeface="Symbol"/>
              </a:rPr>
              <a:t></a:t>
            </a:r>
            <a:r>
              <a:rPr sz="1919" spc="26" baseline="-21072" dirty="0">
                <a:solidFill>
                  <a:prstClr val="black"/>
                </a:solidFill>
                <a:latin typeface="Times New Roman"/>
                <a:cs typeface="Times New Roman"/>
              </a:rPr>
              <a:t>0 </a:t>
            </a:r>
            <a:r>
              <a:rPr sz="2030" spc="-9" dirty="0">
                <a:solidFill>
                  <a:prstClr val="black"/>
                </a:solidFill>
                <a:latin typeface="Symbol"/>
                <a:cs typeface="Symbol"/>
              </a:rPr>
              <a:t></a:t>
            </a:r>
            <a:r>
              <a:rPr sz="2030" spc="-9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18" i="1" spc="-40" dirty="0">
                <a:solidFill>
                  <a:prstClr val="black"/>
                </a:solidFill>
                <a:latin typeface="Symbol"/>
                <a:cs typeface="Symbol"/>
              </a:rPr>
              <a:t></a:t>
            </a:r>
            <a:r>
              <a:rPr sz="1919" spc="-59" baseline="-21072" dirty="0">
                <a:solidFill>
                  <a:prstClr val="black"/>
                </a:solidFill>
                <a:latin typeface="Times New Roman"/>
                <a:cs typeface="Times New Roman"/>
              </a:rPr>
              <a:t>1 </a:t>
            </a:r>
            <a:r>
              <a:rPr sz="2030" i="1" spc="93" dirty="0">
                <a:solidFill>
                  <a:prstClr val="black"/>
                </a:solidFill>
                <a:latin typeface="Times New Roman"/>
                <a:cs typeface="Times New Roman"/>
              </a:rPr>
              <a:t>X</a:t>
            </a:r>
            <a:r>
              <a:rPr sz="1919" i="1" spc="139" baseline="-21072" dirty="0">
                <a:solidFill>
                  <a:prstClr val="black"/>
                </a:solidFill>
                <a:latin typeface="Times New Roman"/>
                <a:cs typeface="Times New Roman"/>
              </a:rPr>
              <a:t>i </a:t>
            </a:r>
            <a:r>
              <a:rPr sz="2030" spc="-9" dirty="0">
                <a:solidFill>
                  <a:prstClr val="black"/>
                </a:solidFill>
                <a:latin typeface="Symbol"/>
                <a:cs typeface="Symbol"/>
              </a:rPr>
              <a:t></a:t>
            </a:r>
            <a:r>
              <a:rPr sz="2030" spc="-15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118" i="1" spc="53" dirty="0">
                <a:solidFill>
                  <a:prstClr val="black"/>
                </a:solidFill>
                <a:latin typeface="Symbol"/>
                <a:cs typeface="Symbol"/>
              </a:rPr>
              <a:t></a:t>
            </a:r>
            <a:r>
              <a:rPr sz="1919" i="1" spc="79" baseline="-21072" dirty="0">
                <a:solidFill>
                  <a:prstClr val="black"/>
                </a:solidFill>
                <a:latin typeface="Times New Roman"/>
                <a:cs typeface="Times New Roman"/>
              </a:rPr>
              <a:t>i</a:t>
            </a:r>
            <a:endParaRPr sz="1919" baseline="-21072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382237" y="2996678"/>
            <a:ext cx="959224" cy="263605"/>
          </a:xfrm>
          <a:prstGeom prst="rect">
            <a:avLst/>
          </a:prstGeom>
        </p:spPr>
        <p:txBody>
          <a:bodyPr vert="horz" wrap="square" lIns="0" tIns="12326" rIns="0" bIns="0" rtlCol="0">
            <a:spAutoFit/>
          </a:bodyPr>
          <a:lstStyle/>
          <a:p>
            <a:pPr marL="11206">
              <a:spcBef>
                <a:spcPts val="97"/>
              </a:spcBef>
            </a:pPr>
            <a:r>
              <a:rPr sz="1632" i="1" dirty="0">
                <a:solidFill>
                  <a:prstClr val="black"/>
                </a:solidFill>
                <a:latin typeface="Times New Roman"/>
                <a:cs typeface="Times New Roman"/>
              </a:rPr>
              <a:t>i</a:t>
            </a:r>
            <a:r>
              <a:rPr sz="1632" i="1" spc="-44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632" spc="4" dirty="0">
                <a:solidFill>
                  <a:prstClr val="black"/>
                </a:solidFill>
                <a:latin typeface="Symbol"/>
                <a:cs typeface="Symbol"/>
              </a:rPr>
              <a:t></a:t>
            </a:r>
            <a:r>
              <a:rPr sz="1632" spc="-238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632" spc="168" dirty="0">
                <a:solidFill>
                  <a:prstClr val="black"/>
                </a:solidFill>
                <a:latin typeface="Times New Roman"/>
                <a:cs typeface="Times New Roman"/>
              </a:rPr>
              <a:t>1,2,</a:t>
            </a:r>
            <a:r>
              <a:rPr sz="1632" spc="168" dirty="0">
                <a:solidFill>
                  <a:prstClr val="black"/>
                </a:solidFill>
                <a:latin typeface="FreeSans"/>
                <a:cs typeface="FreeSans"/>
              </a:rPr>
              <a:t>!</a:t>
            </a:r>
            <a:r>
              <a:rPr sz="1632" spc="168" dirty="0">
                <a:solidFill>
                  <a:prstClr val="black"/>
                </a:solidFill>
                <a:latin typeface="Times New Roman"/>
                <a:cs typeface="Times New Roman"/>
              </a:rPr>
              <a:t>,</a:t>
            </a:r>
            <a:r>
              <a:rPr sz="1632" spc="-247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632" i="1" spc="4" dirty="0">
                <a:solidFill>
                  <a:prstClr val="black"/>
                </a:solidFill>
                <a:latin typeface="Times New Roman"/>
                <a:cs typeface="Times New Roman"/>
              </a:rPr>
              <a:t>n</a:t>
            </a:r>
            <a:endParaRPr sz="1632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5473793" y="3294948"/>
            <a:ext cx="171450" cy="376518"/>
            <a:chOff x="6051232" y="3734275"/>
            <a:chExt cx="194310" cy="426720"/>
          </a:xfrm>
        </p:grpSpPr>
        <p:sp>
          <p:nvSpPr>
            <p:cNvPr id="7" name="object 7"/>
            <p:cNvSpPr/>
            <p:nvPr/>
          </p:nvSpPr>
          <p:spPr>
            <a:xfrm>
              <a:off x="6080482" y="3741267"/>
              <a:ext cx="158115" cy="393700"/>
            </a:xfrm>
            <a:custGeom>
              <a:avLst/>
              <a:gdLst/>
              <a:ahLst/>
              <a:cxnLst/>
              <a:rect l="l" t="t" r="r" b="b"/>
              <a:pathLst>
                <a:path w="158114" h="393700">
                  <a:moveTo>
                    <a:pt x="157541" y="0"/>
                  </a:moveTo>
                  <a:lnTo>
                    <a:pt x="0" y="393357"/>
                  </a:lnTo>
                </a:path>
              </a:pathLst>
            </a:custGeom>
            <a:ln w="13985">
              <a:solidFill>
                <a:srgbClr val="FF2600"/>
              </a:solidFill>
            </a:ln>
          </p:spPr>
          <p:txBody>
            <a:bodyPr wrap="square" lIns="0" tIns="0" rIns="0" bIns="0" rtlCol="0"/>
            <a:lstStyle/>
            <a:p>
              <a:endParaRPr sz="1412">
                <a:solidFill>
                  <a:prstClr val="black"/>
                </a:solidFill>
              </a:endParaRPr>
            </a:p>
          </p:txBody>
        </p:sp>
        <p:sp>
          <p:nvSpPr>
            <p:cNvPr id="8" name="object 8"/>
            <p:cNvSpPr/>
            <p:nvPr/>
          </p:nvSpPr>
          <p:spPr>
            <a:xfrm>
              <a:off x="6051232" y="4023677"/>
              <a:ext cx="121653" cy="13669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412">
                <a:solidFill>
                  <a:prstClr val="black"/>
                </a:solidFill>
              </a:endParaRPr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4653104" y="3633507"/>
            <a:ext cx="2034428" cy="250076"/>
          </a:xfrm>
          <a:prstGeom prst="rect">
            <a:avLst/>
          </a:prstGeom>
        </p:spPr>
        <p:txBody>
          <a:bodyPr vert="horz" wrap="square" lIns="0" tIns="12326" rIns="0" bIns="0" rtlCol="0">
            <a:spAutoFit/>
          </a:bodyPr>
          <a:lstStyle/>
          <a:p>
            <a:pPr marL="11206">
              <a:spcBef>
                <a:spcPts val="97"/>
              </a:spcBef>
              <a:tabLst>
                <a:tab pos="1517357" algn="l"/>
              </a:tabLst>
            </a:pPr>
            <a:r>
              <a:rPr sz="1544" spc="-4" dirty="0">
                <a:solidFill>
                  <a:srgbClr val="FF0000"/>
                </a:solidFill>
                <a:latin typeface="Arial"/>
                <a:cs typeface="Arial"/>
              </a:rPr>
              <a:t>I</a:t>
            </a:r>
            <a:r>
              <a:rPr sz="1544" spc="4" dirty="0">
                <a:solidFill>
                  <a:srgbClr val="FF0000"/>
                </a:solidFill>
                <a:latin typeface="Arial"/>
                <a:cs typeface="Arial"/>
              </a:rPr>
              <a:t>n</a:t>
            </a:r>
            <a:r>
              <a:rPr sz="1544" spc="-4" dirty="0">
                <a:solidFill>
                  <a:srgbClr val="FF0000"/>
                </a:solidFill>
                <a:latin typeface="Arial"/>
                <a:cs typeface="Arial"/>
              </a:rPr>
              <a:t>t</a:t>
            </a:r>
            <a:r>
              <a:rPr sz="1544" spc="4" dirty="0">
                <a:solidFill>
                  <a:srgbClr val="FF0000"/>
                </a:solidFill>
                <a:latin typeface="Arial"/>
                <a:cs typeface="Arial"/>
              </a:rPr>
              <a:t>ercept</a:t>
            </a:r>
            <a:r>
              <a:rPr sz="1544" dirty="0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sz="2316" spc="6" baseline="1587" dirty="0">
                <a:solidFill>
                  <a:srgbClr val="FF0000"/>
                </a:solidFill>
                <a:latin typeface="Arial"/>
                <a:cs typeface="Arial"/>
              </a:rPr>
              <a:t>Slope</a:t>
            </a:r>
            <a:endParaRPr sz="2316" baseline="1587">
              <a:solidFill>
                <a:prstClr val="black"/>
              </a:solidFill>
              <a:latin typeface="Arial"/>
              <a:cs typeface="Arial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6150803" y="3294948"/>
            <a:ext cx="228599" cy="376518"/>
            <a:chOff x="6818509" y="3734275"/>
            <a:chExt cx="259079" cy="426720"/>
          </a:xfrm>
        </p:grpSpPr>
        <p:sp>
          <p:nvSpPr>
            <p:cNvPr id="11" name="object 11"/>
            <p:cNvSpPr/>
            <p:nvPr/>
          </p:nvSpPr>
          <p:spPr>
            <a:xfrm>
              <a:off x="6825500" y="3741267"/>
              <a:ext cx="237490" cy="395605"/>
            </a:xfrm>
            <a:custGeom>
              <a:avLst/>
              <a:gdLst/>
              <a:ahLst/>
              <a:cxnLst/>
              <a:rect l="l" t="t" r="r" b="b"/>
              <a:pathLst>
                <a:path w="237490" h="395604">
                  <a:moveTo>
                    <a:pt x="0" y="0"/>
                  </a:moveTo>
                  <a:lnTo>
                    <a:pt x="237494" y="395325"/>
                  </a:lnTo>
                </a:path>
              </a:pathLst>
            </a:custGeom>
            <a:ln w="13982">
              <a:solidFill>
                <a:srgbClr val="FF2600"/>
              </a:solidFill>
            </a:ln>
          </p:spPr>
          <p:txBody>
            <a:bodyPr wrap="square" lIns="0" tIns="0" rIns="0" bIns="0" rtlCol="0"/>
            <a:lstStyle/>
            <a:p>
              <a:endParaRPr sz="1412">
                <a:solidFill>
                  <a:prstClr val="black"/>
                </a:solidFill>
              </a:endParaRPr>
            </a:p>
          </p:txBody>
        </p:sp>
        <p:sp>
          <p:nvSpPr>
            <p:cNvPr id="12" name="object 12"/>
            <p:cNvSpPr/>
            <p:nvPr/>
          </p:nvSpPr>
          <p:spPr>
            <a:xfrm>
              <a:off x="6961860" y="4025493"/>
              <a:ext cx="115417" cy="13487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412">
                <a:solidFill>
                  <a:prstClr val="black"/>
                </a:solidFill>
              </a:endParaRPr>
            </a:p>
          </p:txBody>
        </p:sp>
      </p:grpSp>
      <p:grpSp>
        <p:nvGrpSpPr>
          <p:cNvPr id="13" name="object 13"/>
          <p:cNvGrpSpPr/>
          <p:nvPr/>
        </p:nvGrpSpPr>
        <p:grpSpPr>
          <a:xfrm>
            <a:off x="575438" y="2286000"/>
            <a:ext cx="3837454" cy="2640666"/>
            <a:chOff x="499762" y="2380816"/>
            <a:chExt cx="4349115" cy="2992755"/>
          </a:xfrm>
        </p:grpSpPr>
        <p:sp>
          <p:nvSpPr>
            <p:cNvPr id="14" name="object 14"/>
            <p:cNvSpPr/>
            <p:nvPr/>
          </p:nvSpPr>
          <p:spPr>
            <a:xfrm>
              <a:off x="499762" y="2380816"/>
              <a:ext cx="4348865" cy="299246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412">
                <a:solidFill>
                  <a:prstClr val="black"/>
                </a:solidFill>
              </a:endParaRPr>
            </a:p>
          </p:txBody>
        </p:sp>
        <p:sp>
          <p:nvSpPr>
            <p:cNvPr id="15" name="object 15"/>
            <p:cNvSpPr/>
            <p:nvPr/>
          </p:nvSpPr>
          <p:spPr>
            <a:xfrm>
              <a:off x="1372209" y="2740732"/>
              <a:ext cx="3356610" cy="1928495"/>
            </a:xfrm>
            <a:custGeom>
              <a:avLst/>
              <a:gdLst/>
              <a:ahLst/>
              <a:cxnLst/>
              <a:rect l="l" t="t" r="r" b="b"/>
              <a:pathLst>
                <a:path w="3356610" h="1928495">
                  <a:moveTo>
                    <a:pt x="0" y="1928168"/>
                  </a:moveTo>
                  <a:lnTo>
                    <a:pt x="3356260" y="0"/>
                  </a:lnTo>
                </a:path>
              </a:pathLst>
            </a:custGeom>
            <a:ln w="13974">
              <a:solidFill>
                <a:srgbClr val="FF2600"/>
              </a:solidFill>
            </a:ln>
          </p:spPr>
          <p:txBody>
            <a:bodyPr wrap="square" lIns="0" tIns="0" rIns="0" bIns="0" rtlCol="0"/>
            <a:lstStyle/>
            <a:p>
              <a:endParaRPr sz="1412">
                <a:solidFill>
                  <a:prstClr val="black"/>
                </a:solidFill>
              </a:endParaRPr>
            </a:p>
          </p:txBody>
        </p:sp>
        <p:sp>
          <p:nvSpPr>
            <p:cNvPr id="16" name="object 16"/>
            <p:cNvSpPr/>
            <p:nvPr/>
          </p:nvSpPr>
          <p:spPr>
            <a:xfrm>
              <a:off x="2882531" y="3805415"/>
              <a:ext cx="0" cy="360680"/>
            </a:xfrm>
            <a:custGeom>
              <a:avLst/>
              <a:gdLst/>
              <a:ahLst/>
              <a:cxnLst/>
              <a:rect l="l" t="t" r="r" b="b"/>
              <a:pathLst>
                <a:path h="360679">
                  <a:moveTo>
                    <a:pt x="0" y="0"/>
                  </a:moveTo>
                  <a:lnTo>
                    <a:pt x="1" y="360483"/>
                  </a:lnTo>
                </a:path>
              </a:pathLst>
            </a:custGeom>
            <a:ln w="1398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412">
                <a:solidFill>
                  <a:prstClr val="black"/>
                </a:solidFill>
              </a:endParaRPr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2493612" y="3545234"/>
            <a:ext cx="180974" cy="214524"/>
          </a:xfrm>
          <a:prstGeom prst="rect">
            <a:avLst/>
          </a:prstGeom>
        </p:spPr>
        <p:txBody>
          <a:bodyPr vert="horz" wrap="square" lIns="0" tIns="10646" rIns="0" bIns="0" rtlCol="0">
            <a:spAutoFit/>
          </a:bodyPr>
          <a:lstStyle/>
          <a:p>
            <a:pPr marL="33619">
              <a:spcBef>
                <a:spcPts val="84"/>
              </a:spcBef>
            </a:pPr>
            <a:r>
              <a:rPr sz="1324" i="1" spc="-26" dirty="0">
                <a:solidFill>
                  <a:prstClr val="black"/>
                </a:solidFill>
                <a:latin typeface="Symbol"/>
                <a:cs typeface="Symbol"/>
              </a:rPr>
              <a:t></a:t>
            </a:r>
            <a:r>
              <a:rPr sz="1324" i="1" spc="-247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1191" i="1" baseline="-21604" dirty="0">
                <a:solidFill>
                  <a:prstClr val="black"/>
                </a:solidFill>
                <a:latin typeface="Times New Roman"/>
                <a:cs typeface="Times New Roman"/>
              </a:rPr>
              <a:t>i</a:t>
            </a:r>
            <a:endParaRPr sz="1191" baseline="-21604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140849" y="3628890"/>
            <a:ext cx="1241051" cy="250076"/>
          </a:xfrm>
          <a:prstGeom prst="rect">
            <a:avLst/>
          </a:prstGeom>
        </p:spPr>
        <p:txBody>
          <a:bodyPr vert="horz" wrap="square" lIns="0" tIns="12326" rIns="0" bIns="0" rtlCol="0">
            <a:spAutoFit/>
          </a:bodyPr>
          <a:lstStyle/>
          <a:p>
            <a:pPr marL="11206">
              <a:spcBef>
                <a:spcPts val="97"/>
              </a:spcBef>
            </a:pPr>
            <a:r>
              <a:rPr sz="1544" spc="4" dirty="0">
                <a:solidFill>
                  <a:srgbClr val="FF0000"/>
                </a:solidFill>
                <a:latin typeface="Arial"/>
                <a:cs typeface="Arial"/>
              </a:rPr>
              <a:t>Random</a:t>
            </a:r>
            <a:r>
              <a:rPr sz="1544" spc="-62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544" spc="4" dirty="0">
                <a:solidFill>
                  <a:srgbClr val="FF0000"/>
                </a:solidFill>
                <a:latin typeface="Arial"/>
                <a:cs typeface="Arial"/>
              </a:rPr>
              <a:t>error</a:t>
            </a:r>
            <a:endParaRPr sz="1544">
              <a:solidFill>
                <a:prstClr val="black"/>
              </a:solidFill>
              <a:latin typeface="Arial"/>
              <a:cs typeface="Arial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6909844" y="3294948"/>
            <a:ext cx="228599" cy="376518"/>
            <a:chOff x="7678756" y="3734275"/>
            <a:chExt cx="259079" cy="426720"/>
          </a:xfrm>
        </p:grpSpPr>
        <p:sp>
          <p:nvSpPr>
            <p:cNvPr id="20" name="object 20"/>
            <p:cNvSpPr/>
            <p:nvPr/>
          </p:nvSpPr>
          <p:spPr>
            <a:xfrm>
              <a:off x="7685748" y="3741267"/>
              <a:ext cx="237490" cy="395605"/>
            </a:xfrm>
            <a:custGeom>
              <a:avLst/>
              <a:gdLst/>
              <a:ahLst/>
              <a:cxnLst/>
              <a:rect l="l" t="t" r="r" b="b"/>
              <a:pathLst>
                <a:path w="237490" h="395604">
                  <a:moveTo>
                    <a:pt x="0" y="0"/>
                  </a:moveTo>
                  <a:lnTo>
                    <a:pt x="237495" y="395325"/>
                  </a:lnTo>
                </a:path>
              </a:pathLst>
            </a:custGeom>
            <a:ln w="13982">
              <a:solidFill>
                <a:srgbClr val="FF2600"/>
              </a:solidFill>
            </a:ln>
          </p:spPr>
          <p:txBody>
            <a:bodyPr wrap="square" lIns="0" tIns="0" rIns="0" bIns="0" rtlCol="0"/>
            <a:lstStyle/>
            <a:p>
              <a:endParaRPr sz="1412">
                <a:solidFill>
                  <a:prstClr val="black"/>
                </a:solidFill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7822107" y="4025493"/>
              <a:ext cx="115417" cy="13487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412">
                <a:solidFill>
                  <a:prstClr val="black"/>
                </a:solidFill>
              </a:endParaRPr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4592695" y="2400860"/>
            <a:ext cx="912159" cy="250076"/>
          </a:xfrm>
          <a:prstGeom prst="rect">
            <a:avLst/>
          </a:prstGeom>
        </p:spPr>
        <p:txBody>
          <a:bodyPr vert="horz" wrap="square" lIns="0" tIns="12326" rIns="0" bIns="0" rtlCol="0">
            <a:spAutoFit/>
          </a:bodyPr>
          <a:lstStyle/>
          <a:p>
            <a:pPr marL="11206">
              <a:spcBef>
                <a:spcPts val="97"/>
              </a:spcBef>
            </a:pPr>
            <a:r>
              <a:rPr sz="1544" spc="4" dirty="0">
                <a:solidFill>
                  <a:srgbClr val="FF0000"/>
                </a:solidFill>
                <a:latin typeface="Arial"/>
                <a:cs typeface="Arial"/>
              </a:rPr>
              <a:t>Response</a:t>
            </a:r>
            <a:endParaRPr sz="1544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159661" y="2380834"/>
            <a:ext cx="2009215" cy="250076"/>
          </a:xfrm>
          <a:prstGeom prst="rect">
            <a:avLst/>
          </a:prstGeom>
        </p:spPr>
        <p:txBody>
          <a:bodyPr vert="horz" wrap="square" lIns="0" tIns="12326" rIns="0" bIns="0" rtlCol="0">
            <a:spAutoFit/>
          </a:bodyPr>
          <a:lstStyle/>
          <a:p>
            <a:pPr marL="11206">
              <a:spcBef>
                <a:spcPts val="97"/>
              </a:spcBef>
            </a:pPr>
            <a:r>
              <a:rPr sz="1544" spc="4" dirty="0">
                <a:solidFill>
                  <a:srgbClr val="FF0000"/>
                </a:solidFill>
                <a:latin typeface="Arial"/>
                <a:cs typeface="Arial"/>
              </a:rPr>
              <a:t>Regressor or</a:t>
            </a:r>
            <a:r>
              <a:rPr sz="1544" spc="-4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544" dirty="0">
                <a:solidFill>
                  <a:srgbClr val="FF0000"/>
                </a:solidFill>
                <a:latin typeface="Arial"/>
                <a:cs typeface="Arial"/>
              </a:rPr>
              <a:t>Predictor</a:t>
            </a:r>
            <a:endParaRPr sz="1544">
              <a:solidFill>
                <a:prstClr val="black"/>
              </a:solidFill>
              <a:latin typeface="Arial"/>
              <a:cs typeface="Arial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6321843" y="2640107"/>
            <a:ext cx="114860" cy="383801"/>
            <a:chOff x="7012355" y="2992120"/>
            <a:chExt cx="130175" cy="434975"/>
          </a:xfrm>
        </p:grpSpPr>
        <p:sp>
          <p:nvSpPr>
            <p:cNvPr id="25" name="object 25"/>
            <p:cNvSpPr/>
            <p:nvPr/>
          </p:nvSpPr>
          <p:spPr>
            <a:xfrm>
              <a:off x="7077277" y="3019851"/>
              <a:ext cx="0" cy="407670"/>
            </a:xfrm>
            <a:custGeom>
              <a:avLst/>
              <a:gdLst/>
              <a:ahLst/>
              <a:cxnLst/>
              <a:rect l="l" t="t" r="r" b="b"/>
              <a:pathLst>
                <a:path h="407670">
                  <a:moveTo>
                    <a:pt x="0" y="407091"/>
                  </a:moveTo>
                  <a:lnTo>
                    <a:pt x="0" y="0"/>
                  </a:lnTo>
                </a:path>
              </a:pathLst>
            </a:custGeom>
            <a:ln w="13987">
              <a:solidFill>
                <a:srgbClr val="FF2600"/>
              </a:solidFill>
            </a:ln>
          </p:spPr>
          <p:txBody>
            <a:bodyPr wrap="square" lIns="0" tIns="0" rIns="0" bIns="0" rtlCol="0"/>
            <a:lstStyle/>
            <a:p>
              <a:endParaRPr sz="1412">
                <a:solidFill>
                  <a:prstClr val="black"/>
                </a:solidFill>
              </a:endParaRPr>
            </a:p>
          </p:txBody>
        </p:sp>
        <p:sp>
          <p:nvSpPr>
            <p:cNvPr id="26" name="object 26"/>
            <p:cNvSpPr/>
            <p:nvPr/>
          </p:nvSpPr>
          <p:spPr>
            <a:xfrm>
              <a:off x="7012355" y="2992120"/>
              <a:ext cx="129857" cy="127495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412">
                <a:solidFill>
                  <a:prstClr val="black"/>
                </a:solidFill>
              </a:endParaRPr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5014400" y="4007883"/>
            <a:ext cx="1201712" cy="289446"/>
          </a:xfrm>
          <a:prstGeom prst="rect">
            <a:avLst/>
          </a:prstGeom>
        </p:spPr>
        <p:txBody>
          <a:bodyPr vert="horz" wrap="square" lIns="0" tIns="12326" rIns="0" bIns="0" rtlCol="0">
            <a:spAutoFit/>
          </a:bodyPr>
          <a:lstStyle/>
          <a:p>
            <a:pPr marL="11206">
              <a:spcBef>
                <a:spcPts val="97"/>
              </a:spcBef>
              <a:tabLst>
                <a:tab pos="521662" algn="l"/>
              </a:tabLst>
            </a:pPr>
            <a:r>
              <a:rPr lang="en-IN" sz="1800" i="1" spc="-13" dirty="0" smtClean="0">
                <a:solidFill>
                  <a:prstClr val="black"/>
                </a:solidFill>
                <a:latin typeface="Symbol"/>
                <a:cs typeface="Symbol"/>
                <a:sym typeface="Symbol" panose="05050102010706020507" pitchFamily="18" charset="2"/>
              </a:rPr>
              <a:t></a:t>
            </a:r>
            <a:r>
              <a:rPr lang="en-IN" sz="1800" i="1" spc="-13" baseline="-25000" dirty="0" err="1" smtClean="0">
                <a:solidFill>
                  <a:prstClr val="black"/>
                </a:solidFill>
                <a:latin typeface="Symbol"/>
                <a:cs typeface="Symbol"/>
                <a:sym typeface="Symbol" panose="05050102010706020507" pitchFamily="18" charset="2"/>
              </a:rPr>
              <a:t>i</a:t>
            </a:r>
            <a:r>
              <a:rPr lang="en-IN" sz="1800" spc="-13" dirty="0" smtClean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pc="-507" dirty="0" smtClean="0">
                <a:solidFill>
                  <a:prstClr val="black"/>
                </a:solidFill>
                <a:latin typeface="WenQuanYi Micro Hei Mono"/>
                <a:cs typeface="WenQuanYi Micro Hei Mono"/>
              </a:rPr>
              <a:t>∼</a:t>
            </a:r>
            <a:r>
              <a:rPr lang="en-IN" spc="-507" dirty="0" smtClean="0">
                <a:solidFill>
                  <a:prstClr val="black"/>
                </a:solidFill>
                <a:latin typeface="WenQuanYi Micro Hei Mono"/>
                <a:cs typeface="WenQuanYi Micro Hei Mono"/>
              </a:rPr>
              <a:t> </a:t>
            </a:r>
            <a:r>
              <a:rPr lang="en-IN" spc="13" dirty="0" smtClean="0">
                <a:solidFill>
                  <a:prstClr val="black"/>
                </a:solidFill>
                <a:latin typeface="Symbol"/>
                <a:cs typeface="WenQuanYi Micro Hei Mono"/>
              </a:rPr>
              <a:t>  N</a:t>
            </a:r>
            <a:r>
              <a:rPr lang="en-IN" sz="1400" spc="13" dirty="0" smtClean="0">
                <a:solidFill>
                  <a:prstClr val="black"/>
                </a:solidFill>
                <a:latin typeface="Symbol"/>
                <a:cs typeface="WenQuanYi Micro Hei Mono"/>
              </a:rPr>
              <a:t> (0, </a:t>
            </a:r>
            <a:r>
              <a:rPr lang="el-GR" sz="1400" spc="13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σ</a:t>
            </a:r>
            <a:r>
              <a:rPr lang="en-IN" sz="1400" spc="13" baseline="300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 </a:t>
            </a:r>
            <a:r>
              <a:rPr lang="en-IN" sz="1400" spc="13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sz="1147" dirty="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680717" y="5101746"/>
            <a:ext cx="7773521" cy="917694"/>
          </a:xfrm>
          <a:prstGeom prst="rect">
            <a:avLst/>
          </a:prstGeom>
        </p:spPr>
        <p:txBody>
          <a:bodyPr vert="horz" wrap="square" lIns="0" tIns="12326" rIns="0" bIns="0" rtlCol="0">
            <a:spAutoFit/>
          </a:bodyPr>
          <a:lstStyle/>
          <a:p>
            <a:pPr marL="94134">
              <a:spcBef>
                <a:spcPts val="97"/>
              </a:spcBef>
            </a:pPr>
            <a:r>
              <a:rPr sz="1544" spc="4" dirty="0">
                <a:solidFill>
                  <a:prstClr val="black"/>
                </a:solidFill>
                <a:latin typeface="Arial"/>
                <a:cs typeface="Arial"/>
              </a:rPr>
              <a:t>where </a:t>
            </a:r>
            <a:r>
              <a:rPr sz="1544" dirty="0">
                <a:solidFill>
                  <a:prstClr val="black"/>
                </a:solidFill>
                <a:latin typeface="Arial"/>
                <a:cs typeface="Arial"/>
              </a:rPr>
              <a:t>the </a:t>
            </a:r>
            <a:r>
              <a:rPr sz="1544" spc="4" dirty="0">
                <a:solidFill>
                  <a:prstClr val="black"/>
                </a:solidFill>
                <a:latin typeface="Arial"/>
                <a:cs typeface="Arial"/>
              </a:rPr>
              <a:t>slope and </a:t>
            </a:r>
            <a:r>
              <a:rPr sz="1544" dirty="0">
                <a:solidFill>
                  <a:prstClr val="black"/>
                </a:solidFill>
                <a:latin typeface="Arial"/>
                <a:cs typeface="Arial"/>
              </a:rPr>
              <a:t>intercept </a:t>
            </a:r>
            <a:r>
              <a:rPr sz="1544" spc="4" dirty="0">
                <a:solidFill>
                  <a:prstClr val="black"/>
                </a:solidFill>
                <a:latin typeface="Arial"/>
                <a:cs typeface="Arial"/>
              </a:rPr>
              <a:t>of </a:t>
            </a:r>
            <a:r>
              <a:rPr sz="1544" dirty="0">
                <a:solidFill>
                  <a:prstClr val="black"/>
                </a:solidFill>
                <a:latin typeface="Arial"/>
                <a:cs typeface="Arial"/>
              </a:rPr>
              <a:t>the line </a:t>
            </a:r>
            <a:r>
              <a:rPr sz="1544" spc="4" dirty="0">
                <a:solidFill>
                  <a:prstClr val="black"/>
                </a:solidFill>
                <a:latin typeface="Arial"/>
                <a:cs typeface="Arial"/>
              </a:rPr>
              <a:t>are called </a:t>
            </a:r>
            <a:r>
              <a:rPr sz="1544" spc="4" dirty="0">
                <a:solidFill>
                  <a:srgbClr val="FF0000"/>
                </a:solidFill>
                <a:latin typeface="Arial"/>
                <a:cs typeface="Arial"/>
              </a:rPr>
              <a:t>regression</a:t>
            </a:r>
            <a:r>
              <a:rPr sz="1544" spc="-22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544" dirty="0">
                <a:solidFill>
                  <a:srgbClr val="FF0000"/>
                </a:solidFill>
                <a:latin typeface="Arial"/>
                <a:cs typeface="Arial"/>
              </a:rPr>
              <a:t>coefficients</a:t>
            </a:r>
            <a:r>
              <a:rPr sz="1544" dirty="0">
                <a:solidFill>
                  <a:prstClr val="black"/>
                </a:solidFill>
                <a:latin typeface="Arial"/>
                <a:cs typeface="Arial"/>
              </a:rPr>
              <a:t>.</a:t>
            </a:r>
          </a:p>
          <a:p>
            <a:pPr marL="11206" marR="4483">
              <a:spcBef>
                <a:spcPts val="1504"/>
              </a:spcBef>
              <a:buSzPct val="94285"/>
              <a:buFontTx/>
              <a:buChar char="•"/>
              <a:tabLst>
                <a:tab pos="81247" algn="l"/>
              </a:tabLst>
            </a:pPr>
            <a:r>
              <a:rPr sz="1544" spc="4" dirty="0">
                <a:solidFill>
                  <a:prstClr val="black"/>
                </a:solidFill>
                <a:latin typeface="Arial"/>
                <a:cs typeface="Arial"/>
              </a:rPr>
              <a:t>The case of simple linear regression considers a single regressor or </a:t>
            </a:r>
            <a:r>
              <a:rPr sz="1544" dirty="0">
                <a:solidFill>
                  <a:prstClr val="black"/>
                </a:solidFill>
                <a:latin typeface="Arial"/>
                <a:cs typeface="Arial"/>
              </a:rPr>
              <a:t>predictor </a:t>
            </a:r>
            <a:r>
              <a:rPr sz="1544" spc="4" dirty="0">
                <a:solidFill>
                  <a:prstClr val="black"/>
                </a:solidFill>
                <a:latin typeface="Arial"/>
                <a:cs typeface="Arial"/>
              </a:rPr>
              <a:t>x and a  dependent or response variable</a:t>
            </a:r>
            <a:r>
              <a:rPr sz="1544" spc="-44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544" spc="-97" dirty="0">
                <a:solidFill>
                  <a:prstClr val="black"/>
                </a:solidFill>
                <a:latin typeface="Arial"/>
                <a:cs typeface="Arial"/>
              </a:rPr>
              <a:t>Y.</a:t>
            </a:r>
            <a:endParaRPr sz="1544" dirty="0">
              <a:solidFill>
                <a:prstClr val="black"/>
              </a:solidFill>
              <a:latin typeface="Arial"/>
              <a:cs typeface="Arial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27" name="Ink 26"/>
              <p14:cNvContentPartPr/>
              <p14:nvPr/>
            </p14:nvContentPartPr>
            <p14:xfrm>
              <a:off x="7536960" y="5072040"/>
              <a:ext cx="360" cy="360"/>
            </p14:xfrm>
          </p:contentPart>
        </mc:Choice>
        <mc:Fallback>
          <p:pic>
            <p:nvPicPr>
              <p:cNvPr id="27" name="Ink 26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527600" y="5062680"/>
                <a:ext cx="19080" cy="190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0803" y="421489"/>
            <a:ext cx="5034803" cy="548747"/>
          </a:xfrm>
          <a:prstGeom prst="rect">
            <a:avLst/>
          </a:prstGeom>
        </p:spPr>
        <p:txBody>
          <a:bodyPr vert="horz" wrap="square" lIns="0" tIns="12326" rIns="0" bIns="0" rtlCol="0" anchor="ctr">
            <a:spAutoFit/>
          </a:bodyPr>
          <a:lstStyle/>
          <a:p>
            <a:pPr marL="11206">
              <a:spcBef>
                <a:spcPts val="97"/>
              </a:spcBef>
            </a:pPr>
            <a:r>
              <a:rPr sz="3485" spc="4" dirty="0"/>
              <a:t>Regression</a:t>
            </a:r>
            <a:r>
              <a:rPr sz="3485" spc="-66" dirty="0"/>
              <a:t> </a:t>
            </a:r>
            <a:r>
              <a:rPr sz="3485" spc="4" dirty="0"/>
              <a:t>coefficients</a:t>
            </a:r>
            <a:endParaRPr sz="3485"/>
          </a:p>
        </p:txBody>
      </p:sp>
      <p:sp>
        <p:nvSpPr>
          <p:cNvPr id="62" name="object 62"/>
          <p:cNvSpPr txBox="1"/>
          <p:nvPr/>
        </p:nvSpPr>
        <p:spPr>
          <a:xfrm>
            <a:off x="934038" y="5954162"/>
            <a:ext cx="7219390" cy="551192"/>
          </a:xfrm>
          <a:prstGeom prst="rect">
            <a:avLst/>
          </a:prstGeom>
        </p:spPr>
        <p:txBody>
          <a:bodyPr vert="horz" wrap="square" lIns="0" tIns="5603" rIns="0" bIns="0" rtlCol="0">
            <a:spAutoFit/>
          </a:bodyPr>
          <a:lstStyle/>
          <a:p>
            <a:pPr marL="11206" marR="4483">
              <a:lnSpc>
                <a:spcPct val="103400"/>
              </a:lnSpc>
              <a:spcBef>
                <a:spcPts val="44"/>
              </a:spcBef>
            </a:pPr>
            <a:r>
              <a:rPr sz="1721" dirty="0">
                <a:solidFill>
                  <a:prstClr val="black"/>
                </a:solidFill>
                <a:latin typeface="Carlito"/>
                <a:cs typeface="Carlito"/>
              </a:rPr>
              <a:t>Caveat: </a:t>
            </a:r>
            <a:r>
              <a:rPr sz="1721" spc="4" dirty="0">
                <a:solidFill>
                  <a:prstClr val="black"/>
                </a:solidFill>
                <a:latin typeface="Carlito"/>
                <a:cs typeface="Carlito"/>
              </a:rPr>
              <a:t>regression relationship </a:t>
            </a:r>
            <a:r>
              <a:rPr sz="1721" dirty="0">
                <a:solidFill>
                  <a:prstClr val="black"/>
                </a:solidFill>
                <a:latin typeface="Carlito"/>
                <a:cs typeface="Carlito"/>
              </a:rPr>
              <a:t>are </a:t>
            </a:r>
            <a:r>
              <a:rPr sz="1721" spc="4" dirty="0">
                <a:solidFill>
                  <a:prstClr val="black"/>
                </a:solidFill>
                <a:latin typeface="Carlito"/>
                <a:cs typeface="Carlito"/>
              </a:rPr>
              <a:t>valid </a:t>
            </a:r>
            <a:r>
              <a:rPr sz="1721" spc="9" dirty="0">
                <a:solidFill>
                  <a:prstClr val="black"/>
                </a:solidFill>
                <a:latin typeface="Carlito"/>
                <a:cs typeface="Carlito"/>
              </a:rPr>
              <a:t>only </a:t>
            </a:r>
            <a:r>
              <a:rPr sz="1721" spc="-4" dirty="0">
                <a:solidFill>
                  <a:prstClr val="black"/>
                </a:solidFill>
                <a:latin typeface="Carlito"/>
                <a:cs typeface="Carlito"/>
              </a:rPr>
              <a:t>for </a:t>
            </a:r>
            <a:r>
              <a:rPr sz="1721" spc="4" dirty="0">
                <a:solidFill>
                  <a:prstClr val="black"/>
                </a:solidFill>
                <a:latin typeface="Carlito"/>
                <a:cs typeface="Carlito"/>
              </a:rPr>
              <a:t>values </a:t>
            </a:r>
            <a:r>
              <a:rPr sz="1721" spc="9" dirty="0">
                <a:solidFill>
                  <a:prstClr val="black"/>
                </a:solidFill>
                <a:latin typeface="Carlito"/>
                <a:cs typeface="Carlito"/>
              </a:rPr>
              <a:t>of the </a:t>
            </a:r>
            <a:r>
              <a:rPr sz="1721" spc="4" dirty="0">
                <a:solidFill>
                  <a:prstClr val="black"/>
                </a:solidFill>
                <a:latin typeface="Carlito"/>
                <a:cs typeface="Carlito"/>
              </a:rPr>
              <a:t>regressor variable  </a:t>
            </a:r>
            <a:r>
              <a:rPr sz="1721" spc="9" dirty="0">
                <a:solidFill>
                  <a:prstClr val="black"/>
                </a:solidFill>
                <a:latin typeface="Carlito"/>
                <a:cs typeface="Carlito"/>
              </a:rPr>
              <a:t>within the </a:t>
            </a:r>
            <a:r>
              <a:rPr sz="1721" dirty="0">
                <a:solidFill>
                  <a:prstClr val="black"/>
                </a:solidFill>
                <a:latin typeface="Carlito"/>
                <a:cs typeface="Carlito"/>
              </a:rPr>
              <a:t>range </a:t>
            </a:r>
            <a:r>
              <a:rPr sz="1721" spc="9" dirty="0">
                <a:solidFill>
                  <a:prstClr val="black"/>
                </a:solidFill>
                <a:latin typeface="Carlito"/>
                <a:cs typeface="Carlito"/>
              </a:rPr>
              <a:t>the original </a:t>
            </a:r>
            <a:r>
              <a:rPr sz="1721" dirty="0">
                <a:solidFill>
                  <a:prstClr val="black"/>
                </a:solidFill>
                <a:latin typeface="Carlito"/>
                <a:cs typeface="Carlito"/>
              </a:rPr>
              <a:t>data. </a:t>
            </a:r>
            <a:r>
              <a:rPr sz="1721" spc="9" dirty="0">
                <a:solidFill>
                  <a:prstClr val="black"/>
                </a:solidFill>
                <a:latin typeface="Carlito"/>
                <a:cs typeface="Carlito"/>
              </a:rPr>
              <a:t>Be </a:t>
            </a:r>
            <a:r>
              <a:rPr sz="1721" dirty="0">
                <a:solidFill>
                  <a:prstClr val="black"/>
                </a:solidFill>
                <a:latin typeface="Carlito"/>
                <a:cs typeface="Carlito"/>
              </a:rPr>
              <a:t>careful </a:t>
            </a:r>
            <a:r>
              <a:rPr sz="1721" spc="9" dirty="0">
                <a:solidFill>
                  <a:prstClr val="black"/>
                </a:solidFill>
                <a:latin typeface="Carlito"/>
                <a:cs typeface="Carlito"/>
              </a:rPr>
              <a:t>with</a:t>
            </a:r>
            <a:r>
              <a:rPr sz="1721" spc="4" dirty="0">
                <a:solidFill>
                  <a:prstClr val="black"/>
                </a:solidFill>
                <a:latin typeface="Carlito"/>
                <a:cs typeface="Carlito"/>
              </a:rPr>
              <a:t> extrapolation.</a:t>
            </a:r>
            <a:endParaRPr sz="1721">
              <a:solidFill>
                <a:prstClr val="black"/>
              </a:solidFill>
              <a:latin typeface="Carlito"/>
              <a:cs typeface="Carlito"/>
            </a:endParaRPr>
          </a:p>
        </p:txBody>
      </p:sp>
      <p:pic>
        <p:nvPicPr>
          <p:cNvPr id="63" name="Picture 6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1447800"/>
            <a:ext cx="6521258" cy="440095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1526760" y="824760"/>
              <a:ext cx="6355800" cy="495144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18480" y="814680"/>
                <a:ext cx="6375240" cy="49708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75"/>
          <p:cNvSpPr txBox="1">
            <a:spLocks noGrp="1"/>
          </p:cNvSpPr>
          <p:nvPr>
            <p:ph type="title" idx="4294967295"/>
          </p:nvPr>
        </p:nvSpPr>
        <p:spPr>
          <a:xfrm>
            <a:off x="-76200" y="2971800"/>
            <a:ext cx="9144000" cy="685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3200" b="1" dirty="0" smtClean="0">
                <a:solidFill>
                  <a:srgbClr val="C00000"/>
                </a:solidFill>
                <a:ea typeface="Cambria" panose="02040503050406030204" pitchFamily="18" charset="0"/>
              </a:rPr>
              <a:t>Linear Basis Models</a:t>
            </a:r>
            <a:endParaRPr sz="3200" b="1" dirty="0">
              <a:solidFill>
                <a:srgbClr val="C00000"/>
              </a:solidFill>
              <a:ea typeface="Cambria" panose="02040503050406030204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744840" y="281160"/>
              <a:ext cx="8157960" cy="619416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34040" y="272880"/>
                <a:ext cx="8181360" cy="6213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48999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0803" y="458469"/>
            <a:ext cx="4763621" cy="548747"/>
          </a:xfrm>
          <a:prstGeom prst="rect">
            <a:avLst/>
          </a:prstGeom>
        </p:spPr>
        <p:txBody>
          <a:bodyPr vert="horz" wrap="square" lIns="0" tIns="12326" rIns="0" bIns="0" rtlCol="0" anchor="ctr">
            <a:spAutoFit/>
          </a:bodyPr>
          <a:lstStyle/>
          <a:p>
            <a:pPr marL="11206">
              <a:spcBef>
                <a:spcPts val="97"/>
              </a:spcBef>
            </a:pPr>
            <a:r>
              <a:rPr sz="3485" spc="4" dirty="0"/>
              <a:t>Estimation </a:t>
            </a:r>
            <a:r>
              <a:rPr sz="3485" dirty="0"/>
              <a:t>of</a:t>
            </a:r>
            <a:r>
              <a:rPr sz="3485" spc="-62" dirty="0"/>
              <a:t> </a:t>
            </a:r>
            <a:r>
              <a:rPr sz="3485" spc="4" dirty="0"/>
              <a:t>variance</a:t>
            </a:r>
            <a:endParaRPr sz="3485"/>
          </a:p>
        </p:txBody>
      </p:sp>
      <p:sp>
        <p:nvSpPr>
          <p:cNvPr id="3" name="object 3"/>
          <p:cNvSpPr txBox="1"/>
          <p:nvPr/>
        </p:nvSpPr>
        <p:spPr>
          <a:xfrm>
            <a:off x="589597" y="1371600"/>
            <a:ext cx="7704044" cy="832759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355245" marR="15689" indent="-333393">
              <a:lnSpc>
                <a:spcPts val="3397"/>
              </a:lnSpc>
              <a:spcBef>
                <a:spcPts val="88"/>
              </a:spcBef>
              <a:buFont typeface="Arial"/>
              <a:buChar char="•"/>
              <a:tabLst>
                <a:tab pos="355245" algn="l"/>
                <a:tab pos="355806" algn="l"/>
              </a:tabLst>
            </a:pPr>
            <a:r>
              <a:rPr sz="2000" spc="13" dirty="0">
                <a:solidFill>
                  <a:prstClr val="black"/>
                </a:solidFill>
                <a:latin typeface="Carlito"/>
                <a:cs typeface="Carlito"/>
              </a:rPr>
              <a:t>Using the </a:t>
            </a:r>
            <a:r>
              <a:rPr sz="2000" spc="-4" dirty="0">
                <a:solidFill>
                  <a:prstClr val="black"/>
                </a:solidFill>
                <a:latin typeface="Carlito"/>
                <a:cs typeface="Carlito"/>
              </a:rPr>
              <a:t>fitted </a:t>
            </a:r>
            <a:r>
              <a:rPr sz="2000" spc="9" dirty="0">
                <a:solidFill>
                  <a:prstClr val="black"/>
                </a:solidFill>
                <a:latin typeface="Carlito"/>
                <a:cs typeface="Carlito"/>
              </a:rPr>
              <a:t>model, </a:t>
            </a:r>
            <a:r>
              <a:rPr sz="2000" spc="4" dirty="0">
                <a:solidFill>
                  <a:prstClr val="black"/>
                </a:solidFill>
                <a:latin typeface="Carlito"/>
                <a:cs typeface="Carlito"/>
              </a:rPr>
              <a:t>we can </a:t>
            </a:r>
            <a:r>
              <a:rPr sz="2000" dirty="0">
                <a:solidFill>
                  <a:prstClr val="black"/>
                </a:solidFill>
                <a:latin typeface="Carlito"/>
                <a:cs typeface="Carlito"/>
              </a:rPr>
              <a:t>estimate value </a:t>
            </a:r>
            <a:r>
              <a:rPr sz="2000" spc="9" dirty="0">
                <a:solidFill>
                  <a:prstClr val="black"/>
                </a:solidFill>
                <a:latin typeface="Carlito"/>
                <a:cs typeface="Carlito"/>
              </a:rPr>
              <a:t>of </a:t>
            </a:r>
            <a:r>
              <a:rPr sz="2000" spc="13" dirty="0">
                <a:solidFill>
                  <a:prstClr val="black"/>
                </a:solidFill>
                <a:latin typeface="Carlito"/>
                <a:cs typeface="Carlito"/>
              </a:rPr>
              <a:t>the  </a:t>
            </a:r>
            <a:r>
              <a:rPr sz="2000" spc="4" dirty="0">
                <a:solidFill>
                  <a:prstClr val="black"/>
                </a:solidFill>
                <a:latin typeface="Carlito"/>
                <a:cs typeface="Carlito"/>
              </a:rPr>
              <a:t>response variable </a:t>
            </a:r>
            <a:r>
              <a:rPr sz="2000" spc="-9" dirty="0">
                <a:solidFill>
                  <a:prstClr val="black"/>
                </a:solidFill>
                <a:latin typeface="Carlito"/>
                <a:cs typeface="Carlito"/>
              </a:rPr>
              <a:t>for </a:t>
            </a:r>
            <a:r>
              <a:rPr sz="2000" spc="4" dirty="0">
                <a:solidFill>
                  <a:prstClr val="black"/>
                </a:solidFill>
                <a:latin typeface="Carlito"/>
                <a:cs typeface="Carlito"/>
              </a:rPr>
              <a:t>given</a:t>
            </a:r>
            <a:r>
              <a:rPr sz="2000" spc="18" dirty="0">
                <a:solidFill>
                  <a:prstClr val="black"/>
                </a:solidFill>
                <a:latin typeface="Carlito"/>
                <a:cs typeface="Carlito"/>
              </a:rPr>
              <a:t> </a:t>
            </a:r>
            <a:r>
              <a:rPr sz="2000" dirty="0" smtClean="0">
                <a:solidFill>
                  <a:prstClr val="black"/>
                </a:solidFill>
                <a:latin typeface="Carlito"/>
                <a:cs typeface="Carlito"/>
              </a:rPr>
              <a:t>predictor</a:t>
            </a:r>
            <a:endParaRPr sz="2000" dirty="0">
              <a:solidFill>
                <a:prstClr val="black"/>
              </a:solidFill>
              <a:latin typeface="Carlito"/>
              <a:cs typeface="Carlito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803" y="2286000"/>
            <a:ext cx="7810500" cy="375285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1291320" y="4705920"/>
              <a:ext cx="7571520" cy="157032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80520" y="4701600"/>
                <a:ext cx="7592400" cy="15854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0803" y="421489"/>
            <a:ext cx="2145366" cy="548747"/>
          </a:xfrm>
          <a:prstGeom prst="rect">
            <a:avLst/>
          </a:prstGeom>
        </p:spPr>
        <p:txBody>
          <a:bodyPr vert="horz" wrap="square" lIns="0" tIns="12326" rIns="0" bIns="0" rtlCol="0" anchor="ctr">
            <a:spAutoFit/>
          </a:bodyPr>
          <a:lstStyle/>
          <a:p>
            <a:pPr marL="11206">
              <a:spcBef>
                <a:spcPts val="97"/>
              </a:spcBef>
            </a:pPr>
            <a:r>
              <a:rPr lang="en-IN" sz="3485" dirty="0" smtClean="0"/>
              <a:t>Key Point</a:t>
            </a:r>
            <a:endParaRPr sz="3485" dirty="0"/>
          </a:p>
        </p:txBody>
      </p:sp>
      <p:sp>
        <p:nvSpPr>
          <p:cNvPr id="3" name="object 3"/>
          <p:cNvSpPr txBox="1"/>
          <p:nvPr/>
        </p:nvSpPr>
        <p:spPr>
          <a:xfrm>
            <a:off x="600803" y="1323494"/>
            <a:ext cx="2511238" cy="384042"/>
          </a:xfrm>
          <a:prstGeom prst="rect">
            <a:avLst/>
          </a:prstGeom>
        </p:spPr>
        <p:txBody>
          <a:bodyPr vert="horz" wrap="square" lIns="0" tIns="14568" rIns="0" bIns="0" rtlCol="0">
            <a:spAutoFit/>
          </a:bodyPr>
          <a:lstStyle/>
          <a:p>
            <a:pPr marL="344039" indent="-333393">
              <a:spcBef>
                <a:spcPts val="115"/>
              </a:spcBef>
              <a:buFont typeface="Arial"/>
              <a:buChar char="•"/>
              <a:tabLst>
                <a:tab pos="344039" algn="l"/>
                <a:tab pos="344599" algn="l"/>
              </a:tabLst>
            </a:pPr>
            <a:r>
              <a:rPr sz="2400" spc="13" dirty="0">
                <a:solidFill>
                  <a:prstClr val="black"/>
                </a:solidFill>
                <a:latin typeface="Carlito"/>
                <a:cs typeface="Carlito"/>
              </a:rPr>
              <a:t>the</a:t>
            </a:r>
            <a:r>
              <a:rPr sz="2400" spc="-49" dirty="0">
                <a:solidFill>
                  <a:prstClr val="black"/>
                </a:solidFill>
                <a:latin typeface="Carlito"/>
                <a:cs typeface="Carlito"/>
              </a:rPr>
              <a:t> </a:t>
            </a:r>
            <a:r>
              <a:rPr sz="2400" dirty="0">
                <a:solidFill>
                  <a:prstClr val="black"/>
                </a:solidFill>
                <a:latin typeface="Carlito"/>
                <a:cs typeface="Carlito"/>
              </a:rPr>
              <a:t>coefficients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34038" y="2623060"/>
            <a:ext cx="7640171" cy="883349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 marR="4483">
              <a:lnSpc>
                <a:spcPts val="3397"/>
              </a:lnSpc>
              <a:spcBef>
                <a:spcPts val="88"/>
              </a:spcBef>
            </a:pPr>
            <a:r>
              <a:rPr lang="en-IN" sz="2400" spc="13" dirty="0">
                <a:solidFill>
                  <a:prstClr val="black"/>
                </a:solidFill>
                <a:latin typeface="Carlito"/>
                <a:cs typeface="Carlito"/>
              </a:rPr>
              <a:t>a</a:t>
            </a:r>
            <a:r>
              <a:rPr lang="en-IN" sz="2400" spc="13" dirty="0" smtClean="0">
                <a:solidFill>
                  <a:prstClr val="black"/>
                </a:solidFill>
                <a:latin typeface="Carlito"/>
                <a:cs typeface="Carlito"/>
              </a:rPr>
              <a:t>re </a:t>
            </a:r>
            <a:r>
              <a:rPr sz="2400" spc="13" dirty="0" smtClean="0">
                <a:solidFill>
                  <a:prstClr val="black"/>
                </a:solidFill>
                <a:latin typeface="Carlito"/>
                <a:cs typeface="Carlito"/>
              </a:rPr>
              <a:t>both </a:t>
            </a:r>
            <a:r>
              <a:rPr sz="2400" dirty="0">
                <a:solidFill>
                  <a:prstClr val="black"/>
                </a:solidFill>
                <a:latin typeface="Carlito"/>
                <a:cs typeface="Carlito"/>
              </a:rPr>
              <a:t>calculated from data, </a:t>
            </a:r>
            <a:r>
              <a:rPr sz="2400" spc="13" dirty="0">
                <a:solidFill>
                  <a:prstClr val="black"/>
                </a:solidFill>
                <a:latin typeface="Carlito"/>
                <a:cs typeface="Carlito"/>
              </a:rPr>
              <a:t>and </a:t>
            </a:r>
            <a:r>
              <a:rPr sz="2400" spc="9" dirty="0">
                <a:solidFill>
                  <a:prstClr val="black"/>
                </a:solidFill>
                <a:latin typeface="Carlito"/>
                <a:cs typeface="Carlito"/>
              </a:rPr>
              <a:t>they </a:t>
            </a:r>
            <a:r>
              <a:rPr sz="2400" dirty="0">
                <a:solidFill>
                  <a:prstClr val="black"/>
                </a:solidFill>
                <a:latin typeface="Carlito"/>
                <a:cs typeface="Carlito"/>
              </a:rPr>
              <a:t>are </a:t>
            </a:r>
            <a:r>
              <a:rPr sz="2400" spc="9" dirty="0">
                <a:solidFill>
                  <a:prstClr val="black"/>
                </a:solidFill>
                <a:latin typeface="Carlito"/>
                <a:cs typeface="Carlito"/>
              </a:rPr>
              <a:t>subject </a:t>
            </a:r>
            <a:r>
              <a:rPr sz="2400" spc="-4" dirty="0">
                <a:solidFill>
                  <a:prstClr val="black"/>
                </a:solidFill>
                <a:latin typeface="Carlito"/>
                <a:cs typeface="Carlito"/>
              </a:rPr>
              <a:t>to  </a:t>
            </a:r>
            <a:r>
              <a:rPr sz="2400" spc="-44" dirty="0">
                <a:solidFill>
                  <a:prstClr val="black"/>
                </a:solidFill>
                <a:latin typeface="Carlito"/>
                <a:cs typeface="Carlito"/>
              </a:rPr>
              <a:t>error.</a:t>
            </a:r>
            <a:endParaRPr sz="2400" dirty="0">
              <a:solidFill>
                <a:prstClr val="black"/>
              </a:solidFill>
              <a:latin typeface="Carlito"/>
              <a:cs typeface="Carlito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97568" y="4159046"/>
            <a:ext cx="5699872" cy="384042"/>
          </a:xfrm>
          <a:prstGeom prst="rect">
            <a:avLst/>
          </a:prstGeom>
        </p:spPr>
        <p:txBody>
          <a:bodyPr vert="horz" wrap="square" lIns="0" tIns="14568" rIns="0" bIns="0" rtlCol="0">
            <a:spAutoFit/>
          </a:bodyPr>
          <a:lstStyle/>
          <a:p>
            <a:pPr marL="11206">
              <a:spcBef>
                <a:spcPts val="115"/>
              </a:spcBef>
            </a:pPr>
            <a:r>
              <a:rPr sz="2400" spc="4" dirty="0">
                <a:solidFill>
                  <a:prstClr val="black"/>
                </a:solidFill>
                <a:latin typeface="Carlito"/>
                <a:cs typeface="Carlito"/>
              </a:rPr>
              <a:t>point </a:t>
            </a:r>
            <a:r>
              <a:rPr sz="2400" spc="-4" dirty="0">
                <a:solidFill>
                  <a:prstClr val="black"/>
                </a:solidFill>
                <a:latin typeface="Carlito"/>
                <a:cs typeface="Carlito"/>
              </a:rPr>
              <a:t>estimators </a:t>
            </a:r>
            <a:r>
              <a:rPr sz="2400" spc="-9" dirty="0">
                <a:solidFill>
                  <a:prstClr val="black"/>
                </a:solidFill>
                <a:latin typeface="Carlito"/>
                <a:cs typeface="Carlito"/>
              </a:rPr>
              <a:t>for </a:t>
            </a:r>
            <a:r>
              <a:rPr sz="2400" spc="13" dirty="0">
                <a:solidFill>
                  <a:prstClr val="black"/>
                </a:solidFill>
                <a:latin typeface="Carlito"/>
                <a:cs typeface="Carlito"/>
              </a:rPr>
              <a:t>the </a:t>
            </a:r>
            <a:r>
              <a:rPr sz="2400" spc="9" dirty="0">
                <a:solidFill>
                  <a:prstClr val="black"/>
                </a:solidFill>
                <a:latin typeface="Carlito"/>
                <a:cs typeface="Carlito"/>
              </a:rPr>
              <a:t>true</a:t>
            </a:r>
            <a:r>
              <a:rPr sz="2400" spc="4" dirty="0">
                <a:solidFill>
                  <a:prstClr val="black"/>
                </a:solidFill>
                <a:latin typeface="Carlito"/>
                <a:cs typeface="Carlito"/>
              </a:rPr>
              <a:t> </a:t>
            </a:r>
            <a:r>
              <a:rPr sz="2400" dirty="0">
                <a:solidFill>
                  <a:prstClr val="black"/>
                </a:solidFill>
                <a:latin typeface="Carlito"/>
                <a:cs typeface="Carlito"/>
              </a:rPr>
              <a:t>coefficients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30609" y="3568035"/>
            <a:ext cx="7453032" cy="466116"/>
          </a:xfrm>
          <a:prstGeom prst="rect">
            <a:avLst/>
          </a:prstGeom>
        </p:spPr>
        <p:txBody>
          <a:bodyPr vert="horz" wrap="square" lIns="0" tIns="14568" rIns="0" bIns="0" rtlCol="0">
            <a:spAutoFit/>
          </a:bodyPr>
          <a:lstStyle/>
          <a:p>
            <a:pPr marL="388865" indent="-333393">
              <a:spcBef>
                <a:spcPts val="115"/>
              </a:spcBef>
              <a:buFont typeface="Arial"/>
              <a:buChar char="•"/>
              <a:tabLst>
                <a:tab pos="388865" algn="l"/>
                <a:tab pos="389425" algn="l"/>
                <a:tab pos="3194967" algn="l"/>
                <a:tab pos="5160584" algn="l"/>
                <a:tab pos="5399842" algn="l"/>
                <a:tab pos="5853705" algn="l"/>
                <a:tab pos="6965948" algn="l"/>
              </a:tabLst>
            </a:pPr>
            <a:r>
              <a:rPr sz="2400" spc="4" dirty="0">
                <a:solidFill>
                  <a:prstClr val="black"/>
                </a:solidFill>
                <a:latin typeface="Carlito"/>
                <a:cs typeface="Carlito"/>
              </a:rPr>
              <a:t>if </a:t>
            </a:r>
            <a:r>
              <a:rPr sz="2400" spc="13" dirty="0">
                <a:solidFill>
                  <a:prstClr val="black"/>
                </a:solidFill>
                <a:latin typeface="Carlito"/>
                <a:cs typeface="Carlito"/>
              </a:rPr>
              <a:t>the </a:t>
            </a:r>
            <a:r>
              <a:rPr sz="2400" spc="9" dirty="0">
                <a:solidFill>
                  <a:prstClr val="black"/>
                </a:solidFill>
                <a:latin typeface="Carlito"/>
                <a:cs typeface="Carlito"/>
              </a:rPr>
              <a:t>true</a:t>
            </a:r>
            <a:r>
              <a:rPr sz="2400" spc="4" dirty="0">
                <a:solidFill>
                  <a:prstClr val="black"/>
                </a:solidFill>
                <a:latin typeface="Carlito"/>
                <a:cs typeface="Carlito"/>
              </a:rPr>
              <a:t> </a:t>
            </a:r>
            <a:r>
              <a:rPr sz="2400" spc="13" dirty="0">
                <a:solidFill>
                  <a:prstClr val="black"/>
                </a:solidFill>
                <a:latin typeface="Carlito"/>
                <a:cs typeface="Carlito"/>
              </a:rPr>
              <a:t>model</a:t>
            </a:r>
            <a:r>
              <a:rPr sz="2400" spc="9" dirty="0">
                <a:solidFill>
                  <a:prstClr val="black"/>
                </a:solidFill>
                <a:latin typeface="Carlito"/>
                <a:cs typeface="Carlito"/>
              </a:rPr>
              <a:t> is	</a:t>
            </a:r>
            <a:r>
              <a:rPr sz="4400" i="1" spc="13" baseline="2415" dirty="0">
                <a:solidFill>
                  <a:prstClr val="black"/>
                </a:solidFill>
                <a:latin typeface="Times New Roman"/>
                <a:cs typeface="Times New Roman"/>
              </a:rPr>
              <a:t>y </a:t>
            </a:r>
            <a:r>
              <a:rPr sz="4400" spc="19" baseline="2415" dirty="0">
                <a:solidFill>
                  <a:prstClr val="black"/>
                </a:solidFill>
                <a:latin typeface="Symbol"/>
                <a:cs typeface="Symbol"/>
              </a:rPr>
              <a:t></a:t>
            </a:r>
            <a:r>
              <a:rPr sz="4400" spc="19" baseline="241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4400" i="1" spc="33" baseline="2347" dirty="0">
                <a:solidFill>
                  <a:prstClr val="black"/>
                </a:solidFill>
                <a:latin typeface="Symbol"/>
                <a:cs typeface="Symbol"/>
              </a:rPr>
              <a:t></a:t>
            </a:r>
            <a:r>
              <a:rPr sz="2400" spc="33" baseline="-19444" dirty="0" smtClean="0">
                <a:solidFill>
                  <a:prstClr val="black"/>
                </a:solidFill>
                <a:latin typeface="Times New Roman"/>
                <a:cs typeface="Times New Roman"/>
              </a:rPr>
              <a:t>1</a:t>
            </a:r>
            <a:r>
              <a:rPr lang="en-IN" sz="2400" spc="33" baseline="-19444" dirty="0" smtClean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4400" i="1" spc="33" baseline="2415" dirty="0" smtClean="0">
                <a:solidFill>
                  <a:prstClr val="black"/>
                </a:solidFill>
                <a:latin typeface="Times New Roman"/>
                <a:cs typeface="Times New Roman"/>
              </a:rPr>
              <a:t>x</a:t>
            </a:r>
            <a:r>
              <a:rPr sz="4400" i="1" spc="-469" baseline="2415" dirty="0" smtClean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4400" spc="19" baseline="2415" dirty="0">
                <a:solidFill>
                  <a:prstClr val="black"/>
                </a:solidFill>
                <a:latin typeface="Symbol"/>
                <a:cs typeface="Symbol"/>
              </a:rPr>
              <a:t></a:t>
            </a:r>
            <a:r>
              <a:rPr sz="4400" spc="-258" baseline="241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4400" i="1" spc="72" baseline="2347" dirty="0">
                <a:solidFill>
                  <a:prstClr val="black"/>
                </a:solidFill>
                <a:latin typeface="Symbol"/>
                <a:cs typeface="Symbol"/>
              </a:rPr>
              <a:t></a:t>
            </a:r>
            <a:r>
              <a:rPr sz="2400" spc="72" baseline="-19444" dirty="0">
                <a:solidFill>
                  <a:prstClr val="black"/>
                </a:solidFill>
                <a:latin typeface="Times New Roman"/>
                <a:cs typeface="Times New Roman"/>
              </a:rPr>
              <a:t>0	</a:t>
            </a:r>
            <a:r>
              <a:rPr sz="2400" spc="4" dirty="0">
                <a:solidFill>
                  <a:prstClr val="black"/>
                </a:solidFill>
                <a:latin typeface="Carlito"/>
                <a:cs typeface="Carlito"/>
              </a:rPr>
              <a:t>,	</a:t>
            </a:r>
            <a:r>
              <a:rPr sz="2800" i="1" spc="-503" dirty="0">
                <a:solidFill>
                  <a:prstClr val="black"/>
                </a:solidFill>
                <a:latin typeface="Symbol"/>
                <a:cs typeface="Symbol"/>
              </a:rPr>
              <a:t></a:t>
            </a:r>
            <a:r>
              <a:rPr sz="4400" spc="-754" baseline="21739" dirty="0">
                <a:solidFill>
                  <a:prstClr val="black"/>
                </a:solidFill>
                <a:latin typeface="Times New Roman"/>
                <a:cs typeface="Times New Roman"/>
              </a:rPr>
              <a:t>ˆ	</a:t>
            </a:r>
            <a:r>
              <a:rPr sz="2800" spc="-9" dirty="0">
                <a:solidFill>
                  <a:prstClr val="black"/>
                </a:solidFill>
                <a:latin typeface="Times New Roman"/>
                <a:cs typeface="Times New Roman"/>
              </a:rPr>
              <a:t>and</a:t>
            </a:r>
            <a:r>
              <a:rPr sz="2800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800" i="1" spc="-503" dirty="0">
                <a:solidFill>
                  <a:prstClr val="black"/>
                </a:solidFill>
                <a:latin typeface="Symbol"/>
                <a:cs typeface="Symbol"/>
              </a:rPr>
              <a:t></a:t>
            </a:r>
            <a:r>
              <a:rPr sz="4400" spc="-754" baseline="21739" dirty="0">
                <a:solidFill>
                  <a:prstClr val="black"/>
                </a:solidFill>
                <a:latin typeface="Times New Roman"/>
                <a:cs typeface="Times New Roman"/>
              </a:rPr>
              <a:t>ˆ	</a:t>
            </a:r>
            <a:r>
              <a:rPr sz="2400" dirty="0">
                <a:solidFill>
                  <a:prstClr val="black"/>
                </a:solidFill>
                <a:latin typeface="Carlito"/>
                <a:cs typeface="Carlito"/>
              </a:rPr>
              <a:t>are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726294" y="4754067"/>
            <a:ext cx="5940238" cy="462721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366452" indent="-333393">
              <a:spcBef>
                <a:spcPts val="88"/>
              </a:spcBef>
              <a:buFont typeface="Arial"/>
              <a:buChar char="•"/>
              <a:tabLst>
                <a:tab pos="366452" algn="l"/>
                <a:tab pos="367012" algn="l"/>
                <a:tab pos="5685608" algn="l"/>
              </a:tabLst>
            </a:pPr>
            <a:r>
              <a:rPr sz="2400" spc="4" dirty="0">
                <a:solidFill>
                  <a:prstClr val="black"/>
                </a:solidFill>
                <a:latin typeface="Carlito"/>
                <a:cs typeface="Carlito"/>
              </a:rPr>
              <a:t>we can </a:t>
            </a:r>
            <a:r>
              <a:rPr sz="2400" dirty="0">
                <a:solidFill>
                  <a:prstClr val="black"/>
                </a:solidFill>
                <a:latin typeface="Carlito"/>
                <a:cs typeface="Carlito"/>
              </a:rPr>
              <a:t>talk </a:t>
            </a:r>
            <a:r>
              <a:rPr sz="2400" spc="13" dirty="0">
                <a:solidFill>
                  <a:prstClr val="black"/>
                </a:solidFill>
                <a:latin typeface="Carlito"/>
                <a:cs typeface="Carlito"/>
              </a:rPr>
              <a:t>about the</a:t>
            </a:r>
            <a:r>
              <a:rPr sz="2400" spc="40" dirty="0">
                <a:solidFill>
                  <a:prstClr val="black"/>
                </a:solidFill>
                <a:latin typeface="Carlito"/>
                <a:cs typeface="Carlito"/>
              </a:rPr>
              <a:t> </a:t>
            </a:r>
            <a:r>
              <a:rPr sz="2400" spc="9" dirty="0">
                <a:solidFill>
                  <a:prstClr val="black"/>
                </a:solidFill>
                <a:latin typeface="Carlito"/>
                <a:cs typeface="Carlito"/>
              </a:rPr>
              <a:t>``accuracy’’</a:t>
            </a:r>
            <a:r>
              <a:rPr sz="2400" spc="13" dirty="0">
                <a:solidFill>
                  <a:prstClr val="black"/>
                </a:solidFill>
                <a:latin typeface="Carlito"/>
                <a:cs typeface="Carlito"/>
              </a:rPr>
              <a:t> </a:t>
            </a:r>
            <a:r>
              <a:rPr sz="2400" spc="9" dirty="0" smtClean="0">
                <a:solidFill>
                  <a:prstClr val="black"/>
                </a:solidFill>
                <a:latin typeface="Carlito"/>
                <a:cs typeface="Carlito"/>
              </a:rPr>
              <a:t>of</a:t>
            </a:r>
            <a:r>
              <a:rPr lang="en-IN" sz="2400" spc="9" dirty="0" smtClean="0">
                <a:solidFill>
                  <a:prstClr val="black"/>
                </a:solidFill>
                <a:latin typeface="Carlito"/>
                <a:cs typeface="Carlito"/>
              </a:rPr>
              <a:t>  </a:t>
            </a:r>
            <a:r>
              <a:rPr sz="4400" i="1" spc="-754" baseline="-3129" dirty="0" smtClean="0">
                <a:solidFill>
                  <a:prstClr val="black"/>
                </a:solidFill>
                <a:latin typeface="Symbol"/>
                <a:cs typeface="Symbol"/>
              </a:rPr>
              <a:t></a:t>
            </a:r>
            <a:r>
              <a:rPr sz="4400" spc="-754" baseline="17713" dirty="0" smtClean="0">
                <a:solidFill>
                  <a:prstClr val="black"/>
                </a:solidFill>
                <a:latin typeface="Times New Roman"/>
                <a:cs typeface="Times New Roman"/>
              </a:rPr>
              <a:t>ˆ</a:t>
            </a:r>
            <a:endParaRPr sz="4400" baseline="17713" dirty="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095793" y="1829113"/>
            <a:ext cx="287991" cy="493370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33619">
              <a:spcBef>
                <a:spcPts val="88"/>
              </a:spcBef>
            </a:pPr>
            <a:r>
              <a:rPr sz="4699" i="1" spc="-754" baseline="-20344" dirty="0">
                <a:solidFill>
                  <a:prstClr val="black"/>
                </a:solidFill>
                <a:latin typeface="Symbol"/>
                <a:cs typeface="Symbol"/>
              </a:rPr>
              <a:t></a:t>
            </a:r>
            <a:r>
              <a:rPr sz="3044" spc="-503" dirty="0">
                <a:solidFill>
                  <a:prstClr val="black"/>
                </a:solidFill>
                <a:latin typeface="Times New Roman"/>
                <a:cs typeface="Times New Roman"/>
              </a:rPr>
              <a:t>ˆ</a:t>
            </a:r>
            <a:endParaRPr sz="3044" dirty="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550022" y="1973960"/>
            <a:ext cx="940734" cy="493435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33619">
              <a:spcBef>
                <a:spcPts val="88"/>
              </a:spcBef>
            </a:pPr>
            <a:r>
              <a:rPr sz="3044" spc="-9" dirty="0">
                <a:solidFill>
                  <a:prstClr val="black"/>
                </a:solidFill>
                <a:latin typeface="Times New Roman"/>
                <a:cs typeface="Times New Roman"/>
              </a:rPr>
              <a:t>and</a:t>
            </a:r>
            <a:r>
              <a:rPr sz="3044" spc="-57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3133" i="1" spc="-503" dirty="0">
                <a:solidFill>
                  <a:prstClr val="black"/>
                </a:solidFill>
                <a:latin typeface="Symbol"/>
                <a:cs typeface="Symbol"/>
              </a:rPr>
              <a:t></a:t>
            </a:r>
            <a:r>
              <a:rPr sz="4566" spc="-754" baseline="20933" dirty="0">
                <a:solidFill>
                  <a:prstClr val="black"/>
                </a:solidFill>
                <a:latin typeface="Times New Roman"/>
                <a:cs typeface="Times New Roman"/>
              </a:rPr>
              <a:t>ˆ</a:t>
            </a:r>
            <a:endParaRPr sz="4566" baseline="20933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327693" y="2245392"/>
            <a:ext cx="1260662" cy="281796"/>
          </a:xfrm>
          <a:prstGeom prst="rect">
            <a:avLst/>
          </a:prstGeom>
        </p:spPr>
        <p:txBody>
          <a:bodyPr vert="horz" wrap="square" lIns="0" tIns="10085" rIns="0" bIns="0" rtlCol="0">
            <a:spAutoFit/>
          </a:bodyPr>
          <a:lstStyle/>
          <a:p>
            <a:pPr marL="11206">
              <a:spcBef>
                <a:spcPts val="79"/>
              </a:spcBef>
              <a:tabLst>
                <a:tab pos="1136897" algn="l"/>
              </a:tabLst>
            </a:pPr>
            <a:r>
              <a:rPr sz="1765" spc="-4" dirty="0">
                <a:solidFill>
                  <a:prstClr val="black"/>
                </a:solidFill>
                <a:latin typeface="Times New Roman"/>
                <a:cs typeface="Times New Roman"/>
              </a:rPr>
              <a:t>1	0</a:t>
            </a:r>
            <a:endParaRPr sz="1765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324600" y="5029200"/>
            <a:ext cx="134471" cy="281796"/>
          </a:xfrm>
          <a:prstGeom prst="rect">
            <a:avLst/>
          </a:prstGeom>
        </p:spPr>
        <p:txBody>
          <a:bodyPr vert="horz" wrap="square" lIns="0" tIns="10085" rIns="0" bIns="0" rtlCol="0">
            <a:spAutoFit/>
          </a:bodyPr>
          <a:lstStyle/>
          <a:p>
            <a:pPr marL="11206">
              <a:spcBef>
                <a:spcPts val="79"/>
              </a:spcBef>
            </a:pPr>
            <a:r>
              <a:rPr sz="1765" spc="-4" dirty="0">
                <a:solidFill>
                  <a:prstClr val="black"/>
                </a:solidFill>
                <a:latin typeface="Times New Roman"/>
                <a:cs typeface="Times New Roman"/>
              </a:rPr>
              <a:t>1</a:t>
            </a:r>
            <a:endParaRPr sz="1765" dirty="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477000" y="4724400"/>
            <a:ext cx="940734" cy="462721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33619">
              <a:spcBef>
                <a:spcPts val="88"/>
              </a:spcBef>
            </a:pPr>
            <a:r>
              <a:rPr sz="2800" spc="-9" dirty="0">
                <a:solidFill>
                  <a:prstClr val="black"/>
                </a:solidFill>
                <a:latin typeface="Times New Roman"/>
                <a:cs typeface="Times New Roman"/>
              </a:rPr>
              <a:t>and</a:t>
            </a:r>
            <a:r>
              <a:rPr sz="2800" spc="-57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800" i="1" spc="-503" dirty="0">
                <a:solidFill>
                  <a:prstClr val="black"/>
                </a:solidFill>
                <a:latin typeface="Symbol"/>
                <a:cs typeface="Symbol"/>
              </a:rPr>
              <a:t></a:t>
            </a:r>
            <a:r>
              <a:rPr sz="4400" spc="-754" baseline="20933" dirty="0">
                <a:solidFill>
                  <a:prstClr val="black"/>
                </a:solidFill>
                <a:latin typeface="Times New Roman"/>
                <a:cs typeface="Times New Roman"/>
              </a:rPr>
              <a:t>ˆ</a:t>
            </a:r>
            <a:endParaRPr sz="4400" baseline="20933" dirty="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279100" y="5049482"/>
            <a:ext cx="134471" cy="281796"/>
          </a:xfrm>
          <a:prstGeom prst="rect">
            <a:avLst/>
          </a:prstGeom>
        </p:spPr>
        <p:txBody>
          <a:bodyPr vert="horz" wrap="square" lIns="0" tIns="10085" rIns="0" bIns="0" rtlCol="0">
            <a:spAutoFit/>
          </a:bodyPr>
          <a:lstStyle/>
          <a:p>
            <a:pPr marL="11206">
              <a:spcBef>
                <a:spcPts val="79"/>
              </a:spcBef>
            </a:pPr>
            <a:r>
              <a:rPr sz="1765" spc="-4" dirty="0">
                <a:solidFill>
                  <a:prstClr val="black"/>
                </a:solidFill>
                <a:latin typeface="Times New Roman"/>
                <a:cs typeface="Times New Roman"/>
              </a:rPr>
              <a:t>0</a:t>
            </a:r>
            <a:endParaRPr sz="1765" dirty="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172200" y="3884951"/>
            <a:ext cx="1260662" cy="281796"/>
          </a:xfrm>
          <a:prstGeom prst="rect">
            <a:avLst/>
          </a:prstGeom>
        </p:spPr>
        <p:txBody>
          <a:bodyPr vert="horz" wrap="square" lIns="0" tIns="10085" rIns="0" bIns="0" rtlCol="0">
            <a:spAutoFit/>
          </a:bodyPr>
          <a:lstStyle/>
          <a:p>
            <a:pPr marL="11206">
              <a:spcBef>
                <a:spcPts val="79"/>
              </a:spcBef>
              <a:tabLst>
                <a:tab pos="1136897" algn="l"/>
              </a:tabLst>
            </a:pPr>
            <a:r>
              <a:rPr sz="1765" spc="-4" dirty="0">
                <a:solidFill>
                  <a:prstClr val="black"/>
                </a:solidFill>
                <a:latin typeface="Times New Roman"/>
                <a:cs typeface="Times New Roman"/>
              </a:rPr>
              <a:t>1	0</a:t>
            </a:r>
            <a:endParaRPr sz="1765" dirty="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5" name="Ink 14"/>
              <p14:cNvContentPartPr/>
              <p14:nvPr/>
            </p14:nvContentPartPr>
            <p14:xfrm>
              <a:off x="5941800" y="4026600"/>
              <a:ext cx="1371600" cy="193320"/>
            </p14:xfrm>
          </p:contentPart>
        </mc:Choice>
        <mc:Fallback>
          <p:pic>
            <p:nvPicPr>
              <p:cNvPr id="15" name="Ink 1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934240" y="4016880"/>
                <a:ext cx="1384560" cy="2109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0804" y="655693"/>
            <a:ext cx="7382434" cy="548747"/>
          </a:xfrm>
          <a:prstGeom prst="rect">
            <a:avLst/>
          </a:prstGeom>
        </p:spPr>
        <p:txBody>
          <a:bodyPr vert="horz" wrap="square" lIns="0" tIns="12326" rIns="0" bIns="0" rtlCol="0" anchor="ctr">
            <a:spAutoFit/>
          </a:bodyPr>
          <a:lstStyle/>
          <a:p>
            <a:pPr marL="11206">
              <a:spcBef>
                <a:spcPts val="97"/>
              </a:spcBef>
            </a:pPr>
            <a:r>
              <a:rPr sz="3485" dirty="0"/>
              <a:t>Assessing </a:t>
            </a:r>
            <a:r>
              <a:rPr sz="3485" spc="4" dirty="0"/>
              <a:t>linear </a:t>
            </a:r>
            <a:r>
              <a:rPr sz="3485" dirty="0"/>
              <a:t>regression</a:t>
            </a:r>
            <a:r>
              <a:rPr sz="3485" spc="4" dirty="0"/>
              <a:t> model</a:t>
            </a:r>
            <a:endParaRPr sz="3485"/>
          </a:p>
        </p:txBody>
      </p:sp>
      <p:sp>
        <p:nvSpPr>
          <p:cNvPr id="3" name="object 3"/>
          <p:cNvSpPr txBox="1"/>
          <p:nvPr/>
        </p:nvSpPr>
        <p:spPr>
          <a:xfrm>
            <a:off x="567185" y="1604390"/>
            <a:ext cx="6929718" cy="1874194"/>
          </a:xfrm>
          <a:prstGeom prst="rect">
            <a:avLst/>
          </a:prstGeom>
        </p:spPr>
        <p:txBody>
          <a:bodyPr vert="horz" wrap="square" lIns="0" tIns="14568" rIns="0" bIns="0" rtlCol="0">
            <a:spAutoFit/>
          </a:bodyPr>
          <a:lstStyle/>
          <a:p>
            <a:pPr marL="377658" indent="-333393">
              <a:spcBef>
                <a:spcPts val="115"/>
              </a:spcBef>
              <a:buFont typeface="Arial"/>
              <a:buChar char="•"/>
              <a:tabLst>
                <a:tab pos="377658" algn="l"/>
                <a:tab pos="378219" algn="l"/>
              </a:tabLst>
            </a:pPr>
            <a:r>
              <a:rPr sz="2400" spc="-57" dirty="0">
                <a:solidFill>
                  <a:prstClr val="black"/>
                </a:solidFill>
                <a:latin typeface="Carlito"/>
                <a:cs typeface="Carlito"/>
              </a:rPr>
              <a:t>Test </a:t>
            </a:r>
            <a:r>
              <a:rPr sz="2400" spc="4" dirty="0">
                <a:solidFill>
                  <a:prstClr val="black"/>
                </a:solidFill>
                <a:latin typeface="Carlito"/>
                <a:cs typeface="Carlito"/>
              </a:rPr>
              <a:t>hypothesis </a:t>
            </a:r>
            <a:r>
              <a:rPr sz="2400" spc="13" dirty="0">
                <a:solidFill>
                  <a:prstClr val="black"/>
                </a:solidFill>
                <a:latin typeface="Carlito"/>
                <a:cs typeface="Carlito"/>
              </a:rPr>
              <a:t>about </a:t>
            </a:r>
            <a:r>
              <a:rPr sz="2400" spc="9" dirty="0">
                <a:solidFill>
                  <a:prstClr val="black"/>
                </a:solidFill>
                <a:latin typeface="Carlito"/>
                <a:cs typeface="Carlito"/>
              </a:rPr>
              <a:t>true slope </a:t>
            </a:r>
            <a:r>
              <a:rPr sz="2400" spc="13" dirty="0">
                <a:solidFill>
                  <a:prstClr val="black"/>
                </a:solidFill>
                <a:latin typeface="Carlito"/>
                <a:cs typeface="Carlito"/>
              </a:rPr>
              <a:t>and</a:t>
            </a:r>
            <a:r>
              <a:rPr sz="2400" spc="62" dirty="0">
                <a:solidFill>
                  <a:prstClr val="black"/>
                </a:solidFill>
                <a:latin typeface="Carlito"/>
                <a:cs typeface="Carlito"/>
              </a:rPr>
              <a:t> </a:t>
            </a:r>
            <a:r>
              <a:rPr sz="2400" spc="-4" dirty="0">
                <a:solidFill>
                  <a:prstClr val="black"/>
                </a:solidFill>
                <a:latin typeface="Carlito"/>
                <a:cs typeface="Carlito"/>
              </a:rPr>
              <a:t>intercept</a:t>
            </a:r>
            <a:endParaRPr sz="2400" dirty="0">
              <a:solidFill>
                <a:prstClr val="black"/>
              </a:solidFill>
              <a:latin typeface="Carlito"/>
              <a:cs typeface="Carlito"/>
            </a:endParaRPr>
          </a:p>
          <a:p>
            <a:pPr marL="180984" algn="ctr">
              <a:spcBef>
                <a:spcPts val="2475"/>
              </a:spcBef>
              <a:tabLst>
                <a:tab pos="1654637" algn="l"/>
              </a:tabLst>
            </a:pPr>
            <a:r>
              <a:rPr sz="2000" i="1" spc="-18" dirty="0">
                <a:solidFill>
                  <a:prstClr val="black"/>
                </a:solidFill>
                <a:latin typeface="Symbol"/>
                <a:cs typeface="Symbol"/>
              </a:rPr>
              <a:t></a:t>
            </a:r>
            <a:r>
              <a:rPr spc="-26" baseline="-24691" dirty="0">
                <a:solidFill>
                  <a:prstClr val="black"/>
                </a:solidFill>
                <a:latin typeface="Times New Roman"/>
                <a:cs typeface="Times New Roman"/>
              </a:rPr>
              <a:t>1</a:t>
            </a:r>
            <a:r>
              <a:rPr spc="370" baseline="-24691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prstClr val="black"/>
                </a:solidFill>
                <a:latin typeface="Symbol"/>
                <a:cs typeface="Symbol"/>
              </a:rPr>
              <a:t></a:t>
            </a:r>
            <a:r>
              <a:rPr sz="2000" spc="-106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spc="-9" dirty="0">
                <a:solidFill>
                  <a:prstClr val="black"/>
                </a:solidFill>
                <a:latin typeface="Times New Roman"/>
                <a:cs typeface="Times New Roman"/>
              </a:rPr>
              <a:t>?,	</a:t>
            </a:r>
            <a:r>
              <a:rPr sz="2000" i="1" spc="31" dirty="0">
                <a:solidFill>
                  <a:prstClr val="black"/>
                </a:solidFill>
                <a:latin typeface="Symbol"/>
                <a:cs typeface="Symbol"/>
              </a:rPr>
              <a:t></a:t>
            </a:r>
            <a:r>
              <a:rPr spc="46" baseline="-24691" dirty="0">
                <a:solidFill>
                  <a:prstClr val="black"/>
                </a:solidFill>
                <a:latin typeface="Times New Roman"/>
                <a:cs typeface="Times New Roman"/>
              </a:rPr>
              <a:t>0  </a:t>
            </a:r>
            <a:r>
              <a:rPr sz="2000" dirty="0">
                <a:solidFill>
                  <a:prstClr val="black"/>
                </a:solidFill>
                <a:latin typeface="Symbol"/>
                <a:cs typeface="Symbol"/>
              </a:rPr>
              <a:t></a:t>
            </a:r>
            <a:r>
              <a:rPr sz="2000" spc="-119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prstClr val="black"/>
                </a:solidFill>
                <a:latin typeface="Times New Roman"/>
                <a:cs typeface="Times New Roman"/>
              </a:rPr>
              <a:t>?</a:t>
            </a:r>
          </a:p>
          <a:p>
            <a:pPr>
              <a:spcBef>
                <a:spcPts val="44"/>
              </a:spcBef>
            </a:pPr>
            <a:endParaRPr sz="3200" dirty="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377658" indent="-333393">
              <a:buFont typeface="Arial"/>
              <a:buChar char="•"/>
              <a:tabLst>
                <a:tab pos="377658" algn="l"/>
                <a:tab pos="378219" algn="l"/>
              </a:tabLst>
            </a:pPr>
            <a:r>
              <a:rPr sz="2400" spc="4" dirty="0">
                <a:solidFill>
                  <a:prstClr val="black"/>
                </a:solidFill>
                <a:latin typeface="Carlito"/>
                <a:cs typeface="Carlito"/>
              </a:rPr>
              <a:t>Construct confidence </a:t>
            </a:r>
            <a:r>
              <a:rPr sz="2400" dirty="0">
                <a:solidFill>
                  <a:prstClr val="black"/>
                </a:solidFill>
                <a:latin typeface="Carlito"/>
                <a:cs typeface="Carlito"/>
              </a:rPr>
              <a:t>intervals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804" y="3657600"/>
            <a:ext cx="8315325" cy="22098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1409400" y="2687760"/>
              <a:ext cx="7596360" cy="189864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02200" y="2679840"/>
                <a:ext cx="7612920" cy="19101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00803" y="421489"/>
            <a:ext cx="7726456" cy="548747"/>
          </a:xfrm>
          <a:prstGeom prst="rect">
            <a:avLst/>
          </a:prstGeom>
        </p:spPr>
        <p:txBody>
          <a:bodyPr vert="horz" wrap="square" lIns="0" tIns="12326" rIns="0" bIns="0" rtlCol="0" anchor="ctr">
            <a:spAutoFit/>
          </a:bodyPr>
          <a:lstStyle/>
          <a:p>
            <a:pPr marL="11206">
              <a:spcBef>
                <a:spcPts val="97"/>
              </a:spcBef>
            </a:pPr>
            <a:r>
              <a:rPr sz="3485" spc="4" dirty="0"/>
              <a:t>Properties </a:t>
            </a:r>
            <a:r>
              <a:rPr sz="3485" dirty="0"/>
              <a:t>of </a:t>
            </a:r>
            <a:r>
              <a:rPr sz="3485" spc="4" dirty="0"/>
              <a:t>Regression</a:t>
            </a:r>
            <a:r>
              <a:rPr sz="3485" spc="-49" dirty="0"/>
              <a:t> </a:t>
            </a:r>
            <a:r>
              <a:rPr sz="3485" spc="4" dirty="0"/>
              <a:t>Estimators</a:t>
            </a:r>
            <a:endParaRPr sz="3485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675" y="1390650"/>
            <a:ext cx="7486650" cy="40767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914400" y="4800600"/>
            <a:ext cx="7315200" cy="533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white"/>
              </a:solidFill>
            </a:endParaRP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3600" y="4852368"/>
            <a:ext cx="5181600" cy="1167432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Ink 3"/>
              <p14:cNvContentPartPr/>
              <p14:nvPr/>
            </p14:nvContentPartPr>
            <p14:xfrm>
              <a:off x="513000" y="2038680"/>
              <a:ext cx="8175240" cy="245772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04720" y="2029680"/>
                <a:ext cx="8188920" cy="24753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0803" y="310552"/>
            <a:ext cx="6491567" cy="548747"/>
          </a:xfrm>
          <a:prstGeom prst="rect">
            <a:avLst/>
          </a:prstGeom>
        </p:spPr>
        <p:txBody>
          <a:bodyPr vert="horz" wrap="square" lIns="0" tIns="12326" rIns="0" bIns="0" rtlCol="0" anchor="ctr">
            <a:spAutoFit/>
          </a:bodyPr>
          <a:lstStyle/>
          <a:p>
            <a:pPr marL="11206">
              <a:spcBef>
                <a:spcPts val="97"/>
              </a:spcBef>
            </a:pPr>
            <a:r>
              <a:rPr sz="3485" spc="4" dirty="0"/>
              <a:t>Standard errors </a:t>
            </a:r>
            <a:r>
              <a:rPr sz="3485" dirty="0"/>
              <a:t>of</a:t>
            </a:r>
            <a:r>
              <a:rPr sz="3485" spc="-66" dirty="0"/>
              <a:t> </a:t>
            </a:r>
            <a:r>
              <a:rPr sz="3485" spc="4" dirty="0"/>
              <a:t>coefficients</a:t>
            </a:r>
            <a:endParaRPr sz="3485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447799"/>
            <a:ext cx="7336222" cy="4541941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1323000" y="5761800"/>
              <a:ext cx="3605760" cy="17028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15440" y="5757840"/>
                <a:ext cx="3619080" cy="1810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9600" y="685800"/>
            <a:ext cx="7574616" cy="459451"/>
          </a:xfrm>
          <a:prstGeom prst="rect">
            <a:avLst/>
          </a:prstGeom>
        </p:spPr>
        <p:txBody>
          <a:bodyPr vert="horz" wrap="square" lIns="0" tIns="11206" rIns="0" bIns="0" rtlCol="0" anchor="ctr">
            <a:spAutoFit/>
          </a:bodyPr>
          <a:lstStyle/>
          <a:p>
            <a:pPr marL="11206">
              <a:spcBef>
                <a:spcPts val="88"/>
              </a:spcBef>
            </a:pPr>
            <a:r>
              <a:rPr sz="2912" dirty="0"/>
              <a:t>Hypothesis test </a:t>
            </a:r>
            <a:r>
              <a:rPr sz="2912" spc="-4" dirty="0"/>
              <a:t>in simple linear</a:t>
            </a:r>
            <a:r>
              <a:rPr sz="2912" spc="-13" dirty="0"/>
              <a:t> </a:t>
            </a:r>
            <a:r>
              <a:rPr sz="2912" dirty="0"/>
              <a:t>regression</a:t>
            </a:r>
          </a:p>
        </p:txBody>
      </p:sp>
      <p:sp>
        <p:nvSpPr>
          <p:cNvPr id="3" name="object 3"/>
          <p:cNvSpPr/>
          <p:nvPr/>
        </p:nvSpPr>
        <p:spPr>
          <a:xfrm>
            <a:off x="5642733" y="4758779"/>
            <a:ext cx="2728531" cy="17518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412">
              <a:solidFill>
                <a:prstClr val="black"/>
              </a:solidFill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57200" y="1428388"/>
            <a:ext cx="8318687" cy="4206310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388865" marR="26896" indent="-333393">
              <a:lnSpc>
                <a:spcPts val="3397"/>
              </a:lnSpc>
              <a:spcBef>
                <a:spcPts val="88"/>
              </a:spcBef>
              <a:buFont typeface="Arial"/>
              <a:buChar char="•"/>
              <a:tabLst>
                <a:tab pos="388865" algn="l"/>
                <a:tab pos="389425" algn="l"/>
              </a:tabLst>
            </a:pPr>
            <a:r>
              <a:rPr sz="2400" spc="4" dirty="0">
                <a:solidFill>
                  <a:prstClr val="black"/>
                </a:solidFill>
                <a:latin typeface="Carlito"/>
                <a:cs typeface="Carlito"/>
              </a:rPr>
              <a:t>we </a:t>
            </a:r>
            <a:r>
              <a:rPr sz="2400" spc="9" dirty="0">
                <a:solidFill>
                  <a:prstClr val="black"/>
                </a:solidFill>
                <a:latin typeface="Carlito"/>
                <a:cs typeface="Carlito"/>
              </a:rPr>
              <a:t>wish </a:t>
            </a:r>
            <a:r>
              <a:rPr sz="2400" spc="-4" dirty="0">
                <a:solidFill>
                  <a:prstClr val="black"/>
                </a:solidFill>
                <a:latin typeface="Carlito"/>
                <a:cs typeface="Carlito"/>
              </a:rPr>
              <a:t>to test </a:t>
            </a:r>
            <a:r>
              <a:rPr sz="2400" spc="13" dirty="0">
                <a:solidFill>
                  <a:prstClr val="black"/>
                </a:solidFill>
                <a:latin typeface="Carlito"/>
                <a:cs typeface="Carlito"/>
              </a:rPr>
              <a:t>the </a:t>
            </a:r>
            <a:r>
              <a:rPr sz="2400" spc="4" dirty="0">
                <a:solidFill>
                  <a:prstClr val="black"/>
                </a:solidFill>
                <a:latin typeface="Carlito"/>
                <a:cs typeface="Carlito"/>
              </a:rPr>
              <a:t>hypothesis </a:t>
            </a:r>
            <a:r>
              <a:rPr sz="2400" spc="9" dirty="0">
                <a:solidFill>
                  <a:prstClr val="black"/>
                </a:solidFill>
                <a:latin typeface="Carlito"/>
                <a:cs typeface="Carlito"/>
              </a:rPr>
              <a:t>whether </a:t>
            </a:r>
            <a:r>
              <a:rPr sz="2400" spc="13" dirty="0">
                <a:solidFill>
                  <a:prstClr val="black"/>
                </a:solidFill>
                <a:latin typeface="Carlito"/>
                <a:cs typeface="Carlito"/>
              </a:rPr>
              <a:t>the </a:t>
            </a:r>
            <a:r>
              <a:rPr sz="2400" spc="9" dirty="0">
                <a:solidFill>
                  <a:prstClr val="black"/>
                </a:solidFill>
                <a:latin typeface="Carlito"/>
                <a:cs typeface="Carlito"/>
              </a:rPr>
              <a:t>slope </a:t>
            </a:r>
            <a:r>
              <a:rPr sz="2400" spc="13" dirty="0">
                <a:solidFill>
                  <a:prstClr val="black"/>
                </a:solidFill>
                <a:latin typeface="Carlito"/>
                <a:cs typeface="Carlito"/>
              </a:rPr>
              <a:t>equals  a </a:t>
            </a:r>
            <a:r>
              <a:rPr sz="2400" spc="-4" dirty="0">
                <a:solidFill>
                  <a:prstClr val="black"/>
                </a:solidFill>
                <a:latin typeface="Carlito"/>
                <a:cs typeface="Carlito"/>
              </a:rPr>
              <a:t>constant</a:t>
            </a:r>
            <a:r>
              <a:rPr sz="2400" spc="238" dirty="0">
                <a:solidFill>
                  <a:prstClr val="black"/>
                </a:solidFill>
                <a:latin typeface="Carlito"/>
                <a:cs typeface="Carlito"/>
              </a:rPr>
              <a:t> </a:t>
            </a:r>
            <a:r>
              <a:rPr lang="el-GR" sz="3600" spc="53" baseline="8771" dirty="0" smtClean="0">
                <a:solidFill>
                  <a:srgbClr val="231F20"/>
                </a:solidFill>
                <a:latin typeface="Arial"/>
                <a:cs typeface="Arial"/>
              </a:rPr>
              <a:t>β</a:t>
            </a:r>
            <a:r>
              <a:rPr sz="2400" spc="53" baseline="-3003" dirty="0" smtClean="0">
                <a:solidFill>
                  <a:srgbClr val="231F20"/>
                </a:solidFill>
                <a:latin typeface="Times New Roman"/>
                <a:cs typeface="Times New Roman"/>
              </a:rPr>
              <a:t>1,0</a:t>
            </a:r>
            <a:endParaRPr sz="2400" baseline="-3003" dirty="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2332629">
              <a:spcBef>
                <a:spcPts val="1632"/>
              </a:spcBef>
            </a:pPr>
            <a:r>
              <a:rPr sz="2400" i="1" spc="4" dirty="0">
                <a:solidFill>
                  <a:srgbClr val="231F20"/>
                </a:solidFill>
                <a:latin typeface="Times New Roman"/>
                <a:cs typeface="Times New Roman"/>
              </a:rPr>
              <a:t>H</a:t>
            </a:r>
            <a:r>
              <a:rPr sz="2400" spc="6" baseline="-15669" dirty="0">
                <a:solidFill>
                  <a:srgbClr val="231F20"/>
                </a:solidFill>
                <a:latin typeface="Times New Roman"/>
                <a:cs typeface="Times New Roman"/>
              </a:rPr>
              <a:t>0</a:t>
            </a:r>
            <a:r>
              <a:rPr sz="2400" spc="4" dirty="0">
                <a:solidFill>
                  <a:srgbClr val="231F20"/>
                </a:solidFill>
                <a:latin typeface="Times New Roman"/>
                <a:cs typeface="Times New Roman"/>
              </a:rPr>
              <a:t>: </a:t>
            </a:r>
            <a:r>
              <a:rPr lang="el-GR" sz="2400" spc="75" dirty="0" smtClean="0">
                <a:solidFill>
                  <a:srgbClr val="231F20"/>
                </a:solidFill>
                <a:latin typeface="Arial"/>
                <a:cs typeface="Arial"/>
              </a:rPr>
              <a:t>β</a:t>
            </a:r>
            <a:r>
              <a:rPr sz="2400" spc="112" baseline="-15669" dirty="0" smtClean="0">
                <a:solidFill>
                  <a:srgbClr val="231F20"/>
                </a:solidFill>
                <a:latin typeface="Times New Roman"/>
                <a:cs typeface="Times New Roman"/>
              </a:rPr>
              <a:t>1  </a:t>
            </a:r>
            <a:r>
              <a:rPr sz="2400" spc="627" dirty="0">
                <a:solidFill>
                  <a:srgbClr val="231F20"/>
                </a:solidFill>
                <a:latin typeface="Arial"/>
                <a:cs typeface="Arial"/>
              </a:rPr>
              <a:t>=</a:t>
            </a:r>
            <a:r>
              <a:rPr sz="2400" spc="-278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lang="en-IN" sz="2400" spc="-278" dirty="0" smtClean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lang="el-GR" sz="2400" spc="40" dirty="0" smtClean="0">
                <a:solidFill>
                  <a:srgbClr val="231F20"/>
                </a:solidFill>
                <a:latin typeface="Arial"/>
                <a:cs typeface="Arial"/>
              </a:rPr>
              <a:t>β</a:t>
            </a:r>
            <a:r>
              <a:rPr lang="en-IN" sz="2400" spc="40" dirty="0" smtClean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2400" spc="59" baseline="-15669" dirty="0" smtClean="0">
                <a:solidFill>
                  <a:srgbClr val="231F20"/>
                </a:solidFill>
                <a:latin typeface="Times New Roman"/>
                <a:cs typeface="Times New Roman"/>
              </a:rPr>
              <a:t>1,0</a:t>
            </a:r>
            <a:endParaRPr sz="2400" baseline="-15669" dirty="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2332629">
              <a:spcBef>
                <a:spcPts val="1134"/>
              </a:spcBef>
            </a:pPr>
            <a:r>
              <a:rPr sz="2400" i="1" spc="4" dirty="0">
                <a:solidFill>
                  <a:srgbClr val="231F20"/>
                </a:solidFill>
                <a:latin typeface="Times New Roman"/>
                <a:cs typeface="Times New Roman"/>
              </a:rPr>
              <a:t>H</a:t>
            </a:r>
            <a:r>
              <a:rPr sz="2400" spc="6" baseline="-15669" dirty="0">
                <a:solidFill>
                  <a:srgbClr val="231F20"/>
                </a:solidFill>
                <a:latin typeface="Times New Roman"/>
                <a:cs typeface="Times New Roman"/>
              </a:rPr>
              <a:t>1</a:t>
            </a:r>
            <a:r>
              <a:rPr sz="2400" spc="4" dirty="0">
                <a:solidFill>
                  <a:srgbClr val="231F20"/>
                </a:solidFill>
                <a:latin typeface="Times New Roman"/>
                <a:cs typeface="Times New Roman"/>
              </a:rPr>
              <a:t>: </a:t>
            </a:r>
            <a:r>
              <a:rPr lang="el-GR" sz="2400" spc="75" dirty="0" smtClean="0">
                <a:solidFill>
                  <a:srgbClr val="231F20"/>
                </a:solidFill>
                <a:latin typeface="Arial"/>
                <a:cs typeface="Arial"/>
              </a:rPr>
              <a:t>β</a:t>
            </a:r>
            <a:r>
              <a:rPr sz="2400" spc="112" baseline="-15669" dirty="0" smtClean="0">
                <a:solidFill>
                  <a:srgbClr val="231F20"/>
                </a:solidFill>
                <a:latin typeface="Times New Roman"/>
                <a:cs typeface="Times New Roman"/>
              </a:rPr>
              <a:t>  </a:t>
            </a:r>
            <a:r>
              <a:rPr lang="en-IN" sz="2400" spc="150" dirty="0" smtClean="0">
                <a:solidFill>
                  <a:srgbClr val="231F20"/>
                </a:solidFill>
                <a:latin typeface="Arial"/>
                <a:cs typeface="Arial"/>
              </a:rPr>
              <a:t>!= </a:t>
            </a:r>
            <a:r>
              <a:rPr sz="2400" spc="-278" dirty="0" smtClean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lang="el-GR" sz="2400" spc="40" dirty="0" smtClean="0">
                <a:solidFill>
                  <a:srgbClr val="231F20"/>
                </a:solidFill>
                <a:latin typeface="Arial"/>
                <a:cs typeface="Arial"/>
              </a:rPr>
              <a:t>β</a:t>
            </a:r>
            <a:r>
              <a:rPr sz="2400" spc="59" baseline="-15669" dirty="0" smtClean="0">
                <a:solidFill>
                  <a:srgbClr val="231F20"/>
                </a:solidFill>
                <a:latin typeface="Times New Roman"/>
                <a:cs typeface="Times New Roman"/>
              </a:rPr>
              <a:t>1,0</a:t>
            </a:r>
            <a:endParaRPr sz="2400" baseline="-15669" dirty="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>
              <a:spcBef>
                <a:spcPts val="4"/>
              </a:spcBef>
            </a:pPr>
            <a:endParaRPr sz="3200" dirty="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388865" marR="101419" indent="-333393">
              <a:lnSpc>
                <a:spcPct val="105200"/>
              </a:lnSpc>
              <a:buFont typeface="Arial"/>
              <a:buChar char="•"/>
              <a:tabLst>
                <a:tab pos="388865" algn="l"/>
                <a:tab pos="389425" algn="l"/>
                <a:tab pos="7948756" algn="l"/>
              </a:tabLst>
            </a:pPr>
            <a:r>
              <a:rPr sz="2400" spc="18" dirty="0">
                <a:solidFill>
                  <a:prstClr val="black"/>
                </a:solidFill>
                <a:latin typeface="Carlito"/>
                <a:cs typeface="Carlito"/>
              </a:rPr>
              <a:t>e.g. </a:t>
            </a:r>
            <a:r>
              <a:rPr sz="2400" spc="-4" dirty="0">
                <a:solidFill>
                  <a:prstClr val="black"/>
                </a:solidFill>
                <a:latin typeface="Carlito"/>
                <a:cs typeface="Carlito"/>
              </a:rPr>
              <a:t>relate </a:t>
            </a:r>
            <a:r>
              <a:rPr sz="2400" b="1" spc="13" dirty="0">
                <a:solidFill>
                  <a:prstClr val="black"/>
                </a:solidFill>
                <a:latin typeface="Carlito"/>
                <a:cs typeface="Carlito"/>
              </a:rPr>
              <a:t>ads </a:t>
            </a:r>
            <a:r>
              <a:rPr sz="2400" spc="-4" dirty="0">
                <a:solidFill>
                  <a:prstClr val="black"/>
                </a:solidFill>
                <a:latin typeface="Carlito"/>
                <a:cs typeface="Carlito"/>
              </a:rPr>
              <a:t>to </a:t>
            </a:r>
            <a:r>
              <a:rPr sz="2400" b="1" spc="4" dirty="0">
                <a:solidFill>
                  <a:prstClr val="black"/>
                </a:solidFill>
                <a:latin typeface="Carlito"/>
                <a:cs typeface="Carlito"/>
              </a:rPr>
              <a:t>sales</a:t>
            </a:r>
            <a:r>
              <a:rPr sz="2400" spc="4" dirty="0">
                <a:solidFill>
                  <a:prstClr val="black"/>
                </a:solidFill>
                <a:latin typeface="Carlito"/>
                <a:cs typeface="Carlito"/>
              </a:rPr>
              <a:t>, we </a:t>
            </a:r>
            <a:r>
              <a:rPr sz="2400" dirty="0">
                <a:solidFill>
                  <a:prstClr val="black"/>
                </a:solidFill>
                <a:latin typeface="Carlito"/>
                <a:cs typeface="Carlito"/>
              </a:rPr>
              <a:t>are </a:t>
            </a:r>
            <a:r>
              <a:rPr sz="2400" spc="-4" dirty="0">
                <a:solidFill>
                  <a:prstClr val="black"/>
                </a:solidFill>
                <a:latin typeface="Carlito"/>
                <a:cs typeface="Carlito"/>
              </a:rPr>
              <a:t>interested </a:t>
            </a:r>
            <a:r>
              <a:rPr sz="2400" spc="9" dirty="0">
                <a:solidFill>
                  <a:prstClr val="black"/>
                </a:solidFill>
                <a:latin typeface="Carlito"/>
                <a:cs typeface="Carlito"/>
              </a:rPr>
              <a:t>in </a:t>
            </a:r>
            <a:r>
              <a:rPr sz="2400" spc="4" dirty="0">
                <a:solidFill>
                  <a:prstClr val="black"/>
                </a:solidFill>
                <a:latin typeface="Carlito"/>
                <a:cs typeface="Carlito"/>
              </a:rPr>
              <a:t>study  </a:t>
            </a:r>
            <a:r>
              <a:rPr sz="2400" spc="13" dirty="0">
                <a:solidFill>
                  <a:prstClr val="black"/>
                </a:solidFill>
                <a:latin typeface="Carlito"/>
                <a:cs typeface="Carlito"/>
              </a:rPr>
              <a:t>wh</a:t>
            </a:r>
            <a:r>
              <a:rPr sz="2400" spc="-4" dirty="0">
                <a:solidFill>
                  <a:prstClr val="black"/>
                </a:solidFill>
                <a:latin typeface="Carlito"/>
                <a:cs typeface="Carlito"/>
              </a:rPr>
              <a:t>e</a:t>
            </a:r>
            <a:r>
              <a:rPr sz="2400" spc="9" dirty="0">
                <a:solidFill>
                  <a:prstClr val="black"/>
                </a:solidFill>
                <a:latin typeface="Carlito"/>
                <a:cs typeface="Carlito"/>
              </a:rPr>
              <a:t>ther</a:t>
            </a:r>
            <a:r>
              <a:rPr sz="2400" spc="4" dirty="0">
                <a:solidFill>
                  <a:prstClr val="black"/>
                </a:solidFill>
                <a:latin typeface="Carlito"/>
                <a:cs typeface="Carlito"/>
              </a:rPr>
              <a:t> </a:t>
            </a:r>
            <a:r>
              <a:rPr sz="2400" spc="9" dirty="0">
                <a:solidFill>
                  <a:prstClr val="black"/>
                </a:solidFill>
                <a:latin typeface="Carlito"/>
                <a:cs typeface="Carlito"/>
              </a:rPr>
              <a:t>or</a:t>
            </a:r>
            <a:r>
              <a:rPr sz="2400" spc="4" dirty="0">
                <a:solidFill>
                  <a:prstClr val="black"/>
                </a:solidFill>
                <a:latin typeface="Carlito"/>
                <a:cs typeface="Carlito"/>
              </a:rPr>
              <a:t> </a:t>
            </a:r>
            <a:r>
              <a:rPr sz="2400" spc="13" dirty="0">
                <a:solidFill>
                  <a:prstClr val="black"/>
                </a:solidFill>
                <a:latin typeface="Carlito"/>
                <a:cs typeface="Carlito"/>
              </a:rPr>
              <a:t>n</a:t>
            </a:r>
            <a:r>
              <a:rPr sz="2400" spc="9" dirty="0">
                <a:solidFill>
                  <a:prstClr val="black"/>
                </a:solidFill>
                <a:latin typeface="Carlito"/>
                <a:cs typeface="Carlito"/>
              </a:rPr>
              <a:t>ot</a:t>
            </a:r>
            <a:r>
              <a:rPr sz="2400" spc="4" dirty="0">
                <a:solidFill>
                  <a:prstClr val="black"/>
                </a:solidFill>
                <a:latin typeface="Carlito"/>
                <a:cs typeface="Carlito"/>
              </a:rPr>
              <a:t> </a:t>
            </a:r>
            <a:r>
              <a:rPr sz="2400" spc="9" dirty="0">
                <a:solidFill>
                  <a:prstClr val="black"/>
                </a:solidFill>
                <a:latin typeface="Carlito"/>
                <a:cs typeface="Carlito"/>
              </a:rPr>
              <a:t>inc</a:t>
            </a:r>
            <a:r>
              <a:rPr sz="2400" spc="-31" dirty="0">
                <a:solidFill>
                  <a:prstClr val="black"/>
                </a:solidFill>
                <a:latin typeface="Carlito"/>
                <a:cs typeface="Carlito"/>
              </a:rPr>
              <a:t>r</a:t>
            </a:r>
            <a:r>
              <a:rPr sz="2400" spc="13" dirty="0">
                <a:solidFill>
                  <a:prstClr val="black"/>
                </a:solidFill>
                <a:latin typeface="Carlito"/>
                <a:cs typeface="Carlito"/>
              </a:rPr>
              <a:t>ease</a:t>
            </a:r>
            <a:r>
              <a:rPr sz="2400" spc="4" dirty="0">
                <a:solidFill>
                  <a:prstClr val="black"/>
                </a:solidFill>
                <a:latin typeface="Carlito"/>
                <a:cs typeface="Carlito"/>
              </a:rPr>
              <a:t> </a:t>
            </a:r>
            <a:r>
              <a:rPr sz="2400" spc="13" dirty="0">
                <a:solidFill>
                  <a:prstClr val="black"/>
                </a:solidFill>
                <a:latin typeface="Carlito"/>
                <a:cs typeface="Carlito"/>
              </a:rPr>
              <a:t>a</a:t>
            </a:r>
            <a:r>
              <a:rPr sz="2400" spc="4" dirty="0">
                <a:solidFill>
                  <a:prstClr val="black"/>
                </a:solidFill>
                <a:latin typeface="Carlito"/>
                <a:cs typeface="Carlito"/>
              </a:rPr>
              <a:t> </a:t>
            </a:r>
            <a:r>
              <a:rPr sz="2400" spc="13" dirty="0">
                <a:solidFill>
                  <a:prstClr val="black"/>
                </a:solidFill>
                <a:latin typeface="Carlito"/>
                <a:cs typeface="Carlito"/>
              </a:rPr>
              <a:t>$</a:t>
            </a:r>
            <a:r>
              <a:rPr sz="2400" spc="4" dirty="0">
                <a:solidFill>
                  <a:prstClr val="black"/>
                </a:solidFill>
                <a:latin typeface="Carlito"/>
                <a:cs typeface="Carlito"/>
              </a:rPr>
              <a:t> </a:t>
            </a:r>
            <a:r>
              <a:rPr sz="2400" spc="9" dirty="0">
                <a:solidFill>
                  <a:prstClr val="black"/>
                </a:solidFill>
                <a:latin typeface="Carlito"/>
                <a:cs typeface="Carlito"/>
              </a:rPr>
              <a:t>o</a:t>
            </a:r>
            <a:r>
              <a:rPr sz="2400" spc="13" dirty="0">
                <a:solidFill>
                  <a:prstClr val="black"/>
                </a:solidFill>
                <a:latin typeface="Carlito"/>
                <a:cs typeface="Carlito"/>
              </a:rPr>
              <a:t>n</a:t>
            </a:r>
            <a:r>
              <a:rPr sz="2400" spc="4" dirty="0">
                <a:solidFill>
                  <a:prstClr val="black"/>
                </a:solidFill>
                <a:latin typeface="Carlito"/>
                <a:cs typeface="Carlito"/>
              </a:rPr>
              <a:t> </a:t>
            </a:r>
            <a:r>
              <a:rPr sz="2400" spc="13" dirty="0">
                <a:solidFill>
                  <a:prstClr val="black"/>
                </a:solidFill>
                <a:latin typeface="Carlito"/>
                <a:cs typeface="Carlito"/>
              </a:rPr>
              <a:t>ads</a:t>
            </a:r>
            <a:r>
              <a:rPr sz="2400" spc="4" dirty="0">
                <a:solidFill>
                  <a:prstClr val="black"/>
                </a:solidFill>
                <a:latin typeface="Carlito"/>
                <a:cs typeface="Carlito"/>
              </a:rPr>
              <a:t> </a:t>
            </a:r>
            <a:r>
              <a:rPr sz="2400" spc="13" dirty="0">
                <a:solidFill>
                  <a:prstClr val="black"/>
                </a:solidFill>
                <a:latin typeface="Carlito"/>
                <a:cs typeface="Carlito"/>
              </a:rPr>
              <a:t>w</a:t>
            </a:r>
            <a:r>
              <a:rPr sz="2400" spc="4" dirty="0">
                <a:solidFill>
                  <a:prstClr val="black"/>
                </a:solidFill>
                <a:latin typeface="Carlito"/>
                <a:cs typeface="Carlito"/>
              </a:rPr>
              <a:t>ill </a:t>
            </a:r>
            <a:r>
              <a:rPr sz="2400" spc="9" dirty="0">
                <a:solidFill>
                  <a:prstClr val="black"/>
                </a:solidFill>
                <a:latin typeface="Carlito"/>
                <a:cs typeface="Carlito"/>
              </a:rPr>
              <a:t>inc</a:t>
            </a:r>
            <a:r>
              <a:rPr sz="2400" spc="-31" dirty="0">
                <a:solidFill>
                  <a:prstClr val="black"/>
                </a:solidFill>
                <a:latin typeface="Carlito"/>
                <a:cs typeface="Carlito"/>
              </a:rPr>
              <a:t>r</a:t>
            </a:r>
            <a:r>
              <a:rPr sz="2400" spc="13" dirty="0">
                <a:solidFill>
                  <a:prstClr val="black"/>
                </a:solidFill>
                <a:latin typeface="Carlito"/>
                <a:cs typeface="Carlito"/>
              </a:rPr>
              <a:t>ease</a:t>
            </a:r>
            <a:r>
              <a:rPr sz="2400" spc="4" dirty="0">
                <a:solidFill>
                  <a:prstClr val="black"/>
                </a:solidFill>
                <a:latin typeface="Carlito"/>
                <a:cs typeface="Carlito"/>
              </a:rPr>
              <a:t> </a:t>
            </a:r>
            <a:r>
              <a:rPr sz="2400" spc="13" dirty="0">
                <a:solidFill>
                  <a:prstClr val="black"/>
                </a:solidFill>
                <a:latin typeface="Carlito"/>
                <a:cs typeface="Carlito"/>
              </a:rPr>
              <a:t>$</a:t>
            </a:r>
            <a:r>
              <a:rPr sz="2400" spc="-269" dirty="0">
                <a:solidFill>
                  <a:prstClr val="black"/>
                </a:solidFill>
                <a:latin typeface="Carlito"/>
                <a:cs typeface="Carlito"/>
              </a:rPr>
              <a:t> </a:t>
            </a:r>
            <a:r>
              <a:rPr lang="el-GR" sz="3600" spc="212" baseline="6822" dirty="0" smtClean="0">
                <a:solidFill>
                  <a:srgbClr val="231F20"/>
                </a:solidFill>
                <a:latin typeface="Arial"/>
                <a:cs typeface="Arial"/>
              </a:rPr>
              <a:t>β</a:t>
            </a:r>
            <a:r>
              <a:rPr sz="2400" baseline="-7507" dirty="0" smtClean="0">
                <a:solidFill>
                  <a:srgbClr val="231F20"/>
                </a:solidFill>
                <a:latin typeface="Times New Roman"/>
                <a:cs typeface="Times New Roman"/>
              </a:rPr>
              <a:t>1,0</a:t>
            </a:r>
            <a:r>
              <a:rPr lang="en-IN" sz="2400" baseline="-7507" dirty="0">
                <a:solidFill>
                  <a:srgbClr val="231F20"/>
                </a:solidFill>
                <a:latin typeface="Times New Roman"/>
                <a:cs typeface="Times New Roman"/>
              </a:rPr>
              <a:t> </a:t>
            </a:r>
            <a:r>
              <a:rPr lang="en-IN" sz="2400" dirty="0">
                <a:solidFill>
                  <a:srgbClr val="231F20"/>
                </a:solidFill>
                <a:latin typeface="Times New Roman"/>
                <a:cs typeface="Times New Roman"/>
              </a:rPr>
              <a:t> </a:t>
            </a:r>
            <a:r>
              <a:rPr sz="2400" spc="9" dirty="0" smtClean="0">
                <a:solidFill>
                  <a:prstClr val="black"/>
                </a:solidFill>
                <a:latin typeface="Carlito"/>
                <a:cs typeface="Carlito"/>
              </a:rPr>
              <a:t>in  </a:t>
            </a:r>
            <a:r>
              <a:rPr sz="2400" spc="9" dirty="0">
                <a:solidFill>
                  <a:prstClr val="black"/>
                </a:solidFill>
                <a:latin typeface="Carlito"/>
                <a:cs typeface="Carlito"/>
              </a:rPr>
              <a:t>sales?</a:t>
            </a:r>
            <a:endParaRPr sz="2400" dirty="0">
              <a:solidFill>
                <a:prstClr val="black"/>
              </a:solidFill>
              <a:latin typeface="Carlito"/>
              <a:cs typeface="Carlito"/>
            </a:endParaRPr>
          </a:p>
          <a:p>
            <a:pPr marL="388865" indent="-333393">
              <a:spcBef>
                <a:spcPts val="821"/>
              </a:spcBef>
              <a:buFont typeface="Arial"/>
              <a:buChar char="•"/>
              <a:tabLst>
                <a:tab pos="388865" algn="l"/>
                <a:tab pos="389425" algn="l"/>
              </a:tabLst>
            </a:pPr>
            <a:r>
              <a:rPr sz="2400" spc="9" dirty="0">
                <a:solidFill>
                  <a:prstClr val="black"/>
                </a:solidFill>
                <a:latin typeface="Carlito"/>
                <a:cs typeface="Carlito"/>
              </a:rPr>
              <a:t>sale </a:t>
            </a:r>
            <a:r>
              <a:rPr sz="2400" spc="13" dirty="0">
                <a:solidFill>
                  <a:prstClr val="black"/>
                </a:solidFill>
                <a:latin typeface="Carlito"/>
                <a:cs typeface="Carlito"/>
              </a:rPr>
              <a:t>= </a:t>
            </a:r>
            <a:r>
              <a:rPr lang="el-GR" sz="3600" spc="53" baseline="7797" dirty="0" smtClean="0">
                <a:solidFill>
                  <a:srgbClr val="231F20"/>
                </a:solidFill>
                <a:latin typeface="Arial"/>
                <a:cs typeface="Arial"/>
              </a:rPr>
              <a:t>β</a:t>
            </a:r>
            <a:r>
              <a:rPr sz="2400" spc="53" baseline="-4504" dirty="0" smtClean="0">
                <a:solidFill>
                  <a:srgbClr val="231F20"/>
                </a:solidFill>
                <a:latin typeface="Times New Roman"/>
                <a:cs typeface="Times New Roman"/>
              </a:rPr>
              <a:t>1,0 </a:t>
            </a:r>
            <a:r>
              <a:rPr sz="2400" spc="13" dirty="0">
                <a:solidFill>
                  <a:prstClr val="black"/>
                </a:solidFill>
                <a:latin typeface="Carlito"/>
                <a:cs typeface="Carlito"/>
              </a:rPr>
              <a:t>ads +</a:t>
            </a:r>
            <a:r>
              <a:rPr sz="2400" spc="-379" dirty="0">
                <a:solidFill>
                  <a:prstClr val="black"/>
                </a:solidFill>
                <a:latin typeface="Carlito"/>
                <a:cs typeface="Carlito"/>
              </a:rPr>
              <a:t> </a:t>
            </a:r>
            <a:r>
              <a:rPr sz="2400" spc="-4" dirty="0">
                <a:solidFill>
                  <a:prstClr val="black"/>
                </a:solidFill>
                <a:latin typeface="Carlito"/>
                <a:cs typeface="Carlito"/>
              </a:rPr>
              <a:t>constant?</a:t>
            </a:r>
            <a:endParaRPr sz="2400" dirty="0">
              <a:solidFill>
                <a:prstClr val="black"/>
              </a:solidFill>
              <a:latin typeface="Carlito"/>
              <a:cs typeface="Carlito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583200" y="4928040"/>
              <a:ext cx="3819960" cy="77508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4920" y="4917960"/>
                <a:ext cx="3839400" cy="7948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0803" y="409163"/>
            <a:ext cx="7412131" cy="548747"/>
          </a:xfrm>
          <a:prstGeom prst="rect">
            <a:avLst/>
          </a:prstGeom>
        </p:spPr>
        <p:txBody>
          <a:bodyPr vert="horz" wrap="square" lIns="0" tIns="12326" rIns="0" bIns="0" rtlCol="0" anchor="ctr">
            <a:spAutoFit/>
          </a:bodyPr>
          <a:lstStyle/>
          <a:p>
            <a:pPr marL="11206">
              <a:spcBef>
                <a:spcPts val="97"/>
              </a:spcBef>
            </a:pPr>
            <a:r>
              <a:rPr sz="3485" spc="9" dirty="0"/>
              <a:t>A </a:t>
            </a:r>
            <a:r>
              <a:rPr sz="3485" spc="4" dirty="0"/>
              <a:t>related and important</a:t>
            </a:r>
            <a:r>
              <a:rPr sz="3485" spc="-207" dirty="0"/>
              <a:t> </a:t>
            </a:r>
            <a:r>
              <a:rPr sz="3485" spc="4" dirty="0"/>
              <a:t>question…</a:t>
            </a:r>
            <a:endParaRPr sz="3485"/>
          </a:p>
        </p:txBody>
      </p:sp>
      <p:sp>
        <p:nvSpPr>
          <p:cNvPr id="3" name="object 3"/>
          <p:cNvSpPr txBox="1"/>
          <p:nvPr/>
        </p:nvSpPr>
        <p:spPr>
          <a:xfrm>
            <a:off x="457200" y="1481862"/>
            <a:ext cx="5690522" cy="384042"/>
          </a:xfrm>
          <a:prstGeom prst="rect">
            <a:avLst/>
          </a:prstGeom>
        </p:spPr>
        <p:txBody>
          <a:bodyPr vert="horz" wrap="square" lIns="0" tIns="14568" rIns="0" bIns="0" rtlCol="0">
            <a:spAutoFit/>
          </a:bodyPr>
          <a:lstStyle/>
          <a:p>
            <a:pPr marL="344039" indent="-333393">
              <a:spcBef>
                <a:spcPts val="115"/>
              </a:spcBef>
              <a:buFont typeface="Arial"/>
              <a:buChar char="•"/>
              <a:tabLst>
                <a:tab pos="344039" algn="l"/>
                <a:tab pos="344599" algn="l"/>
              </a:tabLst>
            </a:pPr>
            <a:r>
              <a:rPr sz="2400" spc="9" dirty="0">
                <a:solidFill>
                  <a:prstClr val="black"/>
                </a:solidFill>
                <a:latin typeface="Carlito"/>
                <a:cs typeface="Carlito"/>
              </a:rPr>
              <a:t>whether or not </a:t>
            </a:r>
            <a:r>
              <a:rPr sz="2400" spc="13" dirty="0">
                <a:solidFill>
                  <a:prstClr val="black"/>
                </a:solidFill>
                <a:latin typeface="Carlito"/>
                <a:cs typeface="Carlito"/>
              </a:rPr>
              <a:t>the </a:t>
            </a:r>
            <a:r>
              <a:rPr sz="2400" spc="9" dirty="0">
                <a:solidFill>
                  <a:prstClr val="black"/>
                </a:solidFill>
                <a:latin typeface="Carlito"/>
                <a:cs typeface="Carlito"/>
              </a:rPr>
              <a:t>slope</a:t>
            </a:r>
            <a:r>
              <a:rPr sz="2400" spc="-53" dirty="0">
                <a:solidFill>
                  <a:prstClr val="black"/>
                </a:solidFill>
                <a:latin typeface="Carlito"/>
                <a:cs typeface="Carlito"/>
              </a:rPr>
              <a:t> </a:t>
            </a:r>
            <a:r>
              <a:rPr sz="2400" spc="9" dirty="0" smtClean="0">
                <a:solidFill>
                  <a:prstClr val="black"/>
                </a:solidFill>
                <a:latin typeface="Carlito"/>
                <a:cs typeface="Carlito"/>
              </a:rPr>
              <a:t>is</a:t>
            </a:r>
            <a:r>
              <a:rPr lang="en-IN" sz="2400" spc="9" dirty="0" smtClean="0">
                <a:solidFill>
                  <a:prstClr val="black"/>
                </a:solidFill>
                <a:latin typeface="Carlito"/>
                <a:cs typeface="Carlito"/>
              </a:rPr>
              <a:t> zero ?</a:t>
            </a:r>
            <a:endParaRPr sz="2400" dirty="0">
              <a:solidFill>
                <a:prstClr val="black"/>
              </a:solidFill>
              <a:latin typeface="Carlito"/>
              <a:cs typeface="Carlito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867731" y="4551166"/>
            <a:ext cx="86285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128"/>
              </a:lnSpc>
            </a:pPr>
            <a:r>
              <a:rPr sz="2691" spc="4" dirty="0">
                <a:solidFill>
                  <a:prstClr val="black"/>
                </a:solidFill>
                <a:latin typeface="Carlito"/>
                <a:cs typeface="Carlito"/>
              </a:rPr>
              <a:t>,</a:t>
            </a:r>
            <a:endParaRPr sz="2691">
              <a:solidFill>
                <a:prstClr val="black"/>
              </a:solidFill>
              <a:latin typeface="Carlito"/>
              <a:cs typeface="Carlito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47779" y="1951061"/>
            <a:ext cx="4742890" cy="3715678"/>
          </a:xfrm>
          <a:prstGeom prst="rect">
            <a:avLst/>
          </a:prstGeom>
        </p:spPr>
        <p:txBody>
          <a:bodyPr vert="horz" wrap="square" lIns="0" tIns="121584" rIns="0" bIns="0" rtlCol="0">
            <a:spAutoFit/>
          </a:bodyPr>
          <a:lstStyle/>
          <a:p>
            <a:pPr marR="329471" algn="ctr">
              <a:spcBef>
                <a:spcPts val="957"/>
              </a:spcBef>
            </a:pPr>
            <a:r>
              <a:rPr sz="2382" i="1" spc="9" dirty="0">
                <a:solidFill>
                  <a:srgbClr val="231F20"/>
                </a:solidFill>
                <a:latin typeface="Times New Roman"/>
                <a:cs typeface="Times New Roman"/>
              </a:rPr>
              <a:t>H</a:t>
            </a:r>
            <a:r>
              <a:rPr sz="2515" spc="13" baseline="-16081" dirty="0">
                <a:solidFill>
                  <a:srgbClr val="231F20"/>
                </a:solidFill>
                <a:latin typeface="Times New Roman"/>
                <a:cs typeface="Times New Roman"/>
              </a:rPr>
              <a:t>0</a:t>
            </a:r>
            <a:r>
              <a:rPr sz="2382" spc="9" dirty="0">
                <a:solidFill>
                  <a:srgbClr val="231F20"/>
                </a:solidFill>
                <a:latin typeface="Times New Roman"/>
                <a:cs typeface="Times New Roman"/>
              </a:rPr>
              <a:t>: </a:t>
            </a:r>
            <a:r>
              <a:rPr lang="el-GR" sz="2382" spc="75" dirty="0" smtClean="0">
                <a:solidFill>
                  <a:srgbClr val="231F20"/>
                </a:solidFill>
                <a:latin typeface="Arial"/>
                <a:cs typeface="Arial"/>
              </a:rPr>
              <a:t>β</a:t>
            </a:r>
            <a:r>
              <a:rPr sz="2515" spc="112" baseline="-16081" dirty="0" smtClean="0">
                <a:solidFill>
                  <a:srgbClr val="231F20"/>
                </a:solidFill>
                <a:latin typeface="Times New Roman"/>
                <a:cs typeface="Times New Roman"/>
              </a:rPr>
              <a:t>1  </a:t>
            </a:r>
            <a:r>
              <a:rPr sz="2382" spc="613" dirty="0">
                <a:solidFill>
                  <a:srgbClr val="231F20"/>
                </a:solidFill>
                <a:latin typeface="Arial"/>
                <a:cs typeface="Arial"/>
              </a:rPr>
              <a:t>=</a:t>
            </a:r>
            <a:r>
              <a:rPr sz="2382" spc="-296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2382" spc="13" dirty="0">
                <a:solidFill>
                  <a:srgbClr val="231F20"/>
                </a:solidFill>
                <a:latin typeface="Times New Roman"/>
                <a:cs typeface="Times New Roman"/>
              </a:rPr>
              <a:t>0</a:t>
            </a:r>
            <a:endParaRPr sz="2382" dirty="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R="330031" algn="ctr">
              <a:spcBef>
                <a:spcPts val="869"/>
              </a:spcBef>
            </a:pPr>
            <a:r>
              <a:rPr sz="2382" i="1" spc="9" dirty="0">
                <a:solidFill>
                  <a:srgbClr val="231F20"/>
                </a:solidFill>
                <a:latin typeface="Times New Roman"/>
                <a:cs typeface="Times New Roman"/>
              </a:rPr>
              <a:t>H</a:t>
            </a:r>
            <a:r>
              <a:rPr sz="2515" spc="13" baseline="-16081" dirty="0">
                <a:solidFill>
                  <a:srgbClr val="231F20"/>
                </a:solidFill>
                <a:latin typeface="Times New Roman"/>
                <a:cs typeface="Times New Roman"/>
              </a:rPr>
              <a:t>1</a:t>
            </a:r>
            <a:r>
              <a:rPr sz="2382" spc="9" dirty="0">
                <a:solidFill>
                  <a:srgbClr val="231F20"/>
                </a:solidFill>
                <a:latin typeface="Times New Roman"/>
                <a:cs typeface="Times New Roman"/>
              </a:rPr>
              <a:t>: </a:t>
            </a:r>
            <a:r>
              <a:rPr lang="el-GR" sz="2382" spc="75" dirty="0" smtClean="0">
                <a:solidFill>
                  <a:srgbClr val="231F20"/>
                </a:solidFill>
                <a:latin typeface="Arial"/>
                <a:cs typeface="Arial"/>
              </a:rPr>
              <a:t>β</a:t>
            </a:r>
            <a:r>
              <a:rPr sz="2515" spc="112" baseline="-16081" dirty="0" smtClean="0">
                <a:solidFill>
                  <a:srgbClr val="231F20"/>
                </a:solidFill>
                <a:latin typeface="Times New Roman"/>
                <a:cs typeface="Times New Roman"/>
              </a:rPr>
              <a:t>1  </a:t>
            </a:r>
            <a:r>
              <a:rPr lang="en-IN" sz="2382" spc="154" dirty="0" smtClean="0">
                <a:solidFill>
                  <a:srgbClr val="231F20"/>
                </a:solidFill>
                <a:latin typeface="Arial"/>
                <a:cs typeface="Arial"/>
              </a:rPr>
              <a:t>!=</a:t>
            </a:r>
            <a:r>
              <a:rPr sz="2382" spc="-300" dirty="0" smtClean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2382" spc="13" dirty="0">
                <a:solidFill>
                  <a:srgbClr val="231F20"/>
                </a:solidFill>
                <a:latin typeface="Times New Roman"/>
                <a:cs typeface="Times New Roman"/>
              </a:rPr>
              <a:t>0</a:t>
            </a:r>
            <a:endParaRPr sz="2382" dirty="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366452" marR="26896" indent="-333393" algn="just">
              <a:lnSpc>
                <a:spcPct val="105200"/>
              </a:lnSpc>
              <a:spcBef>
                <a:spcPts val="1946"/>
              </a:spcBef>
              <a:buFont typeface="Arial"/>
              <a:buChar char="•"/>
              <a:tabLst>
                <a:tab pos="367012" algn="l"/>
              </a:tabLst>
            </a:pPr>
            <a:r>
              <a:rPr sz="2400" spc="4" dirty="0">
                <a:solidFill>
                  <a:prstClr val="black"/>
                </a:solidFill>
                <a:latin typeface="Carlito"/>
                <a:cs typeface="Carlito"/>
              </a:rPr>
              <a:t>if </a:t>
            </a:r>
            <a:r>
              <a:rPr sz="2400" spc="9" dirty="0">
                <a:solidFill>
                  <a:prstClr val="black"/>
                </a:solidFill>
                <a:latin typeface="Carlito"/>
                <a:cs typeface="Carlito"/>
              </a:rPr>
              <a:t>β</a:t>
            </a:r>
            <a:r>
              <a:rPr sz="2400" spc="13" baseline="-8130" dirty="0">
                <a:solidFill>
                  <a:prstClr val="black"/>
                </a:solidFill>
                <a:latin typeface="Carlito"/>
                <a:cs typeface="Carlito"/>
              </a:rPr>
              <a:t>1 </a:t>
            </a:r>
            <a:r>
              <a:rPr sz="2400" spc="13" dirty="0">
                <a:solidFill>
                  <a:prstClr val="black"/>
                </a:solidFill>
                <a:latin typeface="Carlito"/>
                <a:cs typeface="Carlito"/>
              </a:rPr>
              <a:t>= </a:t>
            </a:r>
            <a:r>
              <a:rPr sz="2400" spc="9" dirty="0">
                <a:solidFill>
                  <a:prstClr val="black"/>
                </a:solidFill>
                <a:latin typeface="Carlito"/>
                <a:cs typeface="Carlito"/>
              </a:rPr>
              <a:t>0, </a:t>
            </a:r>
            <a:r>
              <a:rPr sz="2400" spc="4" dirty="0">
                <a:solidFill>
                  <a:prstClr val="black"/>
                </a:solidFill>
                <a:latin typeface="Carlito"/>
                <a:cs typeface="Carlito"/>
              </a:rPr>
              <a:t>that </a:t>
            </a:r>
            <a:r>
              <a:rPr sz="2400" spc="13" dirty="0">
                <a:solidFill>
                  <a:prstClr val="black"/>
                </a:solidFill>
                <a:latin typeface="Carlito"/>
                <a:cs typeface="Carlito"/>
              </a:rPr>
              <a:t>means Y does</a:t>
            </a:r>
            <a:r>
              <a:rPr sz="2400" spc="-93" dirty="0">
                <a:solidFill>
                  <a:prstClr val="black"/>
                </a:solidFill>
                <a:latin typeface="Carlito"/>
                <a:cs typeface="Carlito"/>
              </a:rPr>
              <a:t> </a:t>
            </a:r>
            <a:r>
              <a:rPr sz="2400" spc="9" dirty="0">
                <a:solidFill>
                  <a:prstClr val="black"/>
                </a:solidFill>
                <a:latin typeface="Carlito"/>
                <a:cs typeface="Carlito"/>
              </a:rPr>
              <a:t>not  </a:t>
            </a:r>
            <a:r>
              <a:rPr sz="2400" spc="13" dirty="0">
                <a:solidFill>
                  <a:prstClr val="black"/>
                </a:solidFill>
                <a:latin typeface="Carlito"/>
                <a:cs typeface="Carlito"/>
              </a:rPr>
              <a:t>depend on </a:t>
            </a:r>
            <a:r>
              <a:rPr sz="2400" spc="9" dirty="0">
                <a:solidFill>
                  <a:prstClr val="black"/>
                </a:solidFill>
                <a:latin typeface="Carlito"/>
                <a:cs typeface="Carlito"/>
              </a:rPr>
              <a:t>X,</a:t>
            </a:r>
            <a:r>
              <a:rPr sz="2400" spc="-22" dirty="0">
                <a:solidFill>
                  <a:prstClr val="black"/>
                </a:solidFill>
                <a:latin typeface="Carlito"/>
                <a:cs typeface="Carlito"/>
              </a:rPr>
              <a:t> </a:t>
            </a:r>
            <a:r>
              <a:rPr sz="2400" spc="4" dirty="0">
                <a:solidFill>
                  <a:prstClr val="black"/>
                </a:solidFill>
                <a:latin typeface="Carlito"/>
                <a:cs typeface="Carlito"/>
              </a:rPr>
              <a:t>i.e.,</a:t>
            </a:r>
            <a:endParaRPr sz="2400" dirty="0">
              <a:solidFill>
                <a:prstClr val="black"/>
              </a:solidFill>
              <a:latin typeface="Carlito"/>
              <a:cs typeface="Carlito"/>
            </a:endParaRPr>
          </a:p>
          <a:p>
            <a:pPr marL="366452" indent="-333393" algn="just">
              <a:spcBef>
                <a:spcPts val="821"/>
              </a:spcBef>
              <a:buFont typeface="Arial"/>
              <a:buChar char="•"/>
              <a:tabLst>
                <a:tab pos="367012" algn="l"/>
              </a:tabLst>
            </a:pPr>
            <a:r>
              <a:rPr sz="2400" spc="13" dirty="0">
                <a:solidFill>
                  <a:prstClr val="black"/>
                </a:solidFill>
                <a:latin typeface="Carlito"/>
                <a:cs typeface="Carlito"/>
              </a:rPr>
              <a:t>Y and X </a:t>
            </a:r>
            <a:r>
              <a:rPr sz="2400" dirty="0">
                <a:solidFill>
                  <a:prstClr val="black"/>
                </a:solidFill>
                <a:latin typeface="Carlito"/>
                <a:cs typeface="Carlito"/>
              </a:rPr>
              <a:t>are</a:t>
            </a:r>
            <a:r>
              <a:rPr sz="2400" spc="-40" dirty="0">
                <a:solidFill>
                  <a:prstClr val="black"/>
                </a:solidFill>
                <a:latin typeface="Carlito"/>
                <a:cs typeface="Carlito"/>
              </a:rPr>
              <a:t> </a:t>
            </a:r>
            <a:r>
              <a:rPr sz="2400" b="1" spc="9" dirty="0">
                <a:solidFill>
                  <a:prstClr val="black"/>
                </a:solidFill>
                <a:latin typeface="Carlito"/>
                <a:cs typeface="Carlito"/>
              </a:rPr>
              <a:t>independent</a:t>
            </a:r>
            <a:endParaRPr sz="2400" dirty="0">
              <a:solidFill>
                <a:prstClr val="black"/>
              </a:solidFill>
              <a:latin typeface="Carlito"/>
              <a:cs typeface="Carlito"/>
            </a:endParaRPr>
          </a:p>
          <a:p>
            <a:pPr marL="366452" marR="114866" indent="-333393" algn="just">
              <a:lnSpc>
                <a:spcPct val="105200"/>
              </a:lnSpc>
              <a:spcBef>
                <a:spcPts val="653"/>
              </a:spcBef>
              <a:buFont typeface="Arial"/>
              <a:buChar char="•"/>
              <a:tabLst>
                <a:tab pos="367012" algn="l"/>
              </a:tabLst>
            </a:pPr>
            <a:r>
              <a:rPr sz="2400" spc="9" dirty="0">
                <a:solidFill>
                  <a:prstClr val="black"/>
                </a:solidFill>
                <a:latin typeface="Carlito"/>
                <a:cs typeface="Carlito"/>
              </a:rPr>
              <a:t>In </a:t>
            </a:r>
            <a:r>
              <a:rPr sz="2400" spc="13" dirty="0">
                <a:solidFill>
                  <a:prstClr val="black"/>
                </a:solidFill>
                <a:latin typeface="Carlito"/>
                <a:cs typeface="Carlito"/>
              </a:rPr>
              <a:t>the </a:t>
            </a:r>
            <a:r>
              <a:rPr sz="2400" spc="4" dirty="0" smtClean="0">
                <a:solidFill>
                  <a:prstClr val="black"/>
                </a:solidFill>
                <a:latin typeface="Carlito"/>
                <a:cs typeface="Carlito"/>
              </a:rPr>
              <a:t>advertisement</a:t>
            </a:r>
            <a:r>
              <a:rPr lang="en-IN" sz="2400" spc="4" dirty="0" smtClean="0">
                <a:solidFill>
                  <a:prstClr val="black"/>
                </a:solidFill>
                <a:latin typeface="Carlito"/>
                <a:cs typeface="Carlito"/>
              </a:rPr>
              <a:t> </a:t>
            </a:r>
            <a:r>
              <a:rPr sz="2400" dirty="0" smtClean="0">
                <a:solidFill>
                  <a:prstClr val="black"/>
                </a:solidFill>
                <a:latin typeface="Carlito"/>
                <a:cs typeface="Carlito"/>
              </a:rPr>
              <a:t>example  </a:t>
            </a:r>
            <a:r>
              <a:rPr sz="2400" spc="13" dirty="0" smtClean="0">
                <a:solidFill>
                  <a:prstClr val="black"/>
                </a:solidFill>
                <a:latin typeface="Carlito"/>
                <a:cs typeface="Carlito"/>
              </a:rPr>
              <a:t>does</a:t>
            </a:r>
            <a:r>
              <a:rPr lang="en-IN" sz="2400" spc="13" dirty="0">
                <a:solidFill>
                  <a:prstClr val="black"/>
                </a:solidFill>
                <a:latin typeface="Carlito"/>
                <a:cs typeface="Carlito"/>
              </a:rPr>
              <a:t> </a:t>
            </a:r>
            <a:r>
              <a:rPr sz="2400" b="1" spc="13" dirty="0" smtClean="0">
                <a:solidFill>
                  <a:prstClr val="black"/>
                </a:solidFill>
                <a:latin typeface="Carlito"/>
                <a:cs typeface="Carlito"/>
              </a:rPr>
              <a:t>ads </a:t>
            </a:r>
            <a:r>
              <a:rPr sz="2400" spc="4" dirty="0">
                <a:solidFill>
                  <a:srgbClr val="9A403E"/>
                </a:solidFill>
                <a:latin typeface="Carlito"/>
                <a:cs typeface="Carlito"/>
              </a:rPr>
              <a:t>increase </a:t>
            </a:r>
            <a:r>
              <a:rPr sz="2400" b="1" spc="9" dirty="0">
                <a:solidFill>
                  <a:prstClr val="black"/>
                </a:solidFill>
                <a:latin typeface="Carlito"/>
                <a:cs typeface="Carlito"/>
              </a:rPr>
              <a:t>sales</a:t>
            </a:r>
            <a:r>
              <a:rPr sz="2400" spc="9" dirty="0">
                <a:solidFill>
                  <a:prstClr val="black"/>
                </a:solidFill>
                <a:latin typeface="Carlito"/>
                <a:cs typeface="Carlito"/>
              </a:rPr>
              <a:t>? or</a:t>
            </a:r>
            <a:r>
              <a:rPr sz="2400" spc="-53" dirty="0">
                <a:solidFill>
                  <a:prstClr val="black"/>
                </a:solidFill>
                <a:latin typeface="Carlito"/>
                <a:cs typeface="Carlito"/>
              </a:rPr>
              <a:t> </a:t>
            </a:r>
            <a:r>
              <a:rPr sz="2400" spc="9" dirty="0">
                <a:solidFill>
                  <a:prstClr val="black"/>
                </a:solidFill>
                <a:latin typeface="Carlito"/>
                <a:cs typeface="Carlito"/>
              </a:rPr>
              <a:t>no  </a:t>
            </a:r>
            <a:r>
              <a:rPr sz="2400" spc="-9" dirty="0">
                <a:solidFill>
                  <a:prstClr val="black"/>
                </a:solidFill>
                <a:latin typeface="Carlito"/>
                <a:cs typeface="Carlito"/>
              </a:rPr>
              <a:t>effect?</a:t>
            </a:r>
            <a:endParaRPr sz="2400" dirty="0">
              <a:solidFill>
                <a:prstClr val="black"/>
              </a:solidFill>
              <a:latin typeface="Carlito"/>
              <a:cs typeface="Carlito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044597" y="3444637"/>
            <a:ext cx="4099403" cy="27881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412">
              <a:solidFill>
                <a:prstClr val="black"/>
              </a:solidFill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407332" y="1942160"/>
            <a:ext cx="3390900" cy="786504"/>
          </a:xfrm>
          <a:prstGeom prst="rect">
            <a:avLst/>
          </a:prstGeom>
        </p:spPr>
        <p:txBody>
          <a:bodyPr vert="horz" wrap="square" lIns="0" tIns="12326" rIns="0" bIns="0" rtlCol="0">
            <a:spAutoFit/>
          </a:bodyPr>
          <a:lstStyle/>
          <a:p>
            <a:pPr marL="11206">
              <a:spcBef>
                <a:spcPts val="97"/>
              </a:spcBef>
            </a:pPr>
            <a:r>
              <a:rPr sz="2515" b="1" dirty="0">
                <a:solidFill>
                  <a:srgbClr val="C0504D"/>
                </a:solidFill>
                <a:latin typeface="Carlito"/>
                <a:cs typeface="Carlito"/>
              </a:rPr>
              <a:t>Significance </a:t>
            </a:r>
            <a:r>
              <a:rPr sz="2515" b="1" spc="4" dirty="0">
                <a:solidFill>
                  <a:srgbClr val="C0504D"/>
                </a:solidFill>
                <a:latin typeface="Carlito"/>
                <a:cs typeface="Carlito"/>
              </a:rPr>
              <a:t>of</a:t>
            </a:r>
            <a:r>
              <a:rPr sz="2515" b="1" spc="-26" dirty="0">
                <a:solidFill>
                  <a:srgbClr val="C0504D"/>
                </a:solidFill>
                <a:latin typeface="Carlito"/>
                <a:cs typeface="Carlito"/>
              </a:rPr>
              <a:t> </a:t>
            </a:r>
            <a:r>
              <a:rPr sz="2515" b="1" spc="-4" dirty="0">
                <a:solidFill>
                  <a:srgbClr val="C0504D"/>
                </a:solidFill>
                <a:latin typeface="Carlito"/>
                <a:cs typeface="Carlito"/>
              </a:rPr>
              <a:t>regression</a:t>
            </a:r>
            <a:endParaRPr sz="2515" dirty="0">
              <a:solidFill>
                <a:prstClr val="black"/>
              </a:solidFill>
              <a:latin typeface="Carlito"/>
              <a:cs typeface="Carli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222117" y="4292243"/>
            <a:ext cx="121584" cy="249510"/>
          </a:xfrm>
          <a:prstGeom prst="rect">
            <a:avLst/>
          </a:prstGeom>
        </p:spPr>
        <p:txBody>
          <a:bodyPr vert="horz" wrap="square" lIns="0" tIns="11766" rIns="0" bIns="0" rtlCol="0">
            <a:spAutoFit/>
          </a:bodyPr>
          <a:lstStyle/>
          <a:p>
            <a:pPr marL="11206">
              <a:spcBef>
                <a:spcPts val="93"/>
              </a:spcBef>
            </a:pPr>
            <a:r>
              <a:rPr sz="1544" i="1" spc="4" dirty="0">
                <a:solidFill>
                  <a:srgbClr val="231F20"/>
                </a:solidFill>
                <a:latin typeface="Schoolbook Uralic"/>
                <a:cs typeface="Schoolbook Uralic"/>
              </a:rPr>
              <a:t>x</a:t>
            </a:r>
            <a:endParaRPr sz="1544">
              <a:solidFill>
                <a:prstClr val="black"/>
              </a:solidFill>
              <a:latin typeface="Schoolbook Uralic"/>
              <a:cs typeface="Schoolbook Uralic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04581" y="1521141"/>
            <a:ext cx="121584" cy="249510"/>
          </a:xfrm>
          <a:prstGeom prst="rect">
            <a:avLst/>
          </a:prstGeom>
        </p:spPr>
        <p:txBody>
          <a:bodyPr vert="horz" wrap="square" lIns="0" tIns="11766" rIns="0" bIns="0" rtlCol="0">
            <a:spAutoFit/>
          </a:bodyPr>
          <a:lstStyle/>
          <a:p>
            <a:pPr marL="11206">
              <a:spcBef>
                <a:spcPts val="93"/>
              </a:spcBef>
            </a:pPr>
            <a:r>
              <a:rPr sz="1544" i="1" spc="4" dirty="0">
                <a:solidFill>
                  <a:srgbClr val="231F20"/>
                </a:solidFill>
                <a:latin typeface="Schoolbook Uralic"/>
                <a:cs typeface="Schoolbook Uralic"/>
              </a:rPr>
              <a:t>y</a:t>
            </a:r>
            <a:endParaRPr sz="1544">
              <a:solidFill>
                <a:prstClr val="black"/>
              </a:solidFill>
              <a:latin typeface="Schoolbook Uralic"/>
              <a:cs typeface="Schoolbook Uralic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902485" y="1640716"/>
            <a:ext cx="3413871" cy="2693894"/>
            <a:chOff x="870416" y="1859478"/>
            <a:chExt cx="3869054" cy="3053080"/>
          </a:xfrm>
        </p:grpSpPr>
        <p:sp>
          <p:nvSpPr>
            <p:cNvPr id="5" name="object 5"/>
            <p:cNvSpPr/>
            <p:nvPr/>
          </p:nvSpPr>
          <p:spPr>
            <a:xfrm>
              <a:off x="878396" y="1867457"/>
              <a:ext cx="3853179" cy="3037205"/>
            </a:xfrm>
            <a:custGeom>
              <a:avLst/>
              <a:gdLst/>
              <a:ahLst/>
              <a:cxnLst/>
              <a:rect l="l" t="t" r="r" b="b"/>
              <a:pathLst>
                <a:path w="3853179" h="3037204">
                  <a:moveTo>
                    <a:pt x="0" y="3037092"/>
                  </a:moveTo>
                  <a:lnTo>
                    <a:pt x="3852894" y="3037092"/>
                  </a:lnTo>
                  <a:lnTo>
                    <a:pt x="3852894" y="0"/>
                  </a:lnTo>
                  <a:lnTo>
                    <a:pt x="0" y="0"/>
                  </a:lnTo>
                  <a:lnTo>
                    <a:pt x="0" y="3037092"/>
                  </a:lnTo>
                  <a:close/>
                </a:path>
              </a:pathLst>
            </a:custGeom>
            <a:ln w="15958">
              <a:solidFill>
                <a:srgbClr val="BCBEC0"/>
              </a:solidFill>
            </a:ln>
          </p:spPr>
          <p:txBody>
            <a:bodyPr wrap="square" lIns="0" tIns="0" rIns="0" bIns="0" rtlCol="0"/>
            <a:lstStyle/>
            <a:p>
              <a:endParaRPr sz="1412">
                <a:solidFill>
                  <a:prstClr val="black"/>
                </a:solidFill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1278343" y="3406609"/>
              <a:ext cx="3067050" cy="0"/>
            </a:xfrm>
            <a:custGeom>
              <a:avLst/>
              <a:gdLst/>
              <a:ahLst/>
              <a:cxnLst/>
              <a:rect l="l" t="t" r="r" b="b"/>
              <a:pathLst>
                <a:path w="3067050">
                  <a:moveTo>
                    <a:pt x="0" y="0"/>
                  </a:moveTo>
                  <a:lnTo>
                    <a:pt x="3066478" y="0"/>
                  </a:lnTo>
                </a:path>
              </a:pathLst>
            </a:custGeom>
            <a:ln w="38282">
              <a:solidFill>
                <a:srgbClr val="0079C1"/>
              </a:solidFill>
            </a:ln>
          </p:spPr>
          <p:txBody>
            <a:bodyPr wrap="square" lIns="0" tIns="0" rIns="0" bIns="0" rtlCol="0"/>
            <a:lstStyle/>
            <a:p>
              <a:endParaRPr sz="1412">
                <a:solidFill>
                  <a:prstClr val="black"/>
                </a:solidFill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1368450" y="2870923"/>
              <a:ext cx="94640" cy="9455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412">
                <a:solidFill>
                  <a:prstClr val="black"/>
                </a:solidFill>
              </a:endParaRPr>
            </a:p>
          </p:txBody>
        </p:sp>
        <p:sp>
          <p:nvSpPr>
            <p:cNvPr id="8" name="object 8"/>
            <p:cNvSpPr/>
            <p:nvPr/>
          </p:nvSpPr>
          <p:spPr>
            <a:xfrm>
              <a:off x="1512506" y="3240405"/>
              <a:ext cx="94640" cy="9452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412">
                <a:solidFill>
                  <a:prstClr val="black"/>
                </a:solidFill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2075002" y="3042551"/>
              <a:ext cx="94653" cy="94551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412">
                <a:solidFill>
                  <a:prstClr val="black"/>
                </a:solidFill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1758302" y="3518916"/>
              <a:ext cx="94678" cy="94513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412">
                <a:solidFill>
                  <a:prstClr val="black"/>
                </a:solidFill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1235247" y="3556774"/>
              <a:ext cx="94683" cy="9456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412">
                <a:solidFill>
                  <a:prstClr val="black"/>
                </a:solidFill>
              </a:endParaRPr>
            </a:p>
          </p:txBody>
        </p:sp>
        <p:sp>
          <p:nvSpPr>
            <p:cNvPr id="12" name="object 12"/>
            <p:cNvSpPr/>
            <p:nvPr/>
          </p:nvSpPr>
          <p:spPr>
            <a:xfrm>
              <a:off x="2204821" y="3679723"/>
              <a:ext cx="94678" cy="94526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412">
                <a:solidFill>
                  <a:prstClr val="black"/>
                </a:solidFill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2566847" y="3550145"/>
              <a:ext cx="94653" cy="94526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412">
                <a:solidFill>
                  <a:prstClr val="black"/>
                </a:solidFill>
              </a:endParaRPr>
            </a:p>
          </p:txBody>
        </p:sp>
        <p:sp>
          <p:nvSpPr>
            <p:cNvPr id="14" name="object 14"/>
            <p:cNvSpPr/>
            <p:nvPr/>
          </p:nvSpPr>
          <p:spPr>
            <a:xfrm>
              <a:off x="2757830" y="3234436"/>
              <a:ext cx="94653" cy="94526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412">
                <a:solidFill>
                  <a:prstClr val="black"/>
                </a:solidFill>
              </a:endParaRPr>
            </a:p>
          </p:txBody>
        </p:sp>
        <p:sp>
          <p:nvSpPr>
            <p:cNvPr id="15" name="object 15"/>
            <p:cNvSpPr/>
            <p:nvPr/>
          </p:nvSpPr>
          <p:spPr>
            <a:xfrm>
              <a:off x="3169564" y="3008922"/>
              <a:ext cx="94653" cy="94564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412">
                <a:solidFill>
                  <a:prstClr val="black"/>
                </a:solidFill>
              </a:endParaRPr>
            </a:p>
          </p:txBody>
        </p:sp>
        <p:sp>
          <p:nvSpPr>
            <p:cNvPr id="16" name="object 16"/>
            <p:cNvSpPr/>
            <p:nvPr/>
          </p:nvSpPr>
          <p:spPr>
            <a:xfrm>
              <a:off x="3300310" y="3577805"/>
              <a:ext cx="94640" cy="94513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412">
                <a:solidFill>
                  <a:prstClr val="black"/>
                </a:solidFill>
              </a:endParaRPr>
            </a:p>
          </p:txBody>
        </p:sp>
        <p:sp>
          <p:nvSpPr>
            <p:cNvPr id="17" name="object 17"/>
            <p:cNvSpPr/>
            <p:nvPr/>
          </p:nvSpPr>
          <p:spPr>
            <a:xfrm>
              <a:off x="3735743" y="3577767"/>
              <a:ext cx="94640" cy="94487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412">
                <a:solidFill>
                  <a:prstClr val="black"/>
                </a:solidFill>
              </a:endParaRPr>
            </a:p>
          </p:txBody>
        </p:sp>
        <p:sp>
          <p:nvSpPr>
            <p:cNvPr id="18" name="object 18"/>
            <p:cNvSpPr/>
            <p:nvPr/>
          </p:nvSpPr>
          <p:spPr>
            <a:xfrm>
              <a:off x="4041940" y="2965157"/>
              <a:ext cx="94615" cy="94551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412">
                <a:solidFill>
                  <a:prstClr val="black"/>
                </a:solidFill>
              </a:endParaRPr>
            </a:p>
          </p:txBody>
        </p:sp>
        <p:sp>
          <p:nvSpPr>
            <p:cNvPr id="19" name="object 19"/>
            <p:cNvSpPr/>
            <p:nvPr/>
          </p:nvSpPr>
          <p:spPr>
            <a:xfrm>
              <a:off x="4195292" y="3599433"/>
              <a:ext cx="94678" cy="94526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412">
                <a:solidFill>
                  <a:prstClr val="black"/>
                </a:solidFill>
              </a:endParaRPr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1516391" y="4409649"/>
            <a:ext cx="2383491" cy="1205180"/>
          </a:xfrm>
          <a:prstGeom prst="rect">
            <a:avLst/>
          </a:prstGeom>
        </p:spPr>
        <p:txBody>
          <a:bodyPr vert="horz" wrap="square" lIns="0" tIns="77321" rIns="0" bIns="0" rtlCol="0">
            <a:spAutoFit/>
          </a:bodyPr>
          <a:lstStyle/>
          <a:p>
            <a:pPr marR="178183" algn="ctr">
              <a:spcBef>
                <a:spcPts val="609"/>
              </a:spcBef>
            </a:pPr>
            <a:r>
              <a:rPr sz="1544" spc="71" dirty="0">
                <a:solidFill>
                  <a:srgbClr val="231F20"/>
                </a:solidFill>
                <a:latin typeface="Cabin"/>
                <a:cs typeface="Cabin"/>
              </a:rPr>
              <a:t>(</a:t>
            </a:r>
            <a:r>
              <a:rPr sz="1544" i="1" spc="71" dirty="0">
                <a:solidFill>
                  <a:srgbClr val="231F20"/>
                </a:solidFill>
                <a:latin typeface="Schoolbook Uralic"/>
                <a:cs typeface="Schoolbook Uralic"/>
              </a:rPr>
              <a:t>a</a:t>
            </a:r>
            <a:r>
              <a:rPr sz="1544" spc="71" dirty="0">
                <a:solidFill>
                  <a:srgbClr val="231F20"/>
                </a:solidFill>
                <a:latin typeface="Cabin"/>
                <a:cs typeface="Cabin"/>
              </a:rPr>
              <a:t>)</a:t>
            </a:r>
            <a:endParaRPr sz="1544">
              <a:solidFill>
                <a:prstClr val="black"/>
              </a:solidFill>
              <a:latin typeface="Cabin"/>
              <a:cs typeface="Cabin"/>
            </a:endParaRPr>
          </a:p>
          <a:p>
            <a:pPr marL="305937" indent="-272878">
              <a:spcBef>
                <a:spcPts val="852"/>
              </a:spcBef>
              <a:buFontTx/>
              <a:buChar char="•"/>
              <a:tabLst>
                <a:tab pos="305937" algn="l"/>
                <a:tab pos="306497" algn="l"/>
                <a:tab pos="759799" algn="l"/>
              </a:tabLst>
            </a:pPr>
            <a:r>
              <a:rPr sz="2515" spc="4" dirty="0">
                <a:solidFill>
                  <a:prstClr val="black"/>
                </a:solidFill>
                <a:latin typeface="Carlito"/>
                <a:cs typeface="Carlito"/>
              </a:rPr>
              <a:t>H</a:t>
            </a:r>
            <a:r>
              <a:rPr sz="2515" spc="6" baseline="-7309" dirty="0">
                <a:solidFill>
                  <a:prstClr val="black"/>
                </a:solidFill>
                <a:latin typeface="Carlito"/>
                <a:cs typeface="Carlito"/>
              </a:rPr>
              <a:t>0	</a:t>
            </a:r>
            <a:r>
              <a:rPr sz="2515" dirty="0">
                <a:solidFill>
                  <a:prstClr val="black"/>
                </a:solidFill>
                <a:latin typeface="Carlito"/>
                <a:cs typeface="Carlito"/>
              </a:rPr>
              <a:t>not</a:t>
            </a:r>
            <a:r>
              <a:rPr sz="2515" spc="-49" dirty="0">
                <a:solidFill>
                  <a:prstClr val="black"/>
                </a:solidFill>
                <a:latin typeface="Carlito"/>
                <a:cs typeface="Carlito"/>
              </a:rPr>
              <a:t> </a:t>
            </a:r>
            <a:r>
              <a:rPr sz="2515" spc="-4" dirty="0">
                <a:solidFill>
                  <a:prstClr val="black"/>
                </a:solidFill>
                <a:latin typeface="Carlito"/>
                <a:cs typeface="Carlito"/>
              </a:rPr>
              <a:t>rejected</a:t>
            </a:r>
            <a:endParaRPr sz="2515">
              <a:solidFill>
                <a:prstClr val="black"/>
              </a:solidFill>
              <a:latin typeface="Carlito"/>
              <a:cs typeface="Carlito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8439891" y="4306344"/>
            <a:ext cx="121584" cy="249510"/>
          </a:xfrm>
          <a:prstGeom prst="rect">
            <a:avLst/>
          </a:prstGeom>
        </p:spPr>
        <p:txBody>
          <a:bodyPr vert="horz" wrap="square" lIns="0" tIns="11766" rIns="0" bIns="0" rtlCol="0">
            <a:spAutoFit/>
          </a:bodyPr>
          <a:lstStyle/>
          <a:p>
            <a:pPr marL="11206">
              <a:spcBef>
                <a:spcPts val="93"/>
              </a:spcBef>
            </a:pPr>
            <a:r>
              <a:rPr sz="1544" i="1" spc="4" dirty="0">
                <a:solidFill>
                  <a:srgbClr val="231F20"/>
                </a:solidFill>
                <a:latin typeface="Schoolbook Uralic"/>
                <a:cs typeface="Schoolbook Uralic"/>
              </a:rPr>
              <a:t>x</a:t>
            </a:r>
            <a:endParaRPr sz="1544">
              <a:solidFill>
                <a:prstClr val="black"/>
              </a:solidFill>
              <a:latin typeface="Schoolbook Uralic"/>
              <a:cs typeface="Schoolbook Uralic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937010" y="1521169"/>
            <a:ext cx="121584" cy="249510"/>
          </a:xfrm>
          <a:prstGeom prst="rect">
            <a:avLst/>
          </a:prstGeom>
        </p:spPr>
        <p:txBody>
          <a:bodyPr vert="horz" wrap="square" lIns="0" tIns="11766" rIns="0" bIns="0" rtlCol="0">
            <a:spAutoFit/>
          </a:bodyPr>
          <a:lstStyle/>
          <a:p>
            <a:pPr marL="11206">
              <a:spcBef>
                <a:spcPts val="93"/>
              </a:spcBef>
            </a:pPr>
            <a:r>
              <a:rPr sz="1544" i="1" spc="4" dirty="0">
                <a:solidFill>
                  <a:srgbClr val="231F20"/>
                </a:solidFill>
                <a:latin typeface="Schoolbook Uralic"/>
                <a:cs typeface="Schoolbook Uralic"/>
              </a:rPr>
              <a:t>y</a:t>
            </a:r>
            <a:endParaRPr sz="1544">
              <a:solidFill>
                <a:prstClr val="black"/>
              </a:solidFill>
              <a:latin typeface="Schoolbook Uralic"/>
              <a:cs typeface="Schoolbook Uralic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5120286" y="1640716"/>
            <a:ext cx="3413871" cy="2693894"/>
            <a:chOff x="5650591" y="1859478"/>
            <a:chExt cx="3869054" cy="3053080"/>
          </a:xfrm>
        </p:grpSpPr>
        <p:sp>
          <p:nvSpPr>
            <p:cNvPr id="24" name="object 24"/>
            <p:cNvSpPr/>
            <p:nvPr/>
          </p:nvSpPr>
          <p:spPr>
            <a:xfrm>
              <a:off x="5658571" y="1867457"/>
              <a:ext cx="3853179" cy="3037205"/>
            </a:xfrm>
            <a:custGeom>
              <a:avLst/>
              <a:gdLst/>
              <a:ahLst/>
              <a:cxnLst/>
              <a:rect l="l" t="t" r="r" b="b"/>
              <a:pathLst>
                <a:path w="3853179" h="3037204">
                  <a:moveTo>
                    <a:pt x="0" y="3037092"/>
                  </a:moveTo>
                  <a:lnTo>
                    <a:pt x="3852894" y="3037092"/>
                  </a:lnTo>
                  <a:lnTo>
                    <a:pt x="3852894" y="0"/>
                  </a:lnTo>
                  <a:lnTo>
                    <a:pt x="0" y="0"/>
                  </a:lnTo>
                  <a:lnTo>
                    <a:pt x="0" y="3037092"/>
                  </a:lnTo>
                  <a:close/>
                </a:path>
              </a:pathLst>
            </a:custGeom>
            <a:ln w="15958">
              <a:solidFill>
                <a:srgbClr val="BCBEC0"/>
              </a:solidFill>
            </a:ln>
          </p:spPr>
          <p:txBody>
            <a:bodyPr wrap="square" lIns="0" tIns="0" rIns="0" bIns="0" rtlCol="0"/>
            <a:lstStyle/>
            <a:p>
              <a:endParaRPr sz="1412">
                <a:solidFill>
                  <a:prstClr val="black"/>
                </a:solidFill>
              </a:endParaRPr>
            </a:p>
          </p:txBody>
        </p:sp>
        <p:sp>
          <p:nvSpPr>
            <p:cNvPr id="25" name="object 25"/>
            <p:cNvSpPr/>
            <p:nvPr/>
          </p:nvSpPr>
          <p:spPr>
            <a:xfrm>
              <a:off x="6058509" y="3406609"/>
              <a:ext cx="3067050" cy="0"/>
            </a:xfrm>
            <a:custGeom>
              <a:avLst/>
              <a:gdLst/>
              <a:ahLst/>
              <a:cxnLst/>
              <a:rect l="l" t="t" r="r" b="b"/>
              <a:pathLst>
                <a:path w="3067050">
                  <a:moveTo>
                    <a:pt x="0" y="0"/>
                  </a:moveTo>
                  <a:lnTo>
                    <a:pt x="3066446" y="0"/>
                  </a:lnTo>
                </a:path>
              </a:pathLst>
            </a:custGeom>
            <a:ln w="38282">
              <a:solidFill>
                <a:srgbClr val="0079C1"/>
              </a:solidFill>
            </a:ln>
          </p:spPr>
          <p:txBody>
            <a:bodyPr wrap="square" lIns="0" tIns="0" rIns="0" bIns="0" rtlCol="0"/>
            <a:lstStyle/>
            <a:p>
              <a:endParaRPr sz="1412">
                <a:solidFill>
                  <a:prstClr val="black"/>
                </a:solidFill>
              </a:endParaRPr>
            </a:p>
          </p:txBody>
        </p:sp>
        <p:sp>
          <p:nvSpPr>
            <p:cNvPr id="26" name="object 26"/>
            <p:cNvSpPr/>
            <p:nvPr/>
          </p:nvSpPr>
          <p:spPr>
            <a:xfrm>
              <a:off x="6274181" y="2627756"/>
              <a:ext cx="94653" cy="94526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412">
                <a:solidFill>
                  <a:prstClr val="black"/>
                </a:solidFill>
              </a:endParaRPr>
            </a:p>
          </p:txBody>
        </p:sp>
        <p:sp>
          <p:nvSpPr>
            <p:cNvPr id="27" name="object 27"/>
            <p:cNvSpPr/>
            <p:nvPr/>
          </p:nvSpPr>
          <p:spPr>
            <a:xfrm>
              <a:off x="6006033" y="2782608"/>
              <a:ext cx="94678" cy="94526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412">
                <a:solidFill>
                  <a:prstClr val="black"/>
                </a:solidFill>
              </a:endParaRPr>
            </a:p>
          </p:txBody>
        </p:sp>
        <p:sp>
          <p:nvSpPr>
            <p:cNvPr id="28" name="object 28"/>
            <p:cNvSpPr/>
            <p:nvPr/>
          </p:nvSpPr>
          <p:spPr>
            <a:xfrm>
              <a:off x="6141847" y="3004273"/>
              <a:ext cx="94653" cy="94526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412">
                <a:solidFill>
                  <a:prstClr val="black"/>
                </a:solidFill>
              </a:endParaRPr>
            </a:p>
          </p:txBody>
        </p:sp>
        <p:sp>
          <p:nvSpPr>
            <p:cNvPr id="29" name="object 29"/>
            <p:cNvSpPr/>
            <p:nvPr/>
          </p:nvSpPr>
          <p:spPr>
            <a:xfrm>
              <a:off x="6358801" y="3082010"/>
              <a:ext cx="94640" cy="94564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412">
                <a:solidFill>
                  <a:prstClr val="black"/>
                </a:solidFill>
              </a:endParaRPr>
            </a:p>
          </p:txBody>
        </p:sp>
        <p:sp>
          <p:nvSpPr>
            <p:cNvPr id="30" name="object 30"/>
            <p:cNvSpPr/>
            <p:nvPr/>
          </p:nvSpPr>
          <p:spPr>
            <a:xfrm>
              <a:off x="6283134" y="3496703"/>
              <a:ext cx="94678" cy="94526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412">
                <a:solidFill>
                  <a:prstClr val="black"/>
                </a:solidFill>
              </a:endParaRPr>
            </a:p>
          </p:txBody>
        </p:sp>
        <p:sp>
          <p:nvSpPr>
            <p:cNvPr id="31" name="object 31"/>
            <p:cNvSpPr/>
            <p:nvPr/>
          </p:nvSpPr>
          <p:spPr>
            <a:xfrm>
              <a:off x="6647141" y="3457498"/>
              <a:ext cx="94678" cy="9452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412">
                <a:solidFill>
                  <a:prstClr val="black"/>
                </a:solidFill>
              </a:endParaRPr>
            </a:p>
          </p:txBody>
        </p:sp>
        <p:sp>
          <p:nvSpPr>
            <p:cNvPr id="32" name="object 32"/>
            <p:cNvSpPr/>
            <p:nvPr/>
          </p:nvSpPr>
          <p:spPr>
            <a:xfrm>
              <a:off x="6591947" y="3662845"/>
              <a:ext cx="94614" cy="94526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412">
                <a:solidFill>
                  <a:prstClr val="black"/>
                </a:solidFill>
              </a:endParaRPr>
            </a:p>
          </p:txBody>
        </p:sp>
        <p:sp>
          <p:nvSpPr>
            <p:cNvPr id="33" name="object 33"/>
            <p:cNvSpPr/>
            <p:nvPr/>
          </p:nvSpPr>
          <p:spPr>
            <a:xfrm>
              <a:off x="6950938" y="3564432"/>
              <a:ext cx="94678" cy="94564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412">
                <a:solidFill>
                  <a:prstClr val="black"/>
                </a:solidFill>
              </a:endParaRPr>
            </a:p>
          </p:txBody>
        </p:sp>
        <p:sp>
          <p:nvSpPr>
            <p:cNvPr id="34" name="object 34"/>
            <p:cNvSpPr/>
            <p:nvPr/>
          </p:nvSpPr>
          <p:spPr>
            <a:xfrm>
              <a:off x="7084148" y="3810012"/>
              <a:ext cx="94640" cy="94526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412">
                <a:solidFill>
                  <a:prstClr val="black"/>
                </a:solidFill>
              </a:endParaRPr>
            </a:p>
          </p:txBody>
        </p:sp>
        <p:sp>
          <p:nvSpPr>
            <p:cNvPr id="35" name="object 35"/>
            <p:cNvSpPr/>
            <p:nvPr/>
          </p:nvSpPr>
          <p:spPr>
            <a:xfrm>
              <a:off x="7470101" y="3507613"/>
              <a:ext cx="94640" cy="94564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412">
                <a:solidFill>
                  <a:prstClr val="black"/>
                </a:solidFill>
              </a:endParaRPr>
            </a:p>
          </p:txBody>
        </p:sp>
        <p:sp>
          <p:nvSpPr>
            <p:cNvPr id="36" name="object 36"/>
            <p:cNvSpPr/>
            <p:nvPr/>
          </p:nvSpPr>
          <p:spPr>
            <a:xfrm>
              <a:off x="7288606" y="3987711"/>
              <a:ext cx="94678" cy="94526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412">
                <a:solidFill>
                  <a:prstClr val="black"/>
                </a:solidFill>
              </a:endParaRPr>
            </a:p>
          </p:txBody>
        </p:sp>
        <p:sp>
          <p:nvSpPr>
            <p:cNvPr id="37" name="object 37"/>
            <p:cNvSpPr/>
            <p:nvPr/>
          </p:nvSpPr>
          <p:spPr>
            <a:xfrm>
              <a:off x="6879971" y="4063161"/>
              <a:ext cx="94640" cy="94513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412">
                <a:solidFill>
                  <a:prstClr val="black"/>
                </a:solidFill>
              </a:endParaRPr>
            </a:p>
          </p:txBody>
        </p:sp>
        <p:sp>
          <p:nvSpPr>
            <p:cNvPr id="38" name="object 38"/>
            <p:cNvSpPr/>
            <p:nvPr/>
          </p:nvSpPr>
          <p:spPr>
            <a:xfrm>
              <a:off x="7737297" y="3735044"/>
              <a:ext cx="94678" cy="94526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412">
                <a:solidFill>
                  <a:prstClr val="black"/>
                </a:solidFill>
              </a:endParaRPr>
            </a:p>
          </p:txBody>
        </p:sp>
        <p:sp>
          <p:nvSpPr>
            <p:cNvPr id="39" name="object 39"/>
            <p:cNvSpPr/>
            <p:nvPr/>
          </p:nvSpPr>
          <p:spPr>
            <a:xfrm>
              <a:off x="8076234" y="3573208"/>
              <a:ext cx="94640" cy="94526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412">
                <a:solidFill>
                  <a:prstClr val="black"/>
                </a:solidFill>
              </a:endParaRPr>
            </a:p>
          </p:txBody>
        </p:sp>
        <p:sp>
          <p:nvSpPr>
            <p:cNvPr id="40" name="object 40"/>
            <p:cNvSpPr/>
            <p:nvPr/>
          </p:nvSpPr>
          <p:spPr>
            <a:xfrm>
              <a:off x="8077123" y="3844721"/>
              <a:ext cx="94653" cy="94526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412">
                <a:solidFill>
                  <a:prstClr val="black"/>
                </a:solidFill>
              </a:endParaRPr>
            </a:p>
          </p:txBody>
        </p:sp>
        <p:sp>
          <p:nvSpPr>
            <p:cNvPr id="41" name="object 41"/>
            <p:cNvSpPr/>
            <p:nvPr/>
          </p:nvSpPr>
          <p:spPr>
            <a:xfrm>
              <a:off x="7635278" y="4091965"/>
              <a:ext cx="94640" cy="94526"/>
            </a:xfrm>
            <a:prstGeom prst="rect">
              <a:avLst/>
            </a:prstGeom>
            <a:blipFill>
              <a:blip r:embed="rId2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412">
                <a:solidFill>
                  <a:prstClr val="black"/>
                </a:solidFill>
              </a:endParaRPr>
            </a:p>
          </p:txBody>
        </p:sp>
        <p:sp>
          <p:nvSpPr>
            <p:cNvPr id="42" name="object 42"/>
            <p:cNvSpPr/>
            <p:nvPr/>
          </p:nvSpPr>
          <p:spPr>
            <a:xfrm>
              <a:off x="8363877" y="3210610"/>
              <a:ext cx="94640" cy="94526"/>
            </a:xfrm>
            <a:prstGeom prst="rect">
              <a:avLst/>
            </a:prstGeom>
            <a:blipFill>
              <a:blip r:embed="rId2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412">
                <a:solidFill>
                  <a:prstClr val="black"/>
                </a:solidFill>
              </a:endParaRPr>
            </a:p>
          </p:txBody>
        </p:sp>
        <p:sp>
          <p:nvSpPr>
            <p:cNvPr id="43" name="object 43"/>
            <p:cNvSpPr/>
            <p:nvPr/>
          </p:nvSpPr>
          <p:spPr>
            <a:xfrm>
              <a:off x="8429764" y="3578821"/>
              <a:ext cx="94653" cy="94526"/>
            </a:xfrm>
            <a:prstGeom prst="rect">
              <a:avLst/>
            </a:prstGeom>
            <a:blipFill>
              <a:blip r:embed="rId3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412">
                <a:solidFill>
                  <a:prstClr val="black"/>
                </a:solidFill>
              </a:endParaRPr>
            </a:p>
          </p:txBody>
        </p:sp>
        <p:sp>
          <p:nvSpPr>
            <p:cNvPr id="44" name="object 44"/>
            <p:cNvSpPr/>
            <p:nvPr/>
          </p:nvSpPr>
          <p:spPr>
            <a:xfrm>
              <a:off x="8735682" y="3174784"/>
              <a:ext cx="94640" cy="94551"/>
            </a:xfrm>
            <a:prstGeom prst="rect">
              <a:avLst/>
            </a:prstGeom>
            <a:blipFill>
              <a:blip r:embed="rId3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412">
                <a:solidFill>
                  <a:prstClr val="black"/>
                </a:solidFill>
              </a:endParaRPr>
            </a:p>
          </p:txBody>
        </p:sp>
        <p:sp>
          <p:nvSpPr>
            <p:cNvPr id="45" name="object 45"/>
            <p:cNvSpPr/>
            <p:nvPr/>
          </p:nvSpPr>
          <p:spPr>
            <a:xfrm>
              <a:off x="8549589" y="2850083"/>
              <a:ext cx="94640" cy="94526"/>
            </a:xfrm>
            <a:prstGeom prst="rect">
              <a:avLst/>
            </a:prstGeom>
            <a:blipFill>
              <a:blip r:embed="rId3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412">
                <a:solidFill>
                  <a:prstClr val="black"/>
                </a:solidFill>
              </a:endParaRPr>
            </a:p>
          </p:txBody>
        </p:sp>
        <p:sp>
          <p:nvSpPr>
            <p:cNvPr id="46" name="object 46"/>
            <p:cNvSpPr/>
            <p:nvPr/>
          </p:nvSpPr>
          <p:spPr>
            <a:xfrm>
              <a:off x="8540254" y="2464587"/>
              <a:ext cx="94653" cy="94551"/>
            </a:xfrm>
            <a:prstGeom prst="rect">
              <a:avLst/>
            </a:prstGeom>
            <a:blipFill>
              <a:blip r:embed="rId3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412">
                <a:solidFill>
                  <a:prstClr val="black"/>
                </a:solidFill>
              </a:endParaRPr>
            </a:p>
          </p:txBody>
        </p:sp>
        <p:sp>
          <p:nvSpPr>
            <p:cNvPr id="47" name="object 47"/>
            <p:cNvSpPr/>
            <p:nvPr/>
          </p:nvSpPr>
          <p:spPr>
            <a:xfrm>
              <a:off x="8743886" y="2379535"/>
              <a:ext cx="94653" cy="94526"/>
            </a:xfrm>
            <a:prstGeom prst="rect">
              <a:avLst/>
            </a:prstGeom>
            <a:blipFill>
              <a:blip r:embed="rId3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412">
                <a:solidFill>
                  <a:prstClr val="black"/>
                </a:solidFill>
              </a:endParaRPr>
            </a:p>
          </p:txBody>
        </p:sp>
        <p:sp>
          <p:nvSpPr>
            <p:cNvPr id="48" name="object 48"/>
            <p:cNvSpPr/>
            <p:nvPr/>
          </p:nvSpPr>
          <p:spPr>
            <a:xfrm>
              <a:off x="8280501" y="2811259"/>
              <a:ext cx="94653" cy="94526"/>
            </a:xfrm>
            <a:prstGeom prst="rect">
              <a:avLst/>
            </a:prstGeom>
            <a:blipFill>
              <a:blip r:embed="rId3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412">
                <a:solidFill>
                  <a:prstClr val="black"/>
                </a:solidFill>
              </a:endParaRPr>
            </a:p>
          </p:txBody>
        </p:sp>
      </p:grpSp>
      <p:sp>
        <p:nvSpPr>
          <p:cNvPr id="49" name="object 49"/>
          <p:cNvSpPr txBox="1"/>
          <p:nvPr/>
        </p:nvSpPr>
        <p:spPr>
          <a:xfrm>
            <a:off x="5700331" y="4424805"/>
            <a:ext cx="1865779" cy="1164256"/>
          </a:xfrm>
          <a:prstGeom prst="rect">
            <a:avLst/>
          </a:prstGeom>
        </p:spPr>
        <p:txBody>
          <a:bodyPr vert="horz" wrap="square" lIns="0" tIns="62193" rIns="0" bIns="0" rtlCol="0">
            <a:spAutoFit/>
          </a:bodyPr>
          <a:lstStyle/>
          <a:p>
            <a:pPr marL="1011945">
              <a:spcBef>
                <a:spcPts val="490"/>
              </a:spcBef>
            </a:pPr>
            <a:r>
              <a:rPr sz="1544" spc="71" dirty="0">
                <a:solidFill>
                  <a:srgbClr val="231F20"/>
                </a:solidFill>
                <a:latin typeface="Cabin"/>
                <a:cs typeface="Cabin"/>
              </a:rPr>
              <a:t>(</a:t>
            </a:r>
            <a:r>
              <a:rPr sz="1544" i="1" spc="71" dirty="0">
                <a:solidFill>
                  <a:srgbClr val="231F20"/>
                </a:solidFill>
                <a:latin typeface="Schoolbook Uralic"/>
                <a:cs typeface="Schoolbook Uralic"/>
              </a:rPr>
              <a:t>b</a:t>
            </a:r>
            <a:r>
              <a:rPr sz="1544" spc="71" dirty="0">
                <a:solidFill>
                  <a:srgbClr val="231F20"/>
                </a:solidFill>
                <a:latin typeface="Cabin"/>
                <a:cs typeface="Cabin"/>
              </a:rPr>
              <a:t>)</a:t>
            </a:r>
            <a:endParaRPr sz="1544">
              <a:solidFill>
                <a:prstClr val="black"/>
              </a:solidFill>
              <a:latin typeface="Cabin"/>
              <a:cs typeface="Cabin"/>
            </a:endParaRPr>
          </a:p>
          <a:p>
            <a:pPr marL="305937" indent="-272878">
              <a:spcBef>
                <a:spcPts val="657"/>
              </a:spcBef>
              <a:buFontTx/>
              <a:buChar char="•"/>
              <a:tabLst>
                <a:tab pos="305937" algn="l"/>
                <a:tab pos="306497" algn="l"/>
                <a:tab pos="759799" algn="l"/>
              </a:tabLst>
            </a:pPr>
            <a:r>
              <a:rPr sz="2515" spc="4" dirty="0">
                <a:solidFill>
                  <a:prstClr val="black"/>
                </a:solidFill>
                <a:latin typeface="Carlito"/>
                <a:cs typeface="Carlito"/>
              </a:rPr>
              <a:t>H</a:t>
            </a:r>
            <a:r>
              <a:rPr sz="2515" spc="6" baseline="-7309" dirty="0">
                <a:solidFill>
                  <a:prstClr val="black"/>
                </a:solidFill>
                <a:latin typeface="Carlito"/>
                <a:cs typeface="Carlito"/>
              </a:rPr>
              <a:t>0	</a:t>
            </a:r>
            <a:r>
              <a:rPr sz="2515" spc="-9" dirty="0">
                <a:solidFill>
                  <a:prstClr val="black"/>
                </a:solidFill>
                <a:latin typeface="Carlito"/>
                <a:cs typeface="Carlito"/>
              </a:rPr>
              <a:t>rejected</a:t>
            </a:r>
            <a:endParaRPr sz="2515">
              <a:solidFill>
                <a:prstClr val="black"/>
              </a:solidFill>
              <a:latin typeface="Carlito"/>
              <a:cs typeface="Carli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0804" y="409163"/>
            <a:ext cx="4047004" cy="548747"/>
          </a:xfrm>
          <a:prstGeom prst="rect">
            <a:avLst/>
          </a:prstGeom>
        </p:spPr>
        <p:txBody>
          <a:bodyPr vert="horz" wrap="square" lIns="0" tIns="12326" rIns="0" bIns="0" rtlCol="0" anchor="ctr">
            <a:spAutoFit/>
          </a:bodyPr>
          <a:lstStyle/>
          <a:p>
            <a:pPr marL="11206">
              <a:spcBef>
                <a:spcPts val="97"/>
              </a:spcBef>
            </a:pPr>
            <a:r>
              <a:rPr sz="3485" spc="4" dirty="0"/>
              <a:t>Use t-test for</a:t>
            </a:r>
            <a:r>
              <a:rPr sz="3485" spc="-57" dirty="0"/>
              <a:t> </a:t>
            </a:r>
            <a:r>
              <a:rPr sz="3485" dirty="0"/>
              <a:t>slope</a:t>
            </a:r>
            <a:endParaRPr sz="3485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804" y="1523999"/>
            <a:ext cx="6775898" cy="4817961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1063800" y="191160"/>
              <a:ext cx="7450920" cy="599544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56240" y="182160"/>
                <a:ext cx="7462800" cy="60120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0803" y="464344"/>
            <a:ext cx="7779684" cy="459451"/>
          </a:xfrm>
          <a:prstGeom prst="rect">
            <a:avLst/>
          </a:prstGeom>
        </p:spPr>
        <p:txBody>
          <a:bodyPr vert="horz" wrap="square" lIns="0" tIns="11206" rIns="0" bIns="0" rtlCol="0" anchor="ctr">
            <a:spAutoFit/>
          </a:bodyPr>
          <a:lstStyle/>
          <a:p>
            <a:pPr marL="11206">
              <a:spcBef>
                <a:spcPts val="88"/>
              </a:spcBef>
            </a:pPr>
            <a:r>
              <a:rPr sz="2912" dirty="0"/>
              <a:t>Example: oxygen </a:t>
            </a:r>
            <a:r>
              <a:rPr sz="2912" spc="-4" dirty="0"/>
              <a:t>purity </a:t>
            </a:r>
            <a:r>
              <a:rPr sz="2912" dirty="0"/>
              <a:t>tests </a:t>
            </a:r>
            <a:r>
              <a:rPr sz="2912" spc="-4" dirty="0"/>
              <a:t>of</a:t>
            </a:r>
            <a:r>
              <a:rPr sz="2912" spc="-31" dirty="0"/>
              <a:t> </a:t>
            </a:r>
            <a:r>
              <a:rPr sz="2912" dirty="0"/>
              <a:t>coefficients</a:t>
            </a:r>
            <a:endParaRPr sz="2912"/>
          </a:p>
        </p:txBody>
      </p:sp>
      <p:sp>
        <p:nvSpPr>
          <p:cNvPr id="3" name="object 3"/>
          <p:cNvSpPr txBox="1"/>
          <p:nvPr/>
        </p:nvSpPr>
        <p:spPr>
          <a:xfrm>
            <a:off x="414594" y="1260428"/>
            <a:ext cx="2794187" cy="1442966"/>
          </a:xfrm>
          <a:prstGeom prst="rect">
            <a:avLst/>
          </a:prstGeom>
        </p:spPr>
        <p:txBody>
          <a:bodyPr vert="horz" wrap="square" lIns="0" tIns="212351" rIns="0" bIns="0" rtlCol="0">
            <a:spAutoFit/>
          </a:bodyPr>
          <a:lstStyle/>
          <a:p>
            <a:pPr marL="366452" indent="-333393">
              <a:spcBef>
                <a:spcPts val="1672"/>
              </a:spcBef>
              <a:buFont typeface="Arial"/>
              <a:buChar char="•"/>
              <a:tabLst>
                <a:tab pos="366452" algn="l"/>
                <a:tab pos="367012" algn="l"/>
              </a:tabLst>
            </a:pPr>
            <a:r>
              <a:rPr sz="2400" spc="9" dirty="0">
                <a:solidFill>
                  <a:prstClr val="black"/>
                </a:solidFill>
                <a:latin typeface="Carlito"/>
                <a:cs typeface="Carlito"/>
              </a:rPr>
              <a:t>Consider </a:t>
            </a:r>
            <a:r>
              <a:rPr sz="2400" spc="13" dirty="0">
                <a:solidFill>
                  <a:prstClr val="black"/>
                </a:solidFill>
                <a:latin typeface="Carlito"/>
                <a:cs typeface="Carlito"/>
              </a:rPr>
              <a:t>the</a:t>
            </a:r>
            <a:r>
              <a:rPr sz="2400" spc="-44" dirty="0">
                <a:solidFill>
                  <a:prstClr val="black"/>
                </a:solidFill>
                <a:latin typeface="Carlito"/>
                <a:cs typeface="Carlito"/>
              </a:rPr>
              <a:t> </a:t>
            </a:r>
            <a:r>
              <a:rPr sz="2400" spc="-4" dirty="0">
                <a:solidFill>
                  <a:prstClr val="black"/>
                </a:solidFill>
                <a:latin typeface="Carlito"/>
                <a:cs typeface="Carlito"/>
              </a:rPr>
              <a:t>test</a:t>
            </a:r>
            <a:endParaRPr sz="2400" dirty="0">
              <a:solidFill>
                <a:prstClr val="black"/>
              </a:solidFill>
              <a:latin typeface="Carlito"/>
              <a:cs typeface="Carlito"/>
            </a:endParaRPr>
          </a:p>
          <a:p>
            <a:pPr marL="933500">
              <a:spcBef>
                <a:spcPts val="1293"/>
              </a:spcBef>
            </a:pPr>
            <a:r>
              <a:rPr sz="2000" i="1" spc="4" dirty="0">
                <a:solidFill>
                  <a:srgbClr val="231F20"/>
                </a:solidFill>
                <a:latin typeface="Times New Roman"/>
                <a:cs typeface="Times New Roman"/>
              </a:rPr>
              <a:t>H</a:t>
            </a:r>
            <a:r>
              <a:rPr sz="2000" spc="6" baseline="-15873" dirty="0">
                <a:solidFill>
                  <a:srgbClr val="231F20"/>
                </a:solidFill>
                <a:latin typeface="Times New Roman"/>
                <a:cs typeface="Times New Roman"/>
              </a:rPr>
              <a:t>0</a:t>
            </a:r>
            <a:r>
              <a:rPr sz="2000" spc="4" dirty="0">
                <a:solidFill>
                  <a:srgbClr val="231F20"/>
                </a:solidFill>
                <a:latin typeface="Times New Roman"/>
                <a:cs typeface="Times New Roman"/>
              </a:rPr>
              <a:t>: </a:t>
            </a:r>
            <a:r>
              <a:rPr lang="en-IN" sz="2000" spc="4" dirty="0" smtClean="0">
                <a:solidFill>
                  <a:srgbClr val="231F20"/>
                </a:solidFill>
                <a:latin typeface="Times New Roman"/>
                <a:cs typeface="Times New Roman"/>
              </a:rPr>
              <a:t> </a:t>
            </a:r>
            <a:r>
              <a:rPr lang="el-GR" sz="2000" spc="62" dirty="0" smtClean="0">
                <a:solidFill>
                  <a:srgbClr val="231F20"/>
                </a:solidFill>
                <a:latin typeface="Arial"/>
                <a:cs typeface="Arial"/>
              </a:rPr>
              <a:t>β</a:t>
            </a:r>
            <a:r>
              <a:rPr sz="2000" spc="92" baseline="-15873" dirty="0" smtClean="0">
                <a:solidFill>
                  <a:srgbClr val="231F20"/>
                </a:solidFill>
                <a:latin typeface="Times New Roman"/>
                <a:cs typeface="Times New Roman"/>
              </a:rPr>
              <a:t>1  </a:t>
            </a:r>
            <a:r>
              <a:rPr sz="2000" spc="560" dirty="0" smtClean="0">
                <a:solidFill>
                  <a:srgbClr val="231F20"/>
                </a:solidFill>
                <a:latin typeface="Arial"/>
                <a:cs typeface="Arial"/>
              </a:rPr>
              <a:t>=</a:t>
            </a:r>
            <a:r>
              <a:rPr sz="2000" spc="-265" dirty="0" smtClean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2000" spc="4" dirty="0">
                <a:solidFill>
                  <a:srgbClr val="231F20"/>
                </a:solidFill>
                <a:latin typeface="Times New Roman"/>
                <a:cs typeface="Times New Roman"/>
              </a:rPr>
              <a:t>0</a:t>
            </a:r>
            <a:endParaRPr sz="2000" dirty="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933500">
              <a:spcBef>
                <a:spcPts val="552"/>
              </a:spcBef>
            </a:pPr>
            <a:r>
              <a:rPr sz="2000" i="1" spc="4" dirty="0">
                <a:solidFill>
                  <a:srgbClr val="231F20"/>
                </a:solidFill>
                <a:latin typeface="Times New Roman"/>
                <a:cs typeface="Times New Roman"/>
              </a:rPr>
              <a:t>H</a:t>
            </a:r>
            <a:r>
              <a:rPr sz="2000" spc="6" baseline="-15873" dirty="0">
                <a:solidFill>
                  <a:srgbClr val="231F20"/>
                </a:solidFill>
                <a:latin typeface="Times New Roman"/>
                <a:cs typeface="Times New Roman"/>
              </a:rPr>
              <a:t>1</a:t>
            </a:r>
            <a:r>
              <a:rPr sz="2000" spc="4" dirty="0">
                <a:solidFill>
                  <a:srgbClr val="231F20"/>
                </a:solidFill>
                <a:latin typeface="Times New Roman"/>
                <a:cs typeface="Times New Roman"/>
              </a:rPr>
              <a:t>: </a:t>
            </a:r>
            <a:r>
              <a:rPr lang="en-IN" sz="2000" spc="4" dirty="0" smtClean="0">
                <a:solidFill>
                  <a:srgbClr val="231F20"/>
                </a:solidFill>
                <a:latin typeface="Times New Roman"/>
                <a:cs typeface="Times New Roman"/>
              </a:rPr>
              <a:t> </a:t>
            </a:r>
            <a:r>
              <a:rPr lang="el-GR" sz="2000" spc="62" dirty="0" smtClean="0">
                <a:solidFill>
                  <a:srgbClr val="231F20"/>
                </a:solidFill>
                <a:latin typeface="Arial"/>
                <a:cs typeface="Arial"/>
              </a:rPr>
              <a:t>β</a:t>
            </a:r>
            <a:r>
              <a:rPr sz="2000" spc="92" baseline="-15873" dirty="0" smtClean="0">
                <a:solidFill>
                  <a:srgbClr val="231F20"/>
                </a:solidFill>
                <a:latin typeface="Times New Roman"/>
                <a:cs typeface="Times New Roman"/>
              </a:rPr>
              <a:t>1  </a:t>
            </a:r>
            <a:r>
              <a:rPr lang="en-IN" sz="2000" spc="132" dirty="0" smtClean="0">
                <a:solidFill>
                  <a:srgbClr val="231F20"/>
                </a:solidFill>
                <a:latin typeface="Arial"/>
                <a:cs typeface="Arial"/>
              </a:rPr>
              <a:t>!=</a:t>
            </a:r>
            <a:r>
              <a:rPr sz="2000" spc="-265" dirty="0" smtClean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2000" spc="4" dirty="0">
                <a:solidFill>
                  <a:srgbClr val="231F20"/>
                </a:solidFill>
                <a:latin typeface="Times New Roman"/>
                <a:cs typeface="Times New Roman"/>
              </a:rPr>
              <a:t>0</a:t>
            </a:r>
            <a:endParaRPr sz="2000" dirty="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48255" y="4082530"/>
            <a:ext cx="3291734" cy="447332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344039" marR="4483" indent="-333393">
              <a:lnSpc>
                <a:spcPts val="3397"/>
              </a:lnSpc>
              <a:spcBef>
                <a:spcPts val="88"/>
              </a:spcBef>
              <a:buFont typeface="Arial"/>
              <a:buChar char="•"/>
              <a:tabLst>
                <a:tab pos="344039" algn="l"/>
                <a:tab pos="344599" algn="l"/>
              </a:tabLst>
            </a:pPr>
            <a:r>
              <a:rPr sz="2000" spc="4" dirty="0">
                <a:solidFill>
                  <a:prstClr val="black"/>
                </a:solidFill>
                <a:latin typeface="Carlito"/>
                <a:cs typeface="Carlito"/>
              </a:rPr>
              <a:t>Calculate </a:t>
            </a:r>
            <a:r>
              <a:rPr sz="2000" spc="13" dirty="0">
                <a:solidFill>
                  <a:prstClr val="black"/>
                </a:solidFill>
                <a:latin typeface="Carlito"/>
                <a:cs typeface="Carlito"/>
              </a:rPr>
              <a:t>the</a:t>
            </a:r>
            <a:r>
              <a:rPr sz="2000" spc="-66" dirty="0">
                <a:solidFill>
                  <a:prstClr val="black"/>
                </a:solidFill>
                <a:latin typeface="Carlito"/>
                <a:cs typeface="Carlito"/>
              </a:rPr>
              <a:t> </a:t>
            </a:r>
            <a:r>
              <a:rPr sz="2000" spc="-4" dirty="0">
                <a:solidFill>
                  <a:prstClr val="black"/>
                </a:solidFill>
                <a:latin typeface="Carlito"/>
                <a:cs typeface="Carlito"/>
              </a:rPr>
              <a:t>test  statistic</a:t>
            </a:r>
            <a:endParaRPr sz="2000" dirty="0">
              <a:solidFill>
                <a:prstClr val="black"/>
              </a:solidFill>
              <a:latin typeface="Carlito"/>
              <a:cs typeface="Carlito"/>
            </a:endParaRPr>
          </a:p>
        </p:txBody>
      </p:sp>
      <p:grpSp>
        <p:nvGrpSpPr>
          <p:cNvPr id="192" name="Group 191"/>
          <p:cNvGrpSpPr/>
          <p:nvPr/>
        </p:nvGrpSpPr>
        <p:grpSpPr>
          <a:xfrm>
            <a:off x="4495800" y="1600200"/>
            <a:ext cx="4280867" cy="3343456"/>
            <a:chOff x="4495800" y="1600200"/>
            <a:chExt cx="4280867" cy="3343456"/>
          </a:xfrm>
        </p:grpSpPr>
        <p:sp>
          <p:nvSpPr>
            <p:cNvPr id="8" name="object 8"/>
            <p:cNvSpPr txBox="1"/>
            <p:nvPr/>
          </p:nvSpPr>
          <p:spPr>
            <a:xfrm>
              <a:off x="4495800" y="4550159"/>
              <a:ext cx="801221" cy="201367"/>
            </a:xfrm>
            <a:prstGeom prst="rect">
              <a:avLst/>
            </a:prstGeom>
          </p:spPr>
          <p:txBody>
            <a:bodyPr vert="horz" wrap="square" lIns="0" tIns="11206" rIns="0" bIns="0" rtlCol="0">
              <a:spAutoFit/>
            </a:bodyPr>
            <a:lstStyle/>
            <a:p>
              <a:pPr marL="11206">
                <a:spcBef>
                  <a:spcPts val="88"/>
                </a:spcBef>
              </a:pPr>
              <a:r>
                <a:rPr sz="1235" b="1" spc="-40" dirty="0">
                  <a:solidFill>
                    <a:srgbClr val="0079C1"/>
                  </a:solidFill>
                  <a:latin typeface="Times New Roman"/>
                  <a:cs typeface="Times New Roman"/>
                </a:rPr>
                <a:t>Figure</a:t>
              </a:r>
              <a:r>
                <a:rPr sz="1235" b="1" spc="-13" dirty="0">
                  <a:solidFill>
                    <a:srgbClr val="0079C1"/>
                  </a:solidFill>
                  <a:latin typeface="Times New Roman"/>
                  <a:cs typeface="Times New Roman"/>
                </a:rPr>
                <a:t> </a:t>
              </a:r>
              <a:r>
                <a:rPr sz="1235" b="1" spc="49" dirty="0">
                  <a:solidFill>
                    <a:srgbClr val="0079C1"/>
                  </a:solidFill>
                  <a:latin typeface="Times New Roman"/>
                  <a:cs typeface="Times New Roman"/>
                </a:rPr>
                <a:t>11-1</a:t>
              </a:r>
              <a:endParaRPr sz="1235">
                <a:solidFill>
                  <a:prstClr val="black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9" name="object 9"/>
            <p:cNvSpPr txBox="1"/>
            <p:nvPr/>
          </p:nvSpPr>
          <p:spPr>
            <a:xfrm>
              <a:off x="4495800" y="4742289"/>
              <a:ext cx="1357032" cy="201367"/>
            </a:xfrm>
            <a:prstGeom prst="rect">
              <a:avLst/>
            </a:prstGeom>
          </p:spPr>
          <p:txBody>
            <a:bodyPr vert="horz" wrap="square" lIns="0" tIns="11206" rIns="0" bIns="0" rtlCol="0">
              <a:spAutoFit/>
            </a:bodyPr>
            <a:lstStyle/>
            <a:p>
              <a:pPr marL="11206">
                <a:spcBef>
                  <a:spcPts val="88"/>
                </a:spcBef>
              </a:pPr>
              <a:r>
                <a:rPr sz="1235" spc="-26" dirty="0">
                  <a:solidFill>
                    <a:srgbClr val="231F20"/>
                  </a:solidFill>
                  <a:latin typeface="Times New Roman"/>
                  <a:cs typeface="Times New Roman"/>
                </a:rPr>
                <a:t>level </a:t>
              </a:r>
              <a:r>
                <a:rPr sz="1235" spc="-18" dirty="0">
                  <a:solidFill>
                    <a:srgbClr val="231F20"/>
                  </a:solidFill>
                  <a:latin typeface="Times New Roman"/>
                  <a:cs typeface="Times New Roman"/>
                </a:rPr>
                <a:t>from </a:t>
              </a:r>
              <a:r>
                <a:rPr sz="1235" spc="-40" dirty="0">
                  <a:solidFill>
                    <a:srgbClr val="231F20"/>
                  </a:solidFill>
                  <a:latin typeface="Times New Roman"/>
                  <a:cs typeface="Times New Roman"/>
                </a:rPr>
                <a:t>Table</a:t>
              </a:r>
              <a:r>
                <a:rPr sz="1235" spc="-190" dirty="0">
                  <a:solidFill>
                    <a:srgbClr val="231F20"/>
                  </a:solidFill>
                  <a:latin typeface="Times New Roman"/>
                  <a:cs typeface="Times New Roman"/>
                </a:rPr>
                <a:t> </a:t>
              </a:r>
              <a:r>
                <a:rPr sz="1235" spc="-22" dirty="0">
                  <a:solidFill>
                    <a:srgbClr val="231F20"/>
                  </a:solidFill>
                  <a:latin typeface="Times New Roman"/>
                  <a:cs typeface="Times New Roman"/>
                </a:rPr>
                <a:t>11-1.</a:t>
              </a:r>
              <a:endParaRPr sz="1235">
                <a:solidFill>
                  <a:prstClr val="black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10" name="object 10"/>
            <p:cNvSpPr txBox="1"/>
            <p:nvPr/>
          </p:nvSpPr>
          <p:spPr>
            <a:xfrm>
              <a:off x="4774616" y="3423707"/>
              <a:ext cx="172571" cy="159583"/>
            </a:xfrm>
            <a:prstGeom prst="rect">
              <a:avLst/>
            </a:prstGeom>
          </p:spPr>
          <p:txBody>
            <a:bodyPr vert="horz" wrap="square" lIns="0" tIns="10085" rIns="0" bIns="0" rtlCol="0">
              <a:spAutoFit/>
            </a:bodyPr>
            <a:lstStyle/>
            <a:p>
              <a:pPr marL="11206">
                <a:spcBef>
                  <a:spcPts val="79"/>
                </a:spcBef>
              </a:pPr>
              <a:r>
                <a:rPr sz="971" spc="79" dirty="0">
                  <a:solidFill>
                    <a:srgbClr val="231F20"/>
                  </a:solidFill>
                  <a:latin typeface="Trebuchet MS"/>
                  <a:cs typeface="Trebuchet MS"/>
                </a:rPr>
                <a:t>90</a:t>
              </a:r>
              <a:endParaRPr sz="971">
                <a:solidFill>
                  <a:prstClr val="black"/>
                </a:solidFill>
                <a:latin typeface="Trebuchet MS"/>
                <a:cs typeface="Trebuchet MS"/>
              </a:endParaRPr>
            </a:p>
          </p:txBody>
        </p:sp>
        <p:sp>
          <p:nvSpPr>
            <p:cNvPr id="11" name="object 11"/>
            <p:cNvSpPr txBox="1"/>
            <p:nvPr/>
          </p:nvSpPr>
          <p:spPr>
            <a:xfrm>
              <a:off x="4774616" y="3743977"/>
              <a:ext cx="172571" cy="159583"/>
            </a:xfrm>
            <a:prstGeom prst="rect">
              <a:avLst/>
            </a:prstGeom>
          </p:spPr>
          <p:txBody>
            <a:bodyPr vert="horz" wrap="square" lIns="0" tIns="10085" rIns="0" bIns="0" rtlCol="0">
              <a:spAutoFit/>
            </a:bodyPr>
            <a:lstStyle/>
            <a:p>
              <a:pPr marL="11206">
                <a:spcBef>
                  <a:spcPts val="79"/>
                </a:spcBef>
              </a:pPr>
              <a:r>
                <a:rPr sz="971" spc="79" dirty="0">
                  <a:solidFill>
                    <a:srgbClr val="231F20"/>
                  </a:solidFill>
                  <a:latin typeface="Trebuchet MS"/>
                  <a:cs typeface="Trebuchet MS"/>
                </a:rPr>
                <a:t>88</a:t>
              </a:r>
              <a:endParaRPr sz="971">
                <a:solidFill>
                  <a:prstClr val="black"/>
                </a:solidFill>
                <a:latin typeface="Trebuchet MS"/>
                <a:cs typeface="Trebuchet MS"/>
              </a:endParaRPr>
            </a:p>
          </p:txBody>
        </p:sp>
        <p:sp>
          <p:nvSpPr>
            <p:cNvPr id="12" name="object 12"/>
            <p:cNvSpPr txBox="1"/>
            <p:nvPr/>
          </p:nvSpPr>
          <p:spPr>
            <a:xfrm>
              <a:off x="4774616" y="4045657"/>
              <a:ext cx="172571" cy="159583"/>
            </a:xfrm>
            <a:prstGeom prst="rect">
              <a:avLst/>
            </a:prstGeom>
          </p:spPr>
          <p:txBody>
            <a:bodyPr vert="horz" wrap="square" lIns="0" tIns="10085" rIns="0" bIns="0" rtlCol="0">
              <a:spAutoFit/>
            </a:bodyPr>
            <a:lstStyle/>
            <a:p>
              <a:pPr marL="11206">
                <a:spcBef>
                  <a:spcPts val="79"/>
                </a:spcBef>
              </a:pPr>
              <a:r>
                <a:rPr sz="971" spc="79" dirty="0">
                  <a:solidFill>
                    <a:srgbClr val="231F20"/>
                  </a:solidFill>
                  <a:latin typeface="Trebuchet MS"/>
                  <a:cs typeface="Trebuchet MS"/>
                </a:rPr>
                <a:t>86</a:t>
              </a:r>
              <a:endParaRPr sz="971">
                <a:solidFill>
                  <a:prstClr val="black"/>
                </a:solidFill>
                <a:latin typeface="Trebuchet MS"/>
                <a:cs typeface="Trebuchet MS"/>
              </a:endParaRPr>
            </a:p>
          </p:txBody>
        </p:sp>
        <p:grpSp>
          <p:nvGrpSpPr>
            <p:cNvPr id="13" name="object 13"/>
            <p:cNvGrpSpPr/>
            <p:nvPr/>
          </p:nvGrpSpPr>
          <p:grpSpPr>
            <a:xfrm>
              <a:off x="4984610" y="1907089"/>
              <a:ext cx="3347757" cy="2260226"/>
              <a:chOff x="5164048" y="1622781"/>
              <a:chExt cx="3794125" cy="2561590"/>
            </a:xfrm>
          </p:grpSpPr>
          <p:sp>
            <p:nvSpPr>
              <p:cNvPr id="14" name="object 14"/>
              <p:cNvSpPr/>
              <p:nvPr/>
            </p:nvSpPr>
            <p:spPr>
              <a:xfrm>
                <a:off x="5169128" y="1627861"/>
                <a:ext cx="3783965" cy="2551430"/>
              </a:xfrm>
              <a:custGeom>
                <a:avLst/>
                <a:gdLst/>
                <a:ahLst/>
                <a:cxnLst/>
                <a:rect l="l" t="t" r="r" b="b"/>
                <a:pathLst>
                  <a:path w="3783965" h="2551429">
                    <a:moveTo>
                      <a:pt x="3783731" y="0"/>
                    </a:moveTo>
                    <a:lnTo>
                      <a:pt x="0" y="0"/>
                    </a:lnTo>
                    <a:lnTo>
                      <a:pt x="0" y="2551391"/>
                    </a:lnTo>
                    <a:lnTo>
                      <a:pt x="3783731" y="2551391"/>
                    </a:lnTo>
                    <a:lnTo>
                      <a:pt x="3783731" y="0"/>
                    </a:lnTo>
                    <a:close/>
                  </a:path>
                </a:pathLst>
              </a:custGeom>
              <a:ln w="9903">
                <a:solidFill>
                  <a:srgbClr val="BCBEC0"/>
                </a:solidFill>
              </a:ln>
            </p:spPr>
            <p:txBody>
              <a:bodyPr wrap="square" lIns="0" tIns="0" rIns="0" bIns="0" rtlCol="0"/>
              <a:lstStyle/>
              <a:p>
                <a:endParaRPr sz="1412">
                  <a:solidFill>
                    <a:prstClr val="black"/>
                  </a:solidFill>
                </a:endParaRPr>
              </a:p>
            </p:txBody>
          </p:sp>
          <p:sp>
            <p:nvSpPr>
              <p:cNvPr id="15" name="object 15"/>
              <p:cNvSpPr/>
              <p:nvPr/>
            </p:nvSpPr>
            <p:spPr>
              <a:xfrm>
                <a:off x="5169662" y="3810660"/>
                <a:ext cx="89535" cy="0"/>
              </a:xfrm>
              <a:custGeom>
                <a:avLst/>
                <a:gdLst/>
                <a:ahLst/>
                <a:cxnLst/>
                <a:rect l="l" t="t" r="r" b="b"/>
                <a:pathLst>
                  <a:path w="89535">
                    <a:moveTo>
                      <a:pt x="0" y="0"/>
                    </a:moveTo>
                    <a:lnTo>
                      <a:pt x="89167" y="0"/>
                    </a:lnTo>
                  </a:path>
                </a:pathLst>
              </a:custGeom>
              <a:ln w="7919">
                <a:solidFill>
                  <a:srgbClr val="BCBEC0"/>
                </a:solidFill>
              </a:ln>
            </p:spPr>
            <p:txBody>
              <a:bodyPr wrap="square" lIns="0" tIns="0" rIns="0" bIns="0" rtlCol="0"/>
              <a:lstStyle/>
              <a:p>
                <a:endParaRPr sz="1412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object 16"/>
              <p:cNvSpPr/>
              <p:nvPr/>
            </p:nvSpPr>
            <p:spPr>
              <a:xfrm>
                <a:off x="5169662" y="3447694"/>
                <a:ext cx="89535" cy="0"/>
              </a:xfrm>
              <a:custGeom>
                <a:avLst/>
                <a:gdLst/>
                <a:ahLst/>
                <a:cxnLst/>
                <a:rect l="l" t="t" r="r" b="b"/>
                <a:pathLst>
                  <a:path w="89535">
                    <a:moveTo>
                      <a:pt x="0" y="0"/>
                    </a:moveTo>
                    <a:lnTo>
                      <a:pt x="89167" y="0"/>
                    </a:lnTo>
                  </a:path>
                </a:pathLst>
              </a:custGeom>
              <a:ln w="7919">
                <a:solidFill>
                  <a:srgbClr val="BCBEC0"/>
                </a:solidFill>
              </a:ln>
            </p:spPr>
            <p:txBody>
              <a:bodyPr wrap="square" lIns="0" tIns="0" rIns="0" bIns="0" rtlCol="0"/>
              <a:lstStyle/>
              <a:p>
                <a:endParaRPr sz="1412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5169662" y="3078111"/>
                <a:ext cx="89535" cy="0"/>
              </a:xfrm>
              <a:custGeom>
                <a:avLst/>
                <a:gdLst/>
                <a:ahLst/>
                <a:cxnLst/>
                <a:rect l="l" t="t" r="r" b="b"/>
                <a:pathLst>
                  <a:path w="89535">
                    <a:moveTo>
                      <a:pt x="0" y="0"/>
                    </a:moveTo>
                    <a:lnTo>
                      <a:pt x="89167" y="0"/>
                    </a:lnTo>
                  </a:path>
                </a:pathLst>
              </a:custGeom>
              <a:ln w="7919">
                <a:solidFill>
                  <a:srgbClr val="BCBEC0"/>
                </a:solidFill>
              </a:ln>
            </p:spPr>
            <p:txBody>
              <a:bodyPr wrap="square" lIns="0" tIns="0" rIns="0" bIns="0" rtlCol="0"/>
              <a:lstStyle/>
              <a:p>
                <a:endParaRPr sz="1412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object 18"/>
              <p:cNvSpPr/>
              <p:nvPr/>
            </p:nvSpPr>
            <p:spPr>
              <a:xfrm>
                <a:off x="5169662" y="2721736"/>
                <a:ext cx="89535" cy="0"/>
              </a:xfrm>
              <a:custGeom>
                <a:avLst/>
                <a:gdLst/>
                <a:ahLst/>
                <a:cxnLst/>
                <a:rect l="l" t="t" r="r" b="b"/>
                <a:pathLst>
                  <a:path w="89535">
                    <a:moveTo>
                      <a:pt x="0" y="0"/>
                    </a:moveTo>
                    <a:lnTo>
                      <a:pt x="89167" y="0"/>
                    </a:lnTo>
                  </a:path>
                </a:pathLst>
              </a:custGeom>
              <a:ln w="7919">
                <a:solidFill>
                  <a:srgbClr val="BCBEC0"/>
                </a:solidFill>
              </a:ln>
            </p:spPr>
            <p:txBody>
              <a:bodyPr wrap="square" lIns="0" tIns="0" rIns="0" bIns="0" rtlCol="0"/>
              <a:lstStyle/>
              <a:p>
                <a:endParaRPr sz="1412">
                  <a:solidFill>
                    <a:prstClr val="black"/>
                  </a:solidFill>
                </a:endParaRPr>
              </a:p>
            </p:txBody>
          </p:sp>
          <p:sp>
            <p:nvSpPr>
              <p:cNvPr id="19" name="object 19"/>
              <p:cNvSpPr/>
              <p:nvPr/>
            </p:nvSpPr>
            <p:spPr>
              <a:xfrm>
                <a:off x="5169662" y="2352154"/>
                <a:ext cx="89535" cy="0"/>
              </a:xfrm>
              <a:custGeom>
                <a:avLst/>
                <a:gdLst/>
                <a:ahLst/>
                <a:cxnLst/>
                <a:rect l="l" t="t" r="r" b="b"/>
                <a:pathLst>
                  <a:path w="89535">
                    <a:moveTo>
                      <a:pt x="0" y="0"/>
                    </a:moveTo>
                    <a:lnTo>
                      <a:pt x="89167" y="0"/>
                    </a:lnTo>
                  </a:path>
                </a:pathLst>
              </a:custGeom>
              <a:ln w="7919">
                <a:solidFill>
                  <a:srgbClr val="BCBEC0"/>
                </a:solidFill>
              </a:ln>
            </p:spPr>
            <p:txBody>
              <a:bodyPr wrap="square" lIns="0" tIns="0" rIns="0" bIns="0" rtlCol="0"/>
              <a:lstStyle/>
              <a:p>
                <a:endParaRPr sz="1412">
                  <a:solidFill>
                    <a:prstClr val="black"/>
                  </a:solidFill>
                </a:endParaRPr>
              </a:p>
            </p:txBody>
          </p:sp>
          <p:sp>
            <p:nvSpPr>
              <p:cNvPr id="20" name="object 20"/>
              <p:cNvSpPr/>
              <p:nvPr/>
            </p:nvSpPr>
            <p:spPr>
              <a:xfrm>
                <a:off x="5169662" y="1989175"/>
                <a:ext cx="89535" cy="0"/>
              </a:xfrm>
              <a:custGeom>
                <a:avLst/>
                <a:gdLst/>
                <a:ahLst/>
                <a:cxnLst/>
                <a:rect l="l" t="t" r="r" b="b"/>
                <a:pathLst>
                  <a:path w="89535">
                    <a:moveTo>
                      <a:pt x="0" y="0"/>
                    </a:moveTo>
                    <a:lnTo>
                      <a:pt x="89167" y="0"/>
                    </a:lnTo>
                  </a:path>
                </a:pathLst>
              </a:custGeom>
              <a:ln w="7919">
                <a:solidFill>
                  <a:srgbClr val="BCBEC0"/>
                </a:solidFill>
              </a:ln>
            </p:spPr>
            <p:txBody>
              <a:bodyPr wrap="square" lIns="0" tIns="0" rIns="0" bIns="0" rtlCol="0"/>
              <a:lstStyle/>
              <a:p>
                <a:endParaRPr sz="1412">
                  <a:solidFill>
                    <a:prstClr val="black"/>
                  </a:solidFill>
                </a:endParaRPr>
              </a:p>
            </p:txBody>
          </p:sp>
          <p:sp>
            <p:nvSpPr>
              <p:cNvPr id="21" name="object 21"/>
              <p:cNvSpPr/>
              <p:nvPr/>
            </p:nvSpPr>
            <p:spPr>
              <a:xfrm>
                <a:off x="5687098" y="4088281"/>
                <a:ext cx="0" cy="89535"/>
              </a:xfrm>
              <a:custGeom>
                <a:avLst/>
                <a:gdLst/>
                <a:ahLst/>
                <a:cxnLst/>
                <a:rect l="l" t="t" r="r" b="b"/>
                <a:pathLst>
                  <a:path h="89535">
                    <a:moveTo>
                      <a:pt x="0" y="89015"/>
                    </a:moveTo>
                    <a:lnTo>
                      <a:pt x="0" y="0"/>
                    </a:lnTo>
                  </a:path>
                </a:pathLst>
              </a:custGeom>
              <a:ln w="7929">
                <a:solidFill>
                  <a:srgbClr val="BCBEC0"/>
                </a:solidFill>
              </a:ln>
            </p:spPr>
            <p:txBody>
              <a:bodyPr wrap="square" lIns="0" tIns="0" rIns="0" bIns="0" rtlCol="0"/>
              <a:lstStyle/>
              <a:p>
                <a:endParaRPr sz="1412">
                  <a:solidFill>
                    <a:prstClr val="black"/>
                  </a:solidFill>
                </a:endParaRPr>
              </a:p>
            </p:txBody>
          </p:sp>
          <p:sp>
            <p:nvSpPr>
              <p:cNvPr id="22" name="object 22"/>
              <p:cNvSpPr/>
              <p:nvPr/>
            </p:nvSpPr>
            <p:spPr>
              <a:xfrm>
                <a:off x="6213144" y="4088281"/>
                <a:ext cx="0" cy="89535"/>
              </a:xfrm>
              <a:custGeom>
                <a:avLst/>
                <a:gdLst/>
                <a:ahLst/>
                <a:cxnLst/>
                <a:rect l="l" t="t" r="r" b="b"/>
                <a:pathLst>
                  <a:path h="89535">
                    <a:moveTo>
                      <a:pt x="0" y="89015"/>
                    </a:moveTo>
                    <a:lnTo>
                      <a:pt x="0" y="0"/>
                    </a:lnTo>
                  </a:path>
                </a:pathLst>
              </a:custGeom>
              <a:ln w="7929">
                <a:solidFill>
                  <a:srgbClr val="BCBEC0"/>
                </a:solidFill>
              </a:ln>
            </p:spPr>
            <p:txBody>
              <a:bodyPr wrap="square" lIns="0" tIns="0" rIns="0" bIns="0" rtlCol="0"/>
              <a:lstStyle/>
              <a:p>
                <a:endParaRPr sz="1412">
                  <a:solidFill>
                    <a:prstClr val="black"/>
                  </a:solidFill>
                </a:endParaRPr>
              </a:p>
            </p:txBody>
          </p:sp>
          <p:sp>
            <p:nvSpPr>
              <p:cNvPr id="23" name="object 23"/>
              <p:cNvSpPr/>
              <p:nvPr/>
            </p:nvSpPr>
            <p:spPr>
              <a:xfrm>
                <a:off x="6738493" y="4088281"/>
                <a:ext cx="0" cy="89535"/>
              </a:xfrm>
              <a:custGeom>
                <a:avLst/>
                <a:gdLst/>
                <a:ahLst/>
                <a:cxnLst/>
                <a:rect l="l" t="t" r="r" b="b"/>
                <a:pathLst>
                  <a:path h="89535">
                    <a:moveTo>
                      <a:pt x="0" y="89015"/>
                    </a:moveTo>
                    <a:lnTo>
                      <a:pt x="0" y="0"/>
                    </a:lnTo>
                  </a:path>
                </a:pathLst>
              </a:custGeom>
              <a:ln w="7929">
                <a:solidFill>
                  <a:srgbClr val="BCBEC0"/>
                </a:solidFill>
              </a:ln>
            </p:spPr>
            <p:txBody>
              <a:bodyPr wrap="square" lIns="0" tIns="0" rIns="0" bIns="0" rtlCol="0"/>
              <a:lstStyle/>
              <a:p>
                <a:endParaRPr sz="1412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object 24"/>
              <p:cNvSpPr/>
              <p:nvPr/>
            </p:nvSpPr>
            <p:spPr>
              <a:xfrm>
                <a:off x="7258862" y="4088281"/>
                <a:ext cx="0" cy="89535"/>
              </a:xfrm>
              <a:custGeom>
                <a:avLst/>
                <a:gdLst/>
                <a:ahLst/>
                <a:cxnLst/>
                <a:rect l="l" t="t" r="r" b="b"/>
                <a:pathLst>
                  <a:path h="89535">
                    <a:moveTo>
                      <a:pt x="0" y="89015"/>
                    </a:moveTo>
                    <a:lnTo>
                      <a:pt x="0" y="0"/>
                    </a:lnTo>
                  </a:path>
                </a:pathLst>
              </a:custGeom>
              <a:ln w="7929">
                <a:solidFill>
                  <a:srgbClr val="BCBEC0"/>
                </a:solidFill>
              </a:ln>
            </p:spPr>
            <p:txBody>
              <a:bodyPr wrap="square" lIns="0" tIns="0" rIns="0" bIns="0" rtlCol="0"/>
              <a:lstStyle/>
              <a:p>
                <a:endParaRPr sz="1412">
                  <a:solidFill>
                    <a:prstClr val="black"/>
                  </a:solidFill>
                </a:endParaRPr>
              </a:p>
            </p:txBody>
          </p:sp>
          <p:sp>
            <p:nvSpPr>
              <p:cNvPr id="25" name="object 25"/>
              <p:cNvSpPr/>
              <p:nvPr/>
            </p:nvSpPr>
            <p:spPr>
              <a:xfrm>
                <a:off x="7774279" y="4088281"/>
                <a:ext cx="1050925" cy="89535"/>
              </a:xfrm>
              <a:custGeom>
                <a:avLst/>
                <a:gdLst/>
                <a:ahLst/>
                <a:cxnLst/>
                <a:rect l="l" t="t" r="r" b="b"/>
                <a:pathLst>
                  <a:path w="1050925" h="89535">
                    <a:moveTo>
                      <a:pt x="0" y="89015"/>
                    </a:moveTo>
                    <a:lnTo>
                      <a:pt x="0" y="0"/>
                    </a:lnTo>
                  </a:path>
                  <a:path w="1050925" h="89535">
                    <a:moveTo>
                      <a:pt x="525330" y="89015"/>
                    </a:moveTo>
                    <a:lnTo>
                      <a:pt x="525330" y="0"/>
                    </a:lnTo>
                  </a:path>
                  <a:path w="1050925" h="89535">
                    <a:moveTo>
                      <a:pt x="1050661" y="89015"/>
                    </a:moveTo>
                    <a:lnTo>
                      <a:pt x="1050661" y="0"/>
                    </a:lnTo>
                  </a:path>
                </a:pathLst>
              </a:custGeom>
              <a:ln w="7924">
                <a:solidFill>
                  <a:srgbClr val="BCBEC0"/>
                </a:solidFill>
              </a:ln>
            </p:spPr>
            <p:txBody>
              <a:bodyPr wrap="square" lIns="0" tIns="0" rIns="0" bIns="0" rtlCol="0"/>
              <a:lstStyle/>
              <a:p>
                <a:endParaRPr sz="1412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26" name="object 26"/>
            <p:cNvSpPr txBox="1"/>
            <p:nvPr/>
          </p:nvSpPr>
          <p:spPr>
            <a:xfrm>
              <a:off x="4844040" y="4153969"/>
              <a:ext cx="3839135" cy="609171"/>
            </a:xfrm>
            <a:prstGeom prst="rect">
              <a:avLst/>
            </a:prstGeom>
          </p:spPr>
          <p:txBody>
            <a:bodyPr vert="horz" wrap="square" lIns="0" tIns="30256" rIns="0" bIns="0" rtlCol="0">
              <a:spAutoFit/>
            </a:bodyPr>
            <a:lstStyle/>
            <a:p>
              <a:pPr marR="329471" algn="ctr">
                <a:spcBef>
                  <a:spcPts val="238"/>
                </a:spcBef>
                <a:tabLst>
                  <a:tab pos="459466" algn="l"/>
                  <a:tab pos="923974" algn="l"/>
                  <a:tab pos="1387362" algn="l"/>
                  <a:tab pos="1846828" algn="l"/>
                  <a:tab pos="2301251" algn="l"/>
                  <a:tab pos="2765199" algn="l"/>
                  <a:tab pos="3218501" algn="l"/>
                </a:tabLst>
              </a:pPr>
              <a:r>
                <a:rPr sz="971" spc="44" dirty="0">
                  <a:solidFill>
                    <a:srgbClr val="231F20"/>
                  </a:solidFill>
                  <a:latin typeface="Trebuchet MS"/>
                  <a:cs typeface="Trebuchet MS"/>
                </a:rPr>
                <a:t>0.85	0.95	1.05	1.15	1.25	1.35	1.45	1.55</a:t>
              </a:r>
              <a:endParaRPr sz="971" dirty="0">
                <a:solidFill>
                  <a:prstClr val="black"/>
                </a:solidFill>
                <a:latin typeface="Trebuchet MS"/>
                <a:cs typeface="Trebuchet MS"/>
              </a:endParaRPr>
            </a:p>
            <a:p>
              <a:pPr marR="247663" algn="ctr">
                <a:spcBef>
                  <a:spcPts val="150"/>
                </a:spcBef>
              </a:pPr>
              <a:r>
                <a:rPr sz="971" spc="-22" dirty="0">
                  <a:solidFill>
                    <a:srgbClr val="231F20"/>
                  </a:solidFill>
                  <a:latin typeface="Trebuchet MS"/>
                  <a:cs typeface="Trebuchet MS"/>
                </a:rPr>
                <a:t>Hydrocarbon </a:t>
              </a:r>
              <a:r>
                <a:rPr sz="971" spc="-40" dirty="0">
                  <a:solidFill>
                    <a:srgbClr val="231F20"/>
                  </a:solidFill>
                  <a:latin typeface="Trebuchet MS"/>
                  <a:cs typeface="Trebuchet MS"/>
                </a:rPr>
                <a:t>level (</a:t>
              </a:r>
              <a:r>
                <a:rPr sz="971" spc="-141" dirty="0">
                  <a:solidFill>
                    <a:srgbClr val="231F20"/>
                  </a:solidFill>
                  <a:latin typeface="Trebuchet MS"/>
                  <a:cs typeface="Trebuchet MS"/>
                </a:rPr>
                <a:t> </a:t>
              </a:r>
              <a:r>
                <a:rPr sz="971" i="1" spc="-22" dirty="0">
                  <a:solidFill>
                    <a:srgbClr val="231F20"/>
                  </a:solidFill>
                  <a:latin typeface="Arial"/>
                  <a:cs typeface="Arial"/>
                </a:rPr>
                <a:t>x</a:t>
              </a:r>
              <a:r>
                <a:rPr sz="971" spc="-22" dirty="0">
                  <a:solidFill>
                    <a:srgbClr val="231F20"/>
                  </a:solidFill>
                  <a:latin typeface="Trebuchet MS"/>
                  <a:cs typeface="Trebuchet MS"/>
                </a:rPr>
                <a:t>)</a:t>
              </a:r>
              <a:endParaRPr sz="971" dirty="0">
                <a:solidFill>
                  <a:prstClr val="black"/>
                </a:solidFill>
                <a:latin typeface="Trebuchet MS"/>
                <a:cs typeface="Trebuchet MS"/>
              </a:endParaRPr>
            </a:p>
            <a:p>
              <a:pPr marL="598426">
                <a:spcBef>
                  <a:spcPts val="490"/>
                </a:spcBef>
              </a:pPr>
              <a:r>
                <a:rPr sz="1235" spc="-18" dirty="0">
                  <a:solidFill>
                    <a:srgbClr val="231F20"/>
                  </a:solidFill>
                  <a:latin typeface="Times New Roman"/>
                  <a:cs typeface="Times New Roman"/>
                </a:rPr>
                <a:t>Scatter </a:t>
              </a:r>
              <a:r>
                <a:rPr sz="1235" spc="-13" dirty="0">
                  <a:solidFill>
                    <a:srgbClr val="231F20"/>
                  </a:solidFill>
                  <a:latin typeface="Times New Roman"/>
                  <a:cs typeface="Times New Roman"/>
                </a:rPr>
                <a:t>diagram of </a:t>
              </a:r>
              <a:r>
                <a:rPr sz="1235" spc="-22" dirty="0">
                  <a:solidFill>
                    <a:srgbClr val="231F20"/>
                  </a:solidFill>
                  <a:latin typeface="Times New Roman"/>
                  <a:cs typeface="Times New Roman"/>
                </a:rPr>
                <a:t>oxygen </a:t>
              </a:r>
              <a:r>
                <a:rPr sz="1235" spc="-18" dirty="0">
                  <a:solidFill>
                    <a:srgbClr val="231F20"/>
                  </a:solidFill>
                  <a:latin typeface="Times New Roman"/>
                  <a:cs typeface="Times New Roman"/>
                </a:rPr>
                <a:t>purity </a:t>
              </a:r>
              <a:r>
                <a:rPr sz="1235" spc="-22" dirty="0">
                  <a:solidFill>
                    <a:srgbClr val="231F20"/>
                  </a:solidFill>
                  <a:latin typeface="Times New Roman"/>
                  <a:cs typeface="Times New Roman"/>
                </a:rPr>
                <a:t>versus</a:t>
              </a:r>
              <a:r>
                <a:rPr sz="1235" spc="-163" dirty="0">
                  <a:solidFill>
                    <a:srgbClr val="231F20"/>
                  </a:solidFill>
                  <a:latin typeface="Times New Roman"/>
                  <a:cs typeface="Times New Roman"/>
                </a:rPr>
                <a:t> </a:t>
              </a:r>
              <a:r>
                <a:rPr sz="1235" spc="-26" dirty="0">
                  <a:solidFill>
                    <a:srgbClr val="231F20"/>
                  </a:solidFill>
                  <a:latin typeface="Times New Roman"/>
                  <a:cs typeface="Times New Roman"/>
                </a:rPr>
                <a:t>hydrocarbon</a:t>
              </a:r>
              <a:endParaRPr sz="1235" dirty="0">
                <a:solidFill>
                  <a:prstClr val="black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27" name="object 27"/>
            <p:cNvSpPr txBox="1"/>
            <p:nvPr/>
          </p:nvSpPr>
          <p:spPr>
            <a:xfrm>
              <a:off x="4774616" y="3103421"/>
              <a:ext cx="172571" cy="159583"/>
            </a:xfrm>
            <a:prstGeom prst="rect">
              <a:avLst/>
            </a:prstGeom>
          </p:spPr>
          <p:txBody>
            <a:bodyPr vert="horz" wrap="square" lIns="0" tIns="10085" rIns="0" bIns="0" rtlCol="0">
              <a:spAutoFit/>
            </a:bodyPr>
            <a:lstStyle/>
            <a:p>
              <a:pPr marL="11206">
                <a:spcBef>
                  <a:spcPts val="79"/>
                </a:spcBef>
              </a:pPr>
              <a:r>
                <a:rPr sz="971" spc="79" dirty="0">
                  <a:solidFill>
                    <a:srgbClr val="231F20"/>
                  </a:solidFill>
                  <a:latin typeface="Trebuchet MS"/>
                  <a:cs typeface="Trebuchet MS"/>
                </a:rPr>
                <a:t>92</a:t>
              </a:r>
              <a:endParaRPr sz="971">
                <a:solidFill>
                  <a:prstClr val="black"/>
                </a:solidFill>
                <a:latin typeface="Trebuchet MS"/>
                <a:cs typeface="Trebuchet MS"/>
              </a:endParaRPr>
            </a:p>
          </p:txBody>
        </p:sp>
        <p:sp>
          <p:nvSpPr>
            <p:cNvPr id="28" name="object 28"/>
            <p:cNvSpPr txBox="1"/>
            <p:nvPr/>
          </p:nvSpPr>
          <p:spPr>
            <a:xfrm>
              <a:off x="4774616" y="2783152"/>
              <a:ext cx="172571" cy="159583"/>
            </a:xfrm>
            <a:prstGeom prst="rect">
              <a:avLst/>
            </a:prstGeom>
          </p:spPr>
          <p:txBody>
            <a:bodyPr vert="horz" wrap="square" lIns="0" tIns="10085" rIns="0" bIns="0" rtlCol="0">
              <a:spAutoFit/>
            </a:bodyPr>
            <a:lstStyle/>
            <a:p>
              <a:pPr marL="11206">
                <a:spcBef>
                  <a:spcPts val="79"/>
                </a:spcBef>
              </a:pPr>
              <a:r>
                <a:rPr sz="971" spc="79" dirty="0">
                  <a:solidFill>
                    <a:srgbClr val="231F20"/>
                  </a:solidFill>
                  <a:latin typeface="Trebuchet MS"/>
                  <a:cs typeface="Trebuchet MS"/>
                </a:rPr>
                <a:t>94</a:t>
              </a:r>
              <a:endParaRPr sz="971">
                <a:solidFill>
                  <a:prstClr val="black"/>
                </a:solidFill>
                <a:latin typeface="Trebuchet MS"/>
                <a:cs typeface="Trebuchet MS"/>
              </a:endParaRPr>
            </a:p>
          </p:txBody>
        </p:sp>
        <p:sp>
          <p:nvSpPr>
            <p:cNvPr id="29" name="object 29"/>
            <p:cNvSpPr txBox="1"/>
            <p:nvPr/>
          </p:nvSpPr>
          <p:spPr>
            <a:xfrm>
              <a:off x="4774616" y="2457049"/>
              <a:ext cx="172571" cy="159583"/>
            </a:xfrm>
            <a:prstGeom prst="rect">
              <a:avLst/>
            </a:prstGeom>
          </p:spPr>
          <p:txBody>
            <a:bodyPr vert="horz" wrap="square" lIns="0" tIns="10085" rIns="0" bIns="0" rtlCol="0">
              <a:spAutoFit/>
            </a:bodyPr>
            <a:lstStyle/>
            <a:p>
              <a:pPr marL="11206">
                <a:spcBef>
                  <a:spcPts val="79"/>
                </a:spcBef>
              </a:pPr>
              <a:r>
                <a:rPr sz="971" spc="79" dirty="0">
                  <a:solidFill>
                    <a:srgbClr val="231F20"/>
                  </a:solidFill>
                  <a:latin typeface="Trebuchet MS"/>
                  <a:cs typeface="Trebuchet MS"/>
                </a:rPr>
                <a:t>96</a:t>
              </a:r>
              <a:endParaRPr sz="971">
                <a:solidFill>
                  <a:prstClr val="black"/>
                </a:solidFill>
                <a:latin typeface="Trebuchet MS"/>
                <a:cs typeface="Trebuchet MS"/>
              </a:endParaRPr>
            </a:p>
          </p:txBody>
        </p:sp>
        <p:sp>
          <p:nvSpPr>
            <p:cNvPr id="30" name="object 30"/>
            <p:cNvSpPr txBox="1"/>
            <p:nvPr/>
          </p:nvSpPr>
          <p:spPr>
            <a:xfrm>
              <a:off x="4774616" y="2142597"/>
              <a:ext cx="172571" cy="159583"/>
            </a:xfrm>
            <a:prstGeom prst="rect">
              <a:avLst/>
            </a:prstGeom>
          </p:spPr>
          <p:txBody>
            <a:bodyPr vert="horz" wrap="square" lIns="0" tIns="10085" rIns="0" bIns="0" rtlCol="0">
              <a:spAutoFit/>
            </a:bodyPr>
            <a:lstStyle/>
            <a:p>
              <a:pPr marL="11206">
                <a:spcBef>
                  <a:spcPts val="79"/>
                </a:spcBef>
              </a:pPr>
              <a:r>
                <a:rPr sz="971" spc="79" dirty="0">
                  <a:solidFill>
                    <a:srgbClr val="231F20"/>
                  </a:solidFill>
                  <a:latin typeface="Trebuchet MS"/>
                  <a:cs typeface="Trebuchet MS"/>
                </a:rPr>
                <a:t>98</a:t>
              </a:r>
              <a:endParaRPr sz="971">
                <a:solidFill>
                  <a:prstClr val="black"/>
                </a:solidFill>
                <a:latin typeface="Trebuchet MS"/>
                <a:cs typeface="Trebuchet MS"/>
              </a:endParaRPr>
            </a:p>
          </p:txBody>
        </p:sp>
        <p:sp>
          <p:nvSpPr>
            <p:cNvPr id="31" name="object 31"/>
            <p:cNvSpPr txBox="1"/>
            <p:nvPr/>
          </p:nvSpPr>
          <p:spPr>
            <a:xfrm>
              <a:off x="4699805" y="1822328"/>
              <a:ext cx="247090" cy="159583"/>
            </a:xfrm>
            <a:prstGeom prst="rect">
              <a:avLst/>
            </a:prstGeom>
          </p:spPr>
          <p:txBody>
            <a:bodyPr vert="horz" wrap="square" lIns="0" tIns="10085" rIns="0" bIns="0" rtlCol="0">
              <a:spAutoFit/>
            </a:bodyPr>
            <a:lstStyle/>
            <a:p>
              <a:pPr marL="11206">
                <a:spcBef>
                  <a:spcPts val="79"/>
                </a:spcBef>
              </a:pPr>
              <a:r>
                <a:rPr sz="971" spc="79" dirty="0">
                  <a:solidFill>
                    <a:srgbClr val="231F20"/>
                  </a:solidFill>
                  <a:latin typeface="Trebuchet MS"/>
                  <a:cs typeface="Trebuchet MS"/>
                </a:rPr>
                <a:t>100</a:t>
              </a:r>
              <a:endParaRPr sz="971">
                <a:solidFill>
                  <a:prstClr val="black"/>
                </a:solidFill>
                <a:latin typeface="Trebuchet MS"/>
                <a:cs typeface="Trebuchet MS"/>
              </a:endParaRPr>
            </a:p>
          </p:txBody>
        </p:sp>
        <p:sp>
          <p:nvSpPr>
            <p:cNvPr id="32" name="object 32"/>
            <p:cNvSpPr txBox="1"/>
            <p:nvPr/>
          </p:nvSpPr>
          <p:spPr>
            <a:xfrm>
              <a:off x="4495923" y="2775449"/>
              <a:ext cx="149400" cy="527237"/>
            </a:xfrm>
            <a:prstGeom prst="rect">
              <a:avLst/>
            </a:prstGeom>
          </p:spPr>
          <p:txBody>
            <a:bodyPr vert="vert270" wrap="square" lIns="0" tIns="5043" rIns="0" bIns="0" rtlCol="0">
              <a:spAutoFit/>
            </a:bodyPr>
            <a:lstStyle/>
            <a:p>
              <a:pPr marL="11206">
                <a:spcBef>
                  <a:spcPts val="40"/>
                </a:spcBef>
              </a:pPr>
              <a:r>
                <a:rPr sz="971" spc="-22" dirty="0">
                  <a:solidFill>
                    <a:srgbClr val="231F20"/>
                  </a:solidFill>
                  <a:latin typeface="Trebuchet MS"/>
                  <a:cs typeface="Trebuchet MS"/>
                </a:rPr>
                <a:t>Purity </a:t>
              </a:r>
              <a:r>
                <a:rPr sz="971" spc="-40" dirty="0">
                  <a:solidFill>
                    <a:srgbClr val="231F20"/>
                  </a:solidFill>
                  <a:latin typeface="Trebuchet MS"/>
                  <a:cs typeface="Trebuchet MS"/>
                </a:rPr>
                <a:t>(</a:t>
              </a:r>
              <a:r>
                <a:rPr sz="971" spc="-238" dirty="0">
                  <a:solidFill>
                    <a:srgbClr val="231F20"/>
                  </a:solidFill>
                  <a:latin typeface="Trebuchet MS"/>
                  <a:cs typeface="Trebuchet MS"/>
                </a:rPr>
                <a:t> </a:t>
              </a:r>
              <a:r>
                <a:rPr sz="971" i="1" spc="-22" dirty="0">
                  <a:solidFill>
                    <a:srgbClr val="231F20"/>
                  </a:solidFill>
                  <a:latin typeface="Arial"/>
                  <a:cs typeface="Arial"/>
                </a:rPr>
                <a:t>y</a:t>
              </a:r>
              <a:r>
                <a:rPr sz="971" spc="-22" dirty="0">
                  <a:solidFill>
                    <a:srgbClr val="231F20"/>
                  </a:solidFill>
                  <a:latin typeface="Trebuchet MS"/>
                  <a:cs typeface="Trebuchet MS"/>
                </a:rPr>
                <a:t>)</a:t>
              </a:r>
              <a:endParaRPr sz="971">
                <a:solidFill>
                  <a:prstClr val="black"/>
                </a:solidFill>
                <a:latin typeface="Trebuchet MS"/>
                <a:cs typeface="Trebuchet MS"/>
              </a:endParaRPr>
            </a:p>
          </p:txBody>
        </p:sp>
        <p:grpSp>
          <p:nvGrpSpPr>
            <p:cNvPr id="33" name="object 33"/>
            <p:cNvGrpSpPr/>
            <p:nvPr/>
          </p:nvGrpSpPr>
          <p:grpSpPr>
            <a:xfrm>
              <a:off x="5050314" y="1996530"/>
              <a:ext cx="3188074" cy="1986243"/>
              <a:chOff x="5238513" y="1724148"/>
              <a:chExt cx="3613150" cy="2251075"/>
            </a:xfrm>
          </p:grpSpPr>
          <p:sp>
            <p:nvSpPr>
              <p:cNvPr id="34" name="object 34"/>
              <p:cNvSpPr/>
              <p:nvPr/>
            </p:nvSpPr>
            <p:spPr>
              <a:xfrm>
                <a:off x="5243461" y="3864076"/>
                <a:ext cx="49530" cy="50165"/>
              </a:xfrm>
              <a:custGeom>
                <a:avLst/>
                <a:gdLst/>
                <a:ahLst/>
                <a:cxnLst/>
                <a:rect l="l" t="t" r="r" b="b"/>
                <a:pathLst>
                  <a:path w="49529" h="50164">
                    <a:moveTo>
                      <a:pt x="24765" y="0"/>
                    </a:moveTo>
                    <a:lnTo>
                      <a:pt x="15125" y="1950"/>
                    </a:lnTo>
                    <a:lnTo>
                      <a:pt x="7253" y="7269"/>
                    </a:lnTo>
                    <a:lnTo>
                      <a:pt x="1946" y="15157"/>
                    </a:lnTo>
                    <a:lnTo>
                      <a:pt x="0" y="24815"/>
                    </a:lnTo>
                    <a:lnTo>
                      <a:pt x="1946" y="34476"/>
                    </a:lnTo>
                    <a:lnTo>
                      <a:pt x="7253" y="42368"/>
                    </a:lnTo>
                    <a:lnTo>
                      <a:pt x="15125" y="47691"/>
                    </a:lnTo>
                    <a:lnTo>
                      <a:pt x="24765" y="49644"/>
                    </a:lnTo>
                    <a:lnTo>
                      <a:pt x="34400" y="47691"/>
                    </a:lnTo>
                    <a:lnTo>
                      <a:pt x="42264" y="42368"/>
                    </a:lnTo>
                    <a:lnTo>
                      <a:pt x="47562" y="34476"/>
                    </a:lnTo>
                    <a:lnTo>
                      <a:pt x="49504" y="24815"/>
                    </a:lnTo>
                    <a:lnTo>
                      <a:pt x="47562" y="15157"/>
                    </a:lnTo>
                    <a:lnTo>
                      <a:pt x="42264" y="7269"/>
                    </a:lnTo>
                    <a:lnTo>
                      <a:pt x="34400" y="1950"/>
                    </a:lnTo>
                    <a:lnTo>
                      <a:pt x="24765" y="0"/>
                    </a:lnTo>
                    <a:close/>
                  </a:path>
                </a:pathLst>
              </a:custGeom>
              <a:solidFill>
                <a:srgbClr val="0079C1"/>
              </a:solidFill>
            </p:spPr>
            <p:txBody>
              <a:bodyPr wrap="square" lIns="0" tIns="0" rIns="0" bIns="0" rtlCol="0"/>
              <a:lstStyle/>
              <a:p>
                <a:endParaRPr sz="1412">
                  <a:solidFill>
                    <a:prstClr val="black"/>
                  </a:solidFill>
                </a:endParaRPr>
              </a:p>
            </p:txBody>
          </p:sp>
          <p:sp>
            <p:nvSpPr>
              <p:cNvPr id="35" name="object 35"/>
              <p:cNvSpPr/>
              <p:nvPr/>
            </p:nvSpPr>
            <p:spPr>
              <a:xfrm>
                <a:off x="5243466" y="3864085"/>
                <a:ext cx="49530" cy="50165"/>
              </a:xfrm>
              <a:custGeom>
                <a:avLst/>
                <a:gdLst/>
                <a:ahLst/>
                <a:cxnLst/>
                <a:rect l="l" t="t" r="r" b="b"/>
                <a:pathLst>
                  <a:path w="49529" h="50164">
                    <a:moveTo>
                      <a:pt x="24759" y="49635"/>
                    </a:moveTo>
                    <a:lnTo>
                      <a:pt x="34396" y="47682"/>
                    </a:lnTo>
                    <a:lnTo>
                      <a:pt x="42259" y="42359"/>
                    </a:lnTo>
                    <a:lnTo>
                      <a:pt x="47557" y="34467"/>
                    </a:lnTo>
                    <a:lnTo>
                      <a:pt x="49500" y="24807"/>
                    </a:lnTo>
                    <a:lnTo>
                      <a:pt x="47557" y="15151"/>
                    </a:lnTo>
                    <a:lnTo>
                      <a:pt x="42259" y="7266"/>
                    </a:lnTo>
                    <a:lnTo>
                      <a:pt x="34396" y="1949"/>
                    </a:lnTo>
                    <a:lnTo>
                      <a:pt x="24759" y="0"/>
                    </a:lnTo>
                    <a:lnTo>
                      <a:pt x="15120" y="1949"/>
                    </a:lnTo>
                    <a:lnTo>
                      <a:pt x="7250" y="7266"/>
                    </a:lnTo>
                    <a:lnTo>
                      <a:pt x="1945" y="15151"/>
                    </a:lnTo>
                    <a:lnTo>
                      <a:pt x="0" y="24807"/>
                    </a:lnTo>
                    <a:lnTo>
                      <a:pt x="1945" y="34467"/>
                    </a:lnTo>
                    <a:lnTo>
                      <a:pt x="7250" y="42359"/>
                    </a:lnTo>
                    <a:lnTo>
                      <a:pt x="15120" y="47682"/>
                    </a:lnTo>
                    <a:lnTo>
                      <a:pt x="24759" y="49635"/>
                    </a:lnTo>
                    <a:close/>
                  </a:path>
                </a:pathLst>
              </a:custGeom>
              <a:ln w="9905">
                <a:solidFill>
                  <a:srgbClr val="0079C1"/>
                </a:solidFill>
              </a:ln>
            </p:spPr>
            <p:txBody>
              <a:bodyPr wrap="square" lIns="0" tIns="0" rIns="0" bIns="0" rtlCol="0"/>
              <a:lstStyle/>
              <a:p>
                <a:endParaRPr sz="1412">
                  <a:solidFill>
                    <a:prstClr val="black"/>
                  </a:solidFill>
                </a:endParaRPr>
              </a:p>
            </p:txBody>
          </p:sp>
          <p:sp>
            <p:nvSpPr>
              <p:cNvPr id="36" name="object 36"/>
              <p:cNvSpPr/>
              <p:nvPr/>
            </p:nvSpPr>
            <p:spPr>
              <a:xfrm>
                <a:off x="5669673" y="3920172"/>
                <a:ext cx="49530" cy="50165"/>
              </a:xfrm>
              <a:custGeom>
                <a:avLst/>
                <a:gdLst/>
                <a:ahLst/>
                <a:cxnLst/>
                <a:rect l="l" t="t" r="r" b="b"/>
                <a:pathLst>
                  <a:path w="49529" h="50164">
                    <a:moveTo>
                      <a:pt x="24764" y="0"/>
                    </a:moveTo>
                    <a:lnTo>
                      <a:pt x="15125" y="1948"/>
                    </a:lnTo>
                    <a:lnTo>
                      <a:pt x="7253" y="7262"/>
                    </a:lnTo>
                    <a:lnTo>
                      <a:pt x="1946" y="15146"/>
                    </a:lnTo>
                    <a:lnTo>
                      <a:pt x="0" y="24803"/>
                    </a:lnTo>
                    <a:lnTo>
                      <a:pt x="1946" y="34463"/>
                    </a:lnTo>
                    <a:lnTo>
                      <a:pt x="7253" y="42356"/>
                    </a:lnTo>
                    <a:lnTo>
                      <a:pt x="15125" y="47679"/>
                    </a:lnTo>
                    <a:lnTo>
                      <a:pt x="24764" y="49631"/>
                    </a:lnTo>
                    <a:lnTo>
                      <a:pt x="34400" y="47679"/>
                    </a:lnTo>
                    <a:lnTo>
                      <a:pt x="42264" y="42356"/>
                    </a:lnTo>
                    <a:lnTo>
                      <a:pt x="47562" y="34463"/>
                    </a:lnTo>
                    <a:lnTo>
                      <a:pt x="49504" y="24803"/>
                    </a:lnTo>
                    <a:lnTo>
                      <a:pt x="47562" y="15146"/>
                    </a:lnTo>
                    <a:lnTo>
                      <a:pt x="42264" y="7262"/>
                    </a:lnTo>
                    <a:lnTo>
                      <a:pt x="34400" y="1948"/>
                    </a:lnTo>
                    <a:lnTo>
                      <a:pt x="24764" y="0"/>
                    </a:lnTo>
                    <a:close/>
                  </a:path>
                </a:pathLst>
              </a:custGeom>
              <a:solidFill>
                <a:srgbClr val="0079C1"/>
              </a:solidFill>
            </p:spPr>
            <p:txBody>
              <a:bodyPr wrap="square" lIns="0" tIns="0" rIns="0" bIns="0" rtlCol="0"/>
              <a:lstStyle/>
              <a:p>
                <a:endParaRPr sz="1412">
                  <a:solidFill>
                    <a:prstClr val="black"/>
                  </a:solidFill>
                </a:endParaRPr>
              </a:p>
            </p:txBody>
          </p:sp>
          <p:sp>
            <p:nvSpPr>
              <p:cNvPr id="37" name="object 37"/>
              <p:cNvSpPr/>
              <p:nvPr/>
            </p:nvSpPr>
            <p:spPr>
              <a:xfrm>
                <a:off x="5669678" y="3920168"/>
                <a:ext cx="49530" cy="50165"/>
              </a:xfrm>
              <a:custGeom>
                <a:avLst/>
                <a:gdLst/>
                <a:ahLst/>
                <a:cxnLst/>
                <a:rect l="l" t="t" r="r" b="b"/>
                <a:pathLst>
                  <a:path w="49529" h="50164">
                    <a:moveTo>
                      <a:pt x="24759" y="49635"/>
                    </a:moveTo>
                    <a:lnTo>
                      <a:pt x="34396" y="47682"/>
                    </a:lnTo>
                    <a:lnTo>
                      <a:pt x="42259" y="42359"/>
                    </a:lnTo>
                    <a:lnTo>
                      <a:pt x="47557" y="34467"/>
                    </a:lnTo>
                    <a:lnTo>
                      <a:pt x="49500" y="24807"/>
                    </a:lnTo>
                    <a:lnTo>
                      <a:pt x="47557" y="15151"/>
                    </a:lnTo>
                    <a:lnTo>
                      <a:pt x="42259" y="7266"/>
                    </a:lnTo>
                    <a:lnTo>
                      <a:pt x="34396" y="1949"/>
                    </a:lnTo>
                    <a:lnTo>
                      <a:pt x="24759" y="0"/>
                    </a:lnTo>
                    <a:lnTo>
                      <a:pt x="15120" y="1949"/>
                    </a:lnTo>
                    <a:lnTo>
                      <a:pt x="7250" y="7266"/>
                    </a:lnTo>
                    <a:lnTo>
                      <a:pt x="1945" y="15151"/>
                    </a:lnTo>
                    <a:lnTo>
                      <a:pt x="0" y="24807"/>
                    </a:lnTo>
                    <a:lnTo>
                      <a:pt x="1945" y="34467"/>
                    </a:lnTo>
                    <a:lnTo>
                      <a:pt x="7250" y="42359"/>
                    </a:lnTo>
                    <a:lnTo>
                      <a:pt x="15120" y="47682"/>
                    </a:lnTo>
                    <a:lnTo>
                      <a:pt x="24759" y="49635"/>
                    </a:lnTo>
                    <a:close/>
                  </a:path>
                </a:pathLst>
              </a:custGeom>
              <a:ln w="9905">
                <a:solidFill>
                  <a:srgbClr val="0079C1"/>
                </a:solidFill>
              </a:ln>
            </p:spPr>
            <p:txBody>
              <a:bodyPr wrap="square" lIns="0" tIns="0" rIns="0" bIns="0" rtlCol="0"/>
              <a:lstStyle/>
              <a:p>
                <a:endParaRPr sz="1412">
                  <a:solidFill>
                    <a:prstClr val="black"/>
                  </a:solidFill>
                </a:endParaRPr>
              </a:p>
            </p:txBody>
          </p:sp>
          <p:sp>
            <p:nvSpPr>
              <p:cNvPr id="38" name="object 38"/>
              <p:cNvSpPr/>
              <p:nvPr/>
            </p:nvSpPr>
            <p:spPr>
              <a:xfrm>
                <a:off x="5821667" y="3312998"/>
                <a:ext cx="49530" cy="50165"/>
              </a:xfrm>
              <a:custGeom>
                <a:avLst/>
                <a:gdLst/>
                <a:ahLst/>
                <a:cxnLst/>
                <a:rect l="l" t="t" r="r" b="b"/>
                <a:pathLst>
                  <a:path w="49529" h="50164">
                    <a:moveTo>
                      <a:pt x="24752" y="0"/>
                    </a:moveTo>
                    <a:lnTo>
                      <a:pt x="15109" y="1952"/>
                    </a:lnTo>
                    <a:lnTo>
                      <a:pt x="7242" y="7273"/>
                    </a:lnTo>
                    <a:lnTo>
                      <a:pt x="1942" y="15162"/>
                    </a:lnTo>
                    <a:lnTo>
                      <a:pt x="0" y="24815"/>
                    </a:lnTo>
                    <a:lnTo>
                      <a:pt x="1942" y="34476"/>
                    </a:lnTo>
                    <a:lnTo>
                      <a:pt x="7242" y="42368"/>
                    </a:lnTo>
                    <a:lnTo>
                      <a:pt x="15109" y="47691"/>
                    </a:lnTo>
                    <a:lnTo>
                      <a:pt x="24752" y="49644"/>
                    </a:lnTo>
                    <a:lnTo>
                      <a:pt x="34382" y="47691"/>
                    </a:lnTo>
                    <a:lnTo>
                      <a:pt x="42246" y="42368"/>
                    </a:lnTo>
                    <a:lnTo>
                      <a:pt x="47548" y="34476"/>
                    </a:lnTo>
                    <a:lnTo>
                      <a:pt x="49491" y="24815"/>
                    </a:lnTo>
                    <a:lnTo>
                      <a:pt x="47548" y="15162"/>
                    </a:lnTo>
                    <a:lnTo>
                      <a:pt x="42246" y="7273"/>
                    </a:lnTo>
                    <a:lnTo>
                      <a:pt x="34382" y="1952"/>
                    </a:lnTo>
                    <a:lnTo>
                      <a:pt x="24752" y="0"/>
                    </a:lnTo>
                    <a:close/>
                  </a:path>
                </a:pathLst>
              </a:custGeom>
              <a:solidFill>
                <a:srgbClr val="0079C1"/>
              </a:solidFill>
            </p:spPr>
            <p:txBody>
              <a:bodyPr wrap="square" lIns="0" tIns="0" rIns="0" bIns="0" rtlCol="0"/>
              <a:lstStyle/>
              <a:p>
                <a:endParaRPr sz="1412">
                  <a:solidFill>
                    <a:prstClr val="black"/>
                  </a:solidFill>
                </a:endParaRPr>
              </a:p>
            </p:txBody>
          </p:sp>
          <p:sp>
            <p:nvSpPr>
              <p:cNvPr id="39" name="object 39"/>
              <p:cNvSpPr/>
              <p:nvPr/>
            </p:nvSpPr>
            <p:spPr>
              <a:xfrm>
                <a:off x="5821659" y="3313006"/>
                <a:ext cx="49530" cy="50165"/>
              </a:xfrm>
              <a:custGeom>
                <a:avLst/>
                <a:gdLst/>
                <a:ahLst/>
                <a:cxnLst/>
                <a:rect l="l" t="t" r="r" b="b"/>
                <a:pathLst>
                  <a:path w="49529" h="50164">
                    <a:moveTo>
                      <a:pt x="24759" y="49635"/>
                    </a:moveTo>
                    <a:lnTo>
                      <a:pt x="34387" y="47682"/>
                    </a:lnTo>
                    <a:lnTo>
                      <a:pt x="42251" y="42359"/>
                    </a:lnTo>
                    <a:lnTo>
                      <a:pt x="47555" y="34467"/>
                    </a:lnTo>
                    <a:lnTo>
                      <a:pt x="49500" y="24807"/>
                    </a:lnTo>
                    <a:lnTo>
                      <a:pt x="47555" y="15159"/>
                    </a:lnTo>
                    <a:lnTo>
                      <a:pt x="42251" y="7273"/>
                    </a:lnTo>
                    <a:lnTo>
                      <a:pt x="34387" y="1952"/>
                    </a:lnTo>
                    <a:lnTo>
                      <a:pt x="24759" y="0"/>
                    </a:lnTo>
                    <a:lnTo>
                      <a:pt x="15112" y="1952"/>
                    </a:lnTo>
                    <a:lnTo>
                      <a:pt x="7243" y="7273"/>
                    </a:lnTo>
                    <a:lnTo>
                      <a:pt x="1942" y="15159"/>
                    </a:lnTo>
                    <a:lnTo>
                      <a:pt x="0" y="24807"/>
                    </a:lnTo>
                    <a:lnTo>
                      <a:pt x="1942" y="34467"/>
                    </a:lnTo>
                    <a:lnTo>
                      <a:pt x="7243" y="42359"/>
                    </a:lnTo>
                    <a:lnTo>
                      <a:pt x="15112" y="47682"/>
                    </a:lnTo>
                    <a:lnTo>
                      <a:pt x="24759" y="49635"/>
                    </a:lnTo>
                    <a:close/>
                  </a:path>
                </a:pathLst>
              </a:custGeom>
              <a:ln w="9905">
                <a:solidFill>
                  <a:srgbClr val="0079C1"/>
                </a:solidFill>
              </a:ln>
            </p:spPr>
            <p:txBody>
              <a:bodyPr wrap="square" lIns="0" tIns="0" rIns="0" bIns="0" rtlCol="0"/>
              <a:lstStyle/>
              <a:p>
                <a:endParaRPr sz="1412">
                  <a:solidFill>
                    <a:prstClr val="black"/>
                  </a:solidFill>
                </a:endParaRPr>
              </a:p>
            </p:txBody>
          </p:sp>
          <p:sp>
            <p:nvSpPr>
              <p:cNvPr id="40" name="object 40"/>
              <p:cNvSpPr/>
              <p:nvPr/>
            </p:nvSpPr>
            <p:spPr>
              <a:xfrm>
                <a:off x="5871222" y="3421900"/>
                <a:ext cx="49530" cy="50165"/>
              </a:xfrm>
              <a:custGeom>
                <a:avLst/>
                <a:gdLst/>
                <a:ahLst/>
                <a:cxnLst/>
                <a:rect l="l" t="t" r="r" b="b"/>
                <a:pathLst>
                  <a:path w="49529" h="50164">
                    <a:moveTo>
                      <a:pt x="24764" y="0"/>
                    </a:moveTo>
                    <a:lnTo>
                      <a:pt x="15114" y="1952"/>
                    </a:lnTo>
                    <a:lnTo>
                      <a:pt x="7243" y="7272"/>
                    </a:lnTo>
                    <a:lnTo>
                      <a:pt x="1942" y="15157"/>
                    </a:lnTo>
                    <a:lnTo>
                      <a:pt x="0" y="24803"/>
                    </a:lnTo>
                    <a:lnTo>
                      <a:pt x="1942" y="34463"/>
                    </a:lnTo>
                    <a:lnTo>
                      <a:pt x="7243" y="42356"/>
                    </a:lnTo>
                    <a:lnTo>
                      <a:pt x="15114" y="47679"/>
                    </a:lnTo>
                    <a:lnTo>
                      <a:pt x="24764" y="49631"/>
                    </a:lnTo>
                    <a:lnTo>
                      <a:pt x="34390" y="47679"/>
                    </a:lnTo>
                    <a:lnTo>
                      <a:pt x="42254" y="42356"/>
                    </a:lnTo>
                    <a:lnTo>
                      <a:pt x="47558" y="34463"/>
                    </a:lnTo>
                    <a:lnTo>
                      <a:pt x="49504" y="24803"/>
                    </a:lnTo>
                    <a:lnTo>
                      <a:pt x="47558" y="15157"/>
                    </a:lnTo>
                    <a:lnTo>
                      <a:pt x="42254" y="7272"/>
                    </a:lnTo>
                    <a:lnTo>
                      <a:pt x="34390" y="1952"/>
                    </a:lnTo>
                    <a:lnTo>
                      <a:pt x="24764" y="0"/>
                    </a:lnTo>
                    <a:close/>
                  </a:path>
                </a:pathLst>
              </a:custGeom>
              <a:solidFill>
                <a:srgbClr val="0079C1"/>
              </a:solidFill>
            </p:spPr>
            <p:txBody>
              <a:bodyPr wrap="square" lIns="0" tIns="0" rIns="0" bIns="0" rtlCol="0"/>
              <a:lstStyle/>
              <a:p>
                <a:endParaRPr sz="1412">
                  <a:solidFill>
                    <a:prstClr val="black"/>
                  </a:solidFill>
                </a:endParaRPr>
              </a:p>
            </p:txBody>
          </p:sp>
          <p:sp>
            <p:nvSpPr>
              <p:cNvPr id="41" name="object 41"/>
              <p:cNvSpPr/>
              <p:nvPr/>
            </p:nvSpPr>
            <p:spPr>
              <a:xfrm>
                <a:off x="5871227" y="3421896"/>
                <a:ext cx="49530" cy="50165"/>
              </a:xfrm>
              <a:custGeom>
                <a:avLst/>
                <a:gdLst/>
                <a:ahLst/>
                <a:cxnLst/>
                <a:rect l="l" t="t" r="r" b="b"/>
                <a:pathLst>
                  <a:path w="49529" h="50164">
                    <a:moveTo>
                      <a:pt x="24759" y="49635"/>
                    </a:moveTo>
                    <a:lnTo>
                      <a:pt x="34387" y="47682"/>
                    </a:lnTo>
                    <a:lnTo>
                      <a:pt x="42251" y="42359"/>
                    </a:lnTo>
                    <a:lnTo>
                      <a:pt x="47555" y="34467"/>
                    </a:lnTo>
                    <a:lnTo>
                      <a:pt x="49500" y="24807"/>
                    </a:lnTo>
                    <a:lnTo>
                      <a:pt x="47555" y="15159"/>
                    </a:lnTo>
                    <a:lnTo>
                      <a:pt x="42251" y="7273"/>
                    </a:lnTo>
                    <a:lnTo>
                      <a:pt x="34387" y="1952"/>
                    </a:lnTo>
                    <a:lnTo>
                      <a:pt x="24759" y="0"/>
                    </a:lnTo>
                    <a:lnTo>
                      <a:pt x="15112" y="1952"/>
                    </a:lnTo>
                    <a:lnTo>
                      <a:pt x="7243" y="7273"/>
                    </a:lnTo>
                    <a:lnTo>
                      <a:pt x="1942" y="15159"/>
                    </a:lnTo>
                    <a:lnTo>
                      <a:pt x="0" y="24807"/>
                    </a:lnTo>
                    <a:lnTo>
                      <a:pt x="1942" y="34467"/>
                    </a:lnTo>
                    <a:lnTo>
                      <a:pt x="7243" y="42359"/>
                    </a:lnTo>
                    <a:lnTo>
                      <a:pt x="15112" y="47682"/>
                    </a:lnTo>
                    <a:lnTo>
                      <a:pt x="24759" y="49635"/>
                    </a:lnTo>
                    <a:close/>
                  </a:path>
                </a:pathLst>
              </a:custGeom>
              <a:ln w="9905">
                <a:solidFill>
                  <a:srgbClr val="0079C1"/>
                </a:solidFill>
              </a:ln>
            </p:spPr>
            <p:txBody>
              <a:bodyPr wrap="square" lIns="0" tIns="0" rIns="0" bIns="0" rtlCol="0"/>
              <a:lstStyle/>
              <a:p>
                <a:endParaRPr sz="1412">
                  <a:solidFill>
                    <a:prstClr val="black"/>
                  </a:solidFill>
                </a:endParaRPr>
              </a:p>
            </p:txBody>
          </p:sp>
          <p:sp>
            <p:nvSpPr>
              <p:cNvPr id="42" name="object 42"/>
              <p:cNvSpPr/>
              <p:nvPr/>
            </p:nvSpPr>
            <p:spPr>
              <a:xfrm>
                <a:off x="5976937" y="3514293"/>
                <a:ext cx="49530" cy="50165"/>
              </a:xfrm>
              <a:custGeom>
                <a:avLst/>
                <a:gdLst/>
                <a:ahLst/>
                <a:cxnLst/>
                <a:rect l="l" t="t" r="r" b="b"/>
                <a:pathLst>
                  <a:path w="49529" h="50164">
                    <a:moveTo>
                      <a:pt x="24764" y="0"/>
                    </a:moveTo>
                    <a:lnTo>
                      <a:pt x="15125" y="1950"/>
                    </a:lnTo>
                    <a:lnTo>
                      <a:pt x="7253" y="7269"/>
                    </a:lnTo>
                    <a:lnTo>
                      <a:pt x="1946" y="15157"/>
                    </a:lnTo>
                    <a:lnTo>
                      <a:pt x="0" y="24815"/>
                    </a:lnTo>
                    <a:lnTo>
                      <a:pt x="1946" y="34470"/>
                    </a:lnTo>
                    <a:lnTo>
                      <a:pt x="7253" y="42364"/>
                    </a:lnTo>
                    <a:lnTo>
                      <a:pt x="15125" y="47690"/>
                    </a:lnTo>
                    <a:lnTo>
                      <a:pt x="24764" y="49644"/>
                    </a:lnTo>
                    <a:lnTo>
                      <a:pt x="34400" y="47690"/>
                    </a:lnTo>
                    <a:lnTo>
                      <a:pt x="42264" y="42364"/>
                    </a:lnTo>
                    <a:lnTo>
                      <a:pt x="47562" y="34470"/>
                    </a:lnTo>
                    <a:lnTo>
                      <a:pt x="49504" y="24815"/>
                    </a:lnTo>
                    <a:lnTo>
                      <a:pt x="47562" y="15157"/>
                    </a:lnTo>
                    <a:lnTo>
                      <a:pt x="42264" y="7269"/>
                    </a:lnTo>
                    <a:lnTo>
                      <a:pt x="34400" y="1950"/>
                    </a:lnTo>
                    <a:lnTo>
                      <a:pt x="24764" y="0"/>
                    </a:lnTo>
                    <a:close/>
                  </a:path>
                </a:pathLst>
              </a:custGeom>
              <a:solidFill>
                <a:srgbClr val="0079C1"/>
              </a:solidFill>
            </p:spPr>
            <p:txBody>
              <a:bodyPr wrap="square" lIns="0" tIns="0" rIns="0" bIns="0" rtlCol="0"/>
              <a:lstStyle/>
              <a:p>
                <a:endParaRPr sz="1412">
                  <a:solidFill>
                    <a:prstClr val="black"/>
                  </a:solidFill>
                </a:endParaRPr>
              </a:p>
            </p:txBody>
          </p:sp>
          <p:sp>
            <p:nvSpPr>
              <p:cNvPr id="43" name="object 43"/>
              <p:cNvSpPr/>
              <p:nvPr/>
            </p:nvSpPr>
            <p:spPr>
              <a:xfrm>
                <a:off x="5976942" y="3514301"/>
                <a:ext cx="49530" cy="50165"/>
              </a:xfrm>
              <a:custGeom>
                <a:avLst/>
                <a:gdLst/>
                <a:ahLst/>
                <a:cxnLst/>
                <a:rect l="l" t="t" r="r" b="b"/>
                <a:pathLst>
                  <a:path w="49529" h="50164">
                    <a:moveTo>
                      <a:pt x="24759" y="49635"/>
                    </a:moveTo>
                    <a:lnTo>
                      <a:pt x="34396" y="47682"/>
                    </a:lnTo>
                    <a:lnTo>
                      <a:pt x="42259" y="42359"/>
                    </a:lnTo>
                    <a:lnTo>
                      <a:pt x="47557" y="34467"/>
                    </a:lnTo>
                    <a:lnTo>
                      <a:pt x="49500" y="24807"/>
                    </a:lnTo>
                    <a:lnTo>
                      <a:pt x="47557" y="15151"/>
                    </a:lnTo>
                    <a:lnTo>
                      <a:pt x="42259" y="7266"/>
                    </a:lnTo>
                    <a:lnTo>
                      <a:pt x="34396" y="1949"/>
                    </a:lnTo>
                    <a:lnTo>
                      <a:pt x="24759" y="0"/>
                    </a:lnTo>
                    <a:lnTo>
                      <a:pt x="15120" y="1949"/>
                    </a:lnTo>
                    <a:lnTo>
                      <a:pt x="7250" y="7266"/>
                    </a:lnTo>
                    <a:lnTo>
                      <a:pt x="1945" y="15151"/>
                    </a:lnTo>
                    <a:lnTo>
                      <a:pt x="0" y="24807"/>
                    </a:lnTo>
                    <a:lnTo>
                      <a:pt x="1945" y="34467"/>
                    </a:lnTo>
                    <a:lnTo>
                      <a:pt x="7250" y="42359"/>
                    </a:lnTo>
                    <a:lnTo>
                      <a:pt x="15120" y="47682"/>
                    </a:lnTo>
                    <a:lnTo>
                      <a:pt x="24759" y="49635"/>
                    </a:lnTo>
                    <a:close/>
                  </a:path>
                </a:pathLst>
              </a:custGeom>
              <a:ln w="9905">
                <a:solidFill>
                  <a:srgbClr val="0079C1"/>
                </a:solidFill>
              </a:ln>
            </p:spPr>
            <p:txBody>
              <a:bodyPr wrap="square" lIns="0" tIns="0" rIns="0" bIns="0" rtlCol="0"/>
              <a:lstStyle/>
              <a:p>
                <a:endParaRPr sz="1412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object 44"/>
              <p:cNvSpPr/>
              <p:nvPr/>
            </p:nvSpPr>
            <p:spPr>
              <a:xfrm>
                <a:off x="6033109" y="3600081"/>
                <a:ext cx="49530" cy="50165"/>
              </a:xfrm>
              <a:custGeom>
                <a:avLst/>
                <a:gdLst/>
                <a:ahLst/>
                <a:cxnLst/>
                <a:rect l="l" t="t" r="r" b="b"/>
                <a:pathLst>
                  <a:path w="49529" h="50164">
                    <a:moveTo>
                      <a:pt x="24752" y="0"/>
                    </a:moveTo>
                    <a:lnTo>
                      <a:pt x="15114" y="1952"/>
                    </a:lnTo>
                    <a:lnTo>
                      <a:pt x="7246" y="7273"/>
                    </a:lnTo>
                    <a:lnTo>
                      <a:pt x="1944" y="15162"/>
                    </a:lnTo>
                    <a:lnTo>
                      <a:pt x="0" y="24815"/>
                    </a:lnTo>
                    <a:lnTo>
                      <a:pt x="1944" y="34470"/>
                    </a:lnTo>
                    <a:lnTo>
                      <a:pt x="7246" y="42364"/>
                    </a:lnTo>
                    <a:lnTo>
                      <a:pt x="15114" y="47690"/>
                    </a:lnTo>
                    <a:lnTo>
                      <a:pt x="24752" y="49644"/>
                    </a:lnTo>
                    <a:lnTo>
                      <a:pt x="34388" y="47690"/>
                    </a:lnTo>
                    <a:lnTo>
                      <a:pt x="42251" y="42364"/>
                    </a:lnTo>
                    <a:lnTo>
                      <a:pt x="47549" y="34470"/>
                    </a:lnTo>
                    <a:lnTo>
                      <a:pt x="49491" y="24815"/>
                    </a:lnTo>
                    <a:lnTo>
                      <a:pt x="47549" y="15162"/>
                    </a:lnTo>
                    <a:lnTo>
                      <a:pt x="42251" y="7273"/>
                    </a:lnTo>
                    <a:lnTo>
                      <a:pt x="34388" y="1952"/>
                    </a:lnTo>
                    <a:lnTo>
                      <a:pt x="24752" y="0"/>
                    </a:lnTo>
                    <a:close/>
                  </a:path>
                </a:pathLst>
              </a:custGeom>
              <a:solidFill>
                <a:srgbClr val="0079C1"/>
              </a:solidFill>
            </p:spPr>
            <p:txBody>
              <a:bodyPr wrap="square" lIns="0" tIns="0" rIns="0" bIns="0" rtlCol="0"/>
              <a:lstStyle/>
              <a:p>
                <a:endParaRPr sz="1412">
                  <a:solidFill>
                    <a:prstClr val="black"/>
                  </a:solidFill>
                </a:endParaRPr>
              </a:p>
            </p:txBody>
          </p:sp>
          <p:sp>
            <p:nvSpPr>
              <p:cNvPr id="45" name="object 45"/>
              <p:cNvSpPr/>
              <p:nvPr/>
            </p:nvSpPr>
            <p:spPr>
              <a:xfrm>
                <a:off x="6033101" y="3600090"/>
                <a:ext cx="49530" cy="50165"/>
              </a:xfrm>
              <a:custGeom>
                <a:avLst/>
                <a:gdLst/>
                <a:ahLst/>
                <a:cxnLst/>
                <a:rect l="l" t="t" r="r" b="b"/>
                <a:pathLst>
                  <a:path w="49529" h="50164">
                    <a:moveTo>
                      <a:pt x="24759" y="49635"/>
                    </a:moveTo>
                    <a:lnTo>
                      <a:pt x="34396" y="47682"/>
                    </a:lnTo>
                    <a:lnTo>
                      <a:pt x="42259" y="42359"/>
                    </a:lnTo>
                    <a:lnTo>
                      <a:pt x="47557" y="34467"/>
                    </a:lnTo>
                    <a:lnTo>
                      <a:pt x="49500" y="24807"/>
                    </a:lnTo>
                    <a:lnTo>
                      <a:pt x="47557" y="15159"/>
                    </a:lnTo>
                    <a:lnTo>
                      <a:pt x="42259" y="7273"/>
                    </a:lnTo>
                    <a:lnTo>
                      <a:pt x="34396" y="1952"/>
                    </a:lnTo>
                    <a:lnTo>
                      <a:pt x="24759" y="0"/>
                    </a:lnTo>
                    <a:lnTo>
                      <a:pt x="15120" y="1952"/>
                    </a:lnTo>
                    <a:lnTo>
                      <a:pt x="7250" y="7273"/>
                    </a:lnTo>
                    <a:lnTo>
                      <a:pt x="1945" y="15159"/>
                    </a:lnTo>
                    <a:lnTo>
                      <a:pt x="0" y="24807"/>
                    </a:lnTo>
                    <a:lnTo>
                      <a:pt x="1945" y="34467"/>
                    </a:lnTo>
                    <a:lnTo>
                      <a:pt x="7250" y="42359"/>
                    </a:lnTo>
                    <a:lnTo>
                      <a:pt x="15120" y="47682"/>
                    </a:lnTo>
                    <a:lnTo>
                      <a:pt x="24759" y="49635"/>
                    </a:lnTo>
                    <a:close/>
                  </a:path>
                </a:pathLst>
              </a:custGeom>
              <a:ln w="9905">
                <a:solidFill>
                  <a:srgbClr val="0079C1"/>
                </a:solidFill>
              </a:ln>
            </p:spPr>
            <p:txBody>
              <a:bodyPr wrap="square" lIns="0" tIns="0" rIns="0" bIns="0" rtlCol="0"/>
              <a:lstStyle/>
              <a:p>
                <a:endParaRPr sz="1412">
                  <a:solidFill>
                    <a:prstClr val="black"/>
                  </a:solidFill>
                </a:endParaRPr>
              </a:p>
            </p:txBody>
          </p:sp>
          <p:sp>
            <p:nvSpPr>
              <p:cNvPr id="46" name="object 46"/>
              <p:cNvSpPr/>
              <p:nvPr/>
            </p:nvSpPr>
            <p:spPr>
              <a:xfrm>
                <a:off x="6502247" y="3458210"/>
                <a:ext cx="49530" cy="50165"/>
              </a:xfrm>
              <a:custGeom>
                <a:avLst/>
                <a:gdLst/>
                <a:ahLst/>
                <a:cxnLst/>
                <a:rect l="l" t="t" r="r" b="b"/>
                <a:pathLst>
                  <a:path w="49529" h="50164">
                    <a:moveTo>
                      <a:pt x="24790" y="0"/>
                    </a:moveTo>
                    <a:lnTo>
                      <a:pt x="15135" y="1948"/>
                    </a:lnTo>
                    <a:lnTo>
                      <a:pt x="7256" y="7262"/>
                    </a:lnTo>
                    <a:lnTo>
                      <a:pt x="1946" y="15146"/>
                    </a:lnTo>
                    <a:lnTo>
                      <a:pt x="0" y="24803"/>
                    </a:lnTo>
                    <a:lnTo>
                      <a:pt x="1946" y="34463"/>
                    </a:lnTo>
                    <a:lnTo>
                      <a:pt x="7256" y="42356"/>
                    </a:lnTo>
                    <a:lnTo>
                      <a:pt x="15135" y="47679"/>
                    </a:lnTo>
                    <a:lnTo>
                      <a:pt x="24790" y="49631"/>
                    </a:lnTo>
                    <a:lnTo>
                      <a:pt x="34426" y="47679"/>
                    </a:lnTo>
                    <a:lnTo>
                      <a:pt x="42289" y="42356"/>
                    </a:lnTo>
                    <a:lnTo>
                      <a:pt x="47587" y="34463"/>
                    </a:lnTo>
                    <a:lnTo>
                      <a:pt x="49530" y="24803"/>
                    </a:lnTo>
                    <a:lnTo>
                      <a:pt x="47587" y="15146"/>
                    </a:lnTo>
                    <a:lnTo>
                      <a:pt x="42289" y="7262"/>
                    </a:lnTo>
                    <a:lnTo>
                      <a:pt x="34426" y="1948"/>
                    </a:lnTo>
                    <a:lnTo>
                      <a:pt x="24790" y="0"/>
                    </a:lnTo>
                    <a:close/>
                  </a:path>
                </a:pathLst>
              </a:custGeom>
              <a:solidFill>
                <a:srgbClr val="0079C1"/>
              </a:solidFill>
            </p:spPr>
            <p:txBody>
              <a:bodyPr wrap="square" lIns="0" tIns="0" rIns="0" bIns="0" rtlCol="0"/>
              <a:lstStyle/>
              <a:p>
                <a:endParaRPr sz="1412">
                  <a:solidFill>
                    <a:prstClr val="black"/>
                  </a:solidFill>
                </a:endParaRPr>
              </a:p>
            </p:txBody>
          </p:sp>
          <p:sp>
            <p:nvSpPr>
              <p:cNvPr id="47" name="object 47"/>
              <p:cNvSpPr/>
              <p:nvPr/>
            </p:nvSpPr>
            <p:spPr>
              <a:xfrm>
                <a:off x="6502258" y="3458206"/>
                <a:ext cx="49530" cy="50165"/>
              </a:xfrm>
              <a:custGeom>
                <a:avLst/>
                <a:gdLst/>
                <a:ahLst/>
                <a:cxnLst/>
                <a:rect l="l" t="t" r="r" b="b"/>
                <a:pathLst>
                  <a:path w="49529" h="50164">
                    <a:moveTo>
                      <a:pt x="24779" y="49635"/>
                    </a:moveTo>
                    <a:lnTo>
                      <a:pt x="34415" y="47682"/>
                    </a:lnTo>
                    <a:lnTo>
                      <a:pt x="42279" y="42359"/>
                    </a:lnTo>
                    <a:lnTo>
                      <a:pt x="47577" y="34467"/>
                    </a:lnTo>
                    <a:lnTo>
                      <a:pt x="49519" y="24807"/>
                    </a:lnTo>
                    <a:lnTo>
                      <a:pt x="47577" y="15151"/>
                    </a:lnTo>
                    <a:lnTo>
                      <a:pt x="42279" y="7266"/>
                    </a:lnTo>
                    <a:lnTo>
                      <a:pt x="34415" y="1949"/>
                    </a:lnTo>
                    <a:lnTo>
                      <a:pt x="24779" y="0"/>
                    </a:lnTo>
                    <a:lnTo>
                      <a:pt x="15128" y="1949"/>
                    </a:lnTo>
                    <a:lnTo>
                      <a:pt x="7253" y="7266"/>
                    </a:lnTo>
                    <a:lnTo>
                      <a:pt x="1945" y="15151"/>
                    </a:lnTo>
                    <a:lnTo>
                      <a:pt x="0" y="24807"/>
                    </a:lnTo>
                    <a:lnTo>
                      <a:pt x="1945" y="34467"/>
                    </a:lnTo>
                    <a:lnTo>
                      <a:pt x="7253" y="42359"/>
                    </a:lnTo>
                    <a:lnTo>
                      <a:pt x="15128" y="47682"/>
                    </a:lnTo>
                    <a:lnTo>
                      <a:pt x="24779" y="49635"/>
                    </a:lnTo>
                    <a:close/>
                  </a:path>
                </a:pathLst>
              </a:custGeom>
              <a:ln w="9905">
                <a:solidFill>
                  <a:srgbClr val="0079C1"/>
                </a:solidFill>
              </a:ln>
            </p:spPr>
            <p:txBody>
              <a:bodyPr wrap="square" lIns="0" tIns="0" rIns="0" bIns="0" rtlCol="0"/>
              <a:lstStyle/>
              <a:p>
                <a:endParaRPr sz="1412">
                  <a:solidFill>
                    <a:prstClr val="black"/>
                  </a:solidFill>
                </a:endParaRPr>
              </a:p>
            </p:txBody>
          </p:sp>
          <p:sp>
            <p:nvSpPr>
              <p:cNvPr id="48" name="object 48"/>
              <p:cNvSpPr/>
              <p:nvPr/>
            </p:nvSpPr>
            <p:spPr>
              <a:xfrm>
                <a:off x="6707136" y="3167799"/>
                <a:ext cx="49530" cy="50165"/>
              </a:xfrm>
              <a:custGeom>
                <a:avLst/>
                <a:gdLst/>
                <a:ahLst/>
                <a:cxnLst/>
                <a:rect l="l" t="t" r="r" b="b"/>
                <a:pathLst>
                  <a:path w="49529" h="50164">
                    <a:moveTo>
                      <a:pt x="24777" y="0"/>
                    </a:moveTo>
                    <a:lnTo>
                      <a:pt x="15119" y="1952"/>
                    </a:lnTo>
                    <a:lnTo>
                      <a:pt x="7245" y="7275"/>
                    </a:lnTo>
                    <a:lnTo>
                      <a:pt x="1942" y="15167"/>
                    </a:lnTo>
                    <a:lnTo>
                      <a:pt x="0" y="24828"/>
                    </a:lnTo>
                    <a:lnTo>
                      <a:pt x="1942" y="34478"/>
                    </a:lnTo>
                    <a:lnTo>
                      <a:pt x="7245" y="42371"/>
                    </a:lnTo>
                    <a:lnTo>
                      <a:pt x="15119" y="47701"/>
                    </a:lnTo>
                    <a:lnTo>
                      <a:pt x="24777" y="49657"/>
                    </a:lnTo>
                    <a:lnTo>
                      <a:pt x="34402" y="47701"/>
                    </a:lnTo>
                    <a:lnTo>
                      <a:pt x="42267" y="42371"/>
                    </a:lnTo>
                    <a:lnTo>
                      <a:pt x="47571" y="34478"/>
                    </a:lnTo>
                    <a:lnTo>
                      <a:pt x="49517" y="24828"/>
                    </a:lnTo>
                    <a:lnTo>
                      <a:pt x="47571" y="15167"/>
                    </a:lnTo>
                    <a:lnTo>
                      <a:pt x="42267" y="7275"/>
                    </a:lnTo>
                    <a:lnTo>
                      <a:pt x="34402" y="1952"/>
                    </a:lnTo>
                    <a:lnTo>
                      <a:pt x="24777" y="0"/>
                    </a:lnTo>
                    <a:close/>
                  </a:path>
                </a:pathLst>
              </a:custGeom>
              <a:solidFill>
                <a:srgbClr val="0079C1"/>
              </a:solidFill>
            </p:spPr>
            <p:txBody>
              <a:bodyPr wrap="square" lIns="0" tIns="0" rIns="0" bIns="0" rtlCol="0"/>
              <a:lstStyle/>
              <a:p>
                <a:endParaRPr sz="1412">
                  <a:solidFill>
                    <a:prstClr val="black"/>
                  </a:solidFill>
                </a:endParaRPr>
              </a:p>
            </p:txBody>
          </p:sp>
          <p:sp>
            <p:nvSpPr>
              <p:cNvPr id="49" name="object 49"/>
              <p:cNvSpPr/>
              <p:nvPr/>
            </p:nvSpPr>
            <p:spPr>
              <a:xfrm>
                <a:off x="6707134" y="3167800"/>
                <a:ext cx="49530" cy="50165"/>
              </a:xfrm>
              <a:custGeom>
                <a:avLst/>
                <a:gdLst/>
                <a:ahLst/>
                <a:cxnLst/>
                <a:rect l="l" t="t" r="r" b="b"/>
                <a:pathLst>
                  <a:path w="49529" h="50164">
                    <a:moveTo>
                      <a:pt x="24779" y="49655"/>
                    </a:moveTo>
                    <a:lnTo>
                      <a:pt x="34407" y="47699"/>
                    </a:lnTo>
                    <a:lnTo>
                      <a:pt x="42271" y="42371"/>
                    </a:lnTo>
                    <a:lnTo>
                      <a:pt x="47574" y="34478"/>
                    </a:lnTo>
                    <a:lnTo>
                      <a:pt x="49519" y="24827"/>
                    </a:lnTo>
                    <a:lnTo>
                      <a:pt x="47574" y="15168"/>
                    </a:lnTo>
                    <a:lnTo>
                      <a:pt x="42271" y="7276"/>
                    </a:lnTo>
                    <a:lnTo>
                      <a:pt x="34407" y="1952"/>
                    </a:lnTo>
                    <a:lnTo>
                      <a:pt x="24779" y="0"/>
                    </a:lnTo>
                    <a:lnTo>
                      <a:pt x="15120" y="1952"/>
                    </a:lnTo>
                    <a:lnTo>
                      <a:pt x="7245" y="7276"/>
                    </a:lnTo>
                    <a:lnTo>
                      <a:pt x="1942" y="15168"/>
                    </a:lnTo>
                    <a:lnTo>
                      <a:pt x="0" y="24827"/>
                    </a:lnTo>
                    <a:lnTo>
                      <a:pt x="1942" y="34478"/>
                    </a:lnTo>
                    <a:lnTo>
                      <a:pt x="7245" y="42371"/>
                    </a:lnTo>
                    <a:lnTo>
                      <a:pt x="15120" y="47699"/>
                    </a:lnTo>
                    <a:lnTo>
                      <a:pt x="24779" y="49655"/>
                    </a:lnTo>
                    <a:close/>
                  </a:path>
                </a:pathLst>
              </a:custGeom>
              <a:ln w="9905">
                <a:solidFill>
                  <a:srgbClr val="0079C1"/>
                </a:solidFill>
              </a:ln>
            </p:spPr>
            <p:txBody>
              <a:bodyPr wrap="square" lIns="0" tIns="0" rIns="0" bIns="0" rtlCol="0"/>
              <a:lstStyle/>
              <a:p>
                <a:endParaRPr sz="1412">
                  <a:solidFill>
                    <a:prstClr val="black"/>
                  </a:solidFill>
                </a:endParaRPr>
              </a:p>
            </p:txBody>
          </p:sp>
          <p:sp>
            <p:nvSpPr>
              <p:cNvPr id="50" name="object 50"/>
              <p:cNvSpPr/>
              <p:nvPr/>
            </p:nvSpPr>
            <p:spPr>
              <a:xfrm>
                <a:off x="6710426" y="2966529"/>
                <a:ext cx="49530" cy="50165"/>
              </a:xfrm>
              <a:custGeom>
                <a:avLst/>
                <a:gdLst/>
                <a:ahLst/>
                <a:cxnLst/>
                <a:rect l="l" t="t" r="r" b="b"/>
                <a:pathLst>
                  <a:path w="49529" h="50164">
                    <a:moveTo>
                      <a:pt x="24777" y="0"/>
                    </a:moveTo>
                    <a:lnTo>
                      <a:pt x="15119" y="1952"/>
                    </a:lnTo>
                    <a:lnTo>
                      <a:pt x="7245" y="7272"/>
                    </a:lnTo>
                    <a:lnTo>
                      <a:pt x="1942" y="15157"/>
                    </a:lnTo>
                    <a:lnTo>
                      <a:pt x="0" y="24803"/>
                    </a:lnTo>
                    <a:lnTo>
                      <a:pt x="1942" y="34452"/>
                    </a:lnTo>
                    <a:lnTo>
                      <a:pt x="7245" y="42346"/>
                    </a:lnTo>
                    <a:lnTo>
                      <a:pt x="15119" y="47675"/>
                    </a:lnTo>
                    <a:lnTo>
                      <a:pt x="24777" y="49631"/>
                    </a:lnTo>
                    <a:lnTo>
                      <a:pt x="34402" y="47675"/>
                    </a:lnTo>
                    <a:lnTo>
                      <a:pt x="42267" y="42346"/>
                    </a:lnTo>
                    <a:lnTo>
                      <a:pt x="47571" y="34452"/>
                    </a:lnTo>
                    <a:lnTo>
                      <a:pt x="49517" y="24803"/>
                    </a:lnTo>
                    <a:lnTo>
                      <a:pt x="47571" y="15157"/>
                    </a:lnTo>
                    <a:lnTo>
                      <a:pt x="42267" y="7272"/>
                    </a:lnTo>
                    <a:lnTo>
                      <a:pt x="34402" y="1952"/>
                    </a:lnTo>
                    <a:lnTo>
                      <a:pt x="24777" y="0"/>
                    </a:lnTo>
                    <a:close/>
                  </a:path>
                </a:pathLst>
              </a:custGeom>
              <a:solidFill>
                <a:srgbClr val="0079C1"/>
              </a:solidFill>
            </p:spPr>
            <p:txBody>
              <a:bodyPr wrap="square" lIns="0" tIns="0" rIns="0" bIns="0" rtlCol="0"/>
              <a:lstStyle/>
              <a:p>
                <a:endParaRPr sz="1412">
                  <a:solidFill>
                    <a:prstClr val="black"/>
                  </a:solidFill>
                </a:endParaRPr>
              </a:p>
            </p:txBody>
          </p:sp>
          <p:sp>
            <p:nvSpPr>
              <p:cNvPr id="51" name="object 51"/>
              <p:cNvSpPr/>
              <p:nvPr/>
            </p:nvSpPr>
            <p:spPr>
              <a:xfrm>
                <a:off x="6710424" y="2966525"/>
                <a:ext cx="49530" cy="50165"/>
              </a:xfrm>
              <a:custGeom>
                <a:avLst/>
                <a:gdLst/>
                <a:ahLst/>
                <a:cxnLst/>
                <a:rect l="l" t="t" r="r" b="b"/>
                <a:pathLst>
                  <a:path w="49529" h="50164">
                    <a:moveTo>
                      <a:pt x="24779" y="49635"/>
                    </a:moveTo>
                    <a:lnTo>
                      <a:pt x="34407" y="47680"/>
                    </a:lnTo>
                    <a:lnTo>
                      <a:pt x="42271" y="42352"/>
                    </a:lnTo>
                    <a:lnTo>
                      <a:pt x="47574" y="34458"/>
                    </a:lnTo>
                    <a:lnTo>
                      <a:pt x="49519" y="24807"/>
                    </a:lnTo>
                    <a:lnTo>
                      <a:pt x="47574" y="15159"/>
                    </a:lnTo>
                    <a:lnTo>
                      <a:pt x="42271" y="7273"/>
                    </a:lnTo>
                    <a:lnTo>
                      <a:pt x="34407" y="1952"/>
                    </a:lnTo>
                    <a:lnTo>
                      <a:pt x="24779" y="0"/>
                    </a:lnTo>
                    <a:lnTo>
                      <a:pt x="15120" y="1952"/>
                    </a:lnTo>
                    <a:lnTo>
                      <a:pt x="7245" y="7273"/>
                    </a:lnTo>
                    <a:lnTo>
                      <a:pt x="1942" y="15159"/>
                    </a:lnTo>
                    <a:lnTo>
                      <a:pt x="0" y="24807"/>
                    </a:lnTo>
                    <a:lnTo>
                      <a:pt x="1942" y="34458"/>
                    </a:lnTo>
                    <a:lnTo>
                      <a:pt x="7245" y="42352"/>
                    </a:lnTo>
                    <a:lnTo>
                      <a:pt x="15120" y="47680"/>
                    </a:lnTo>
                    <a:lnTo>
                      <a:pt x="24779" y="49635"/>
                    </a:lnTo>
                    <a:close/>
                  </a:path>
                </a:pathLst>
              </a:custGeom>
              <a:ln w="9905">
                <a:solidFill>
                  <a:srgbClr val="0079C1"/>
                </a:solidFill>
              </a:ln>
            </p:spPr>
            <p:txBody>
              <a:bodyPr wrap="square" lIns="0" tIns="0" rIns="0" bIns="0" rtlCol="0"/>
              <a:lstStyle/>
              <a:p>
                <a:endParaRPr sz="1412">
                  <a:solidFill>
                    <a:prstClr val="black"/>
                  </a:solidFill>
                </a:endParaRPr>
              </a:p>
            </p:txBody>
          </p:sp>
          <p:sp>
            <p:nvSpPr>
              <p:cNvPr id="52" name="object 52"/>
              <p:cNvSpPr/>
              <p:nvPr/>
            </p:nvSpPr>
            <p:spPr>
              <a:xfrm>
                <a:off x="6918566" y="2785033"/>
                <a:ext cx="49530" cy="50165"/>
              </a:xfrm>
              <a:custGeom>
                <a:avLst/>
                <a:gdLst/>
                <a:ahLst/>
                <a:cxnLst/>
                <a:rect l="l" t="t" r="r" b="b"/>
                <a:pathLst>
                  <a:path w="49529" h="50164">
                    <a:moveTo>
                      <a:pt x="24790" y="0"/>
                    </a:moveTo>
                    <a:lnTo>
                      <a:pt x="15125" y="1952"/>
                    </a:lnTo>
                    <a:lnTo>
                      <a:pt x="7246" y="7275"/>
                    </a:lnTo>
                    <a:lnTo>
                      <a:pt x="1942" y="15167"/>
                    </a:lnTo>
                    <a:lnTo>
                      <a:pt x="0" y="24828"/>
                    </a:lnTo>
                    <a:lnTo>
                      <a:pt x="1942" y="34476"/>
                    </a:lnTo>
                    <a:lnTo>
                      <a:pt x="7246" y="42365"/>
                    </a:lnTo>
                    <a:lnTo>
                      <a:pt x="15125" y="47690"/>
                    </a:lnTo>
                    <a:lnTo>
                      <a:pt x="24790" y="49644"/>
                    </a:lnTo>
                    <a:lnTo>
                      <a:pt x="34415" y="47690"/>
                    </a:lnTo>
                    <a:lnTo>
                      <a:pt x="42279" y="42365"/>
                    </a:lnTo>
                    <a:lnTo>
                      <a:pt x="47584" y="34476"/>
                    </a:lnTo>
                    <a:lnTo>
                      <a:pt x="49529" y="24828"/>
                    </a:lnTo>
                    <a:lnTo>
                      <a:pt x="47584" y="15167"/>
                    </a:lnTo>
                    <a:lnTo>
                      <a:pt x="42279" y="7275"/>
                    </a:lnTo>
                    <a:lnTo>
                      <a:pt x="34415" y="1952"/>
                    </a:lnTo>
                    <a:lnTo>
                      <a:pt x="24790" y="0"/>
                    </a:lnTo>
                    <a:close/>
                  </a:path>
                </a:pathLst>
              </a:custGeom>
              <a:solidFill>
                <a:srgbClr val="0079C1"/>
              </a:solidFill>
            </p:spPr>
            <p:txBody>
              <a:bodyPr wrap="square" lIns="0" tIns="0" rIns="0" bIns="0" rtlCol="0"/>
              <a:lstStyle/>
              <a:p>
                <a:endParaRPr sz="1412">
                  <a:solidFill>
                    <a:prstClr val="black"/>
                  </a:solidFill>
                </a:endParaRPr>
              </a:p>
            </p:txBody>
          </p:sp>
          <p:sp>
            <p:nvSpPr>
              <p:cNvPr id="53" name="object 53"/>
              <p:cNvSpPr/>
              <p:nvPr/>
            </p:nvSpPr>
            <p:spPr>
              <a:xfrm>
                <a:off x="6918576" y="2785022"/>
                <a:ext cx="49530" cy="50165"/>
              </a:xfrm>
              <a:custGeom>
                <a:avLst/>
                <a:gdLst/>
                <a:ahLst/>
                <a:cxnLst/>
                <a:rect l="l" t="t" r="r" b="b"/>
                <a:pathLst>
                  <a:path w="49529" h="50164">
                    <a:moveTo>
                      <a:pt x="24779" y="49655"/>
                    </a:moveTo>
                    <a:lnTo>
                      <a:pt x="34407" y="47699"/>
                    </a:lnTo>
                    <a:lnTo>
                      <a:pt x="42271" y="42371"/>
                    </a:lnTo>
                    <a:lnTo>
                      <a:pt x="47574" y="34478"/>
                    </a:lnTo>
                    <a:lnTo>
                      <a:pt x="49519" y="24827"/>
                    </a:lnTo>
                    <a:lnTo>
                      <a:pt x="47574" y="15168"/>
                    </a:lnTo>
                    <a:lnTo>
                      <a:pt x="42271" y="7276"/>
                    </a:lnTo>
                    <a:lnTo>
                      <a:pt x="34407" y="1952"/>
                    </a:lnTo>
                    <a:lnTo>
                      <a:pt x="24779" y="0"/>
                    </a:lnTo>
                    <a:lnTo>
                      <a:pt x="15120" y="1952"/>
                    </a:lnTo>
                    <a:lnTo>
                      <a:pt x="7245" y="7276"/>
                    </a:lnTo>
                    <a:lnTo>
                      <a:pt x="1942" y="15168"/>
                    </a:lnTo>
                    <a:lnTo>
                      <a:pt x="0" y="24827"/>
                    </a:lnTo>
                    <a:lnTo>
                      <a:pt x="1942" y="34478"/>
                    </a:lnTo>
                    <a:lnTo>
                      <a:pt x="7245" y="42371"/>
                    </a:lnTo>
                    <a:lnTo>
                      <a:pt x="15120" y="47699"/>
                    </a:lnTo>
                    <a:lnTo>
                      <a:pt x="24779" y="49655"/>
                    </a:lnTo>
                    <a:close/>
                  </a:path>
                </a:pathLst>
              </a:custGeom>
              <a:ln w="9905">
                <a:solidFill>
                  <a:srgbClr val="0079C1"/>
                </a:solidFill>
              </a:ln>
            </p:spPr>
            <p:txBody>
              <a:bodyPr wrap="square" lIns="0" tIns="0" rIns="0" bIns="0" rtlCol="0"/>
              <a:lstStyle/>
              <a:p>
                <a:endParaRPr sz="1412">
                  <a:solidFill>
                    <a:prstClr val="black"/>
                  </a:solidFill>
                </a:endParaRPr>
              </a:p>
            </p:txBody>
          </p:sp>
          <p:sp>
            <p:nvSpPr>
              <p:cNvPr id="54" name="object 54"/>
              <p:cNvSpPr/>
              <p:nvPr/>
            </p:nvSpPr>
            <p:spPr>
              <a:xfrm>
                <a:off x="6981355" y="3355911"/>
                <a:ext cx="49530" cy="50165"/>
              </a:xfrm>
              <a:custGeom>
                <a:avLst/>
                <a:gdLst/>
                <a:ahLst/>
                <a:cxnLst/>
                <a:rect l="l" t="t" r="r" b="b"/>
                <a:pathLst>
                  <a:path w="49529" h="50164">
                    <a:moveTo>
                      <a:pt x="24777" y="0"/>
                    </a:moveTo>
                    <a:lnTo>
                      <a:pt x="15119" y="1948"/>
                    </a:lnTo>
                    <a:lnTo>
                      <a:pt x="7245" y="7262"/>
                    </a:lnTo>
                    <a:lnTo>
                      <a:pt x="1942" y="15146"/>
                    </a:lnTo>
                    <a:lnTo>
                      <a:pt x="0" y="24803"/>
                    </a:lnTo>
                    <a:lnTo>
                      <a:pt x="1942" y="34463"/>
                    </a:lnTo>
                    <a:lnTo>
                      <a:pt x="7245" y="42356"/>
                    </a:lnTo>
                    <a:lnTo>
                      <a:pt x="15119" y="47679"/>
                    </a:lnTo>
                    <a:lnTo>
                      <a:pt x="24777" y="49631"/>
                    </a:lnTo>
                    <a:lnTo>
                      <a:pt x="34408" y="47679"/>
                    </a:lnTo>
                    <a:lnTo>
                      <a:pt x="42271" y="42356"/>
                    </a:lnTo>
                    <a:lnTo>
                      <a:pt x="47573" y="34463"/>
                    </a:lnTo>
                    <a:lnTo>
                      <a:pt x="49517" y="24803"/>
                    </a:lnTo>
                    <a:lnTo>
                      <a:pt x="47573" y="15146"/>
                    </a:lnTo>
                    <a:lnTo>
                      <a:pt x="42271" y="7262"/>
                    </a:lnTo>
                    <a:lnTo>
                      <a:pt x="34408" y="1948"/>
                    </a:lnTo>
                    <a:lnTo>
                      <a:pt x="24777" y="0"/>
                    </a:lnTo>
                    <a:close/>
                  </a:path>
                </a:pathLst>
              </a:custGeom>
              <a:solidFill>
                <a:srgbClr val="0079C1"/>
              </a:solidFill>
            </p:spPr>
            <p:txBody>
              <a:bodyPr wrap="square" lIns="0" tIns="0" rIns="0" bIns="0" rtlCol="0"/>
              <a:lstStyle/>
              <a:p>
                <a:endParaRPr sz="1412">
                  <a:solidFill>
                    <a:prstClr val="black"/>
                  </a:solidFill>
                </a:endParaRPr>
              </a:p>
            </p:txBody>
          </p:sp>
          <p:sp>
            <p:nvSpPr>
              <p:cNvPr id="55" name="object 55"/>
              <p:cNvSpPr/>
              <p:nvPr/>
            </p:nvSpPr>
            <p:spPr>
              <a:xfrm>
                <a:off x="6981353" y="3355907"/>
                <a:ext cx="49530" cy="50165"/>
              </a:xfrm>
              <a:custGeom>
                <a:avLst/>
                <a:gdLst/>
                <a:ahLst/>
                <a:cxnLst/>
                <a:rect l="l" t="t" r="r" b="b"/>
                <a:pathLst>
                  <a:path w="49529" h="50164">
                    <a:moveTo>
                      <a:pt x="24779" y="49635"/>
                    </a:moveTo>
                    <a:lnTo>
                      <a:pt x="34407" y="47682"/>
                    </a:lnTo>
                    <a:lnTo>
                      <a:pt x="42271" y="42359"/>
                    </a:lnTo>
                    <a:lnTo>
                      <a:pt x="47574" y="34467"/>
                    </a:lnTo>
                    <a:lnTo>
                      <a:pt x="49519" y="24807"/>
                    </a:lnTo>
                    <a:lnTo>
                      <a:pt x="47574" y="15151"/>
                    </a:lnTo>
                    <a:lnTo>
                      <a:pt x="42271" y="7266"/>
                    </a:lnTo>
                    <a:lnTo>
                      <a:pt x="34407" y="1949"/>
                    </a:lnTo>
                    <a:lnTo>
                      <a:pt x="24779" y="0"/>
                    </a:lnTo>
                    <a:lnTo>
                      <a:pt x="15120" y="1949"/>
                    </a:lnTo>
                    <a:lnTo>
                      <a:pt x="7245" y="7266"/>
                    </a:lnTo>
                    <a:lnTo>
                      <a:pt x="1942" y="15151"/>
                    </a:lnTo>
                    <a:lnTo>
                      <a:pt x="0" y="24807"/>
                    </a:lnTo>
                    <a:lnTo>
                      <a:pt x="1942" y="34467"/>
                    </a:lnTo>
                    <a:lnTo>
                      <a:pt x="7245" y="42359"/>
                    </a:lnTo>
                    <a:lnTo>
                      <a:pt x="15120" y="47682"/>
                    </a:lnTo>
                    <a:lnTo>
                      <a:pt x="24779" y="49635"/>
                    </a:lnTo>
                    <a:close/>
                  </a:path>
                </a:pathLst>
              </a:custGeom>
              <a:ln w="9905">
                <a:solidFill>
                  <a:srgbClr val="0079C1"/>
                </a:solidFill>
              </a:ln>
            </p:spPr>
            <p:txBody>
              <a:bodyPr wrap="square" lIns="0" tIns="0" rIns="0" bIns="0" rtlCol="0"/>
              <a:lstStyle/>
              <a:p>
                <a:endParaRPr sz="1412">
                  <a:solidFill>
                    <a:prstClr val="black"/>
                  </a:solidFill>
                </a:endParaRPr>
              </a:p>
            </p:txBody>
          </p:sp>
          <p:sp>
            <p:nvSpPr>
              <p:cNvPr id="56" name="object 56"/>
              <p:cNvSpPr/>
              <p:nvPr/>
            </p:nvSpPr>
            <p:spPr>
              <a:xfrm>
                <a:off x="7126719" y="3105099"/>
                <a:ext cx="49530" cy="50165"/>
              </a:xfrm>
              <a:custGeom>
                <a:avLst/>
                <a:gdLst/>
                <a:ahLst/>
                <a:cxnLst/>
                <a:rect l="l" t="t" r="r" b="b"/>
                <a:pathLst>
                  <a:path w="49529" h="50164">
                    <a:moveTo>
                      <a:pt x="24777" y="0"/>
                    </a:moveTo>
                    <a:lnTo>
                      <a:pt x="15119" y="1954"/>
                    </a:lnTo>
                    <a:lnTo>
                      <a:pt x="7245" y="7280"/>
                    </a:lnTo>
                    <a:lnTo>
                      <a:pt x="1942" y="15173"/>
                    </a:lnTo>
                    <a:lnTo>
                      <a:pt x="0" y="24828"/>
                    </a:lnTo>
                    <a:lnTo>
                      <a:pt x="1942" y="34478"/>
                    </a:lnTo>
                    <a:lnTo>
                      <a:pt x="7245" y="42371"/>
                    </a:lnTo>
                    <a:lnTo>
                      <a:pt x="15119" y="47701"/>
                    </a:lnTo>
                    <a:lnTo>
                      <a:pt x="24777" y="49657"/>
                    </a:lnTo>
                    <a:lnTo>
                      <a:pt x="34408" y="47701"/>
                    </a:lnTo>
                    <a:lnTo>
                      <a:pt x="42271" y="42371"/>
                    </a:lnTo>
                    <a:lnTo>
                      <a:pt x="47573" y="34478"/>
                    </a:lnTo>
                    <a:lnTo>
                      <a:pt x="49517" y="24828"/>
                    </a:lnTo>
                    <a:lnTo>
                      <a:pt x="47573" y="15173"/>
                    </a:lnTo>
                    <a:lnTo>
                      <a:pt x="42271" y="7280"/>
                    </a:lnTo>
                    <a:lnTo>
                      <a:pt x="34408" y="1954"/>
                    </a:lnTo>
                    <a:lnTo>
                      <a:pt x="24777" y="0"/>
                    </a:lnTo>
                    <a:close/>
                  </a:path>
                </a:pathLst>
              </a:custGeom>
              <a:solidFill>
                <a:srgbClr val="0079C1"/>
              </a:solidFill>
            </p:spPr>
            <p:txBody>
              <a:bodyPr wrap="square" lIns="0" tIns="0" rIns="0" bIns="0" rtlCol="0"/>
              <a:lstStyle/>
              <a:p>
                <a:endParaRPr sz="1412">
                  <a:solidFill>
                    <a:prstClr val="black"/>
                  </a:solidFill>
                </a:endParaRPr>
              </a:p>
            </p:txBody>
          </p:sp>
          <p:sp>
            <p:nvSpPr>
              <p:cNvPr id="57" name="object 57"/>
              <p:cNvSpPr/>
              <p:nvPr/>
            </p:nvSpPr>
            <p:spPr>
              <a:xfrm>
                <a:off x="7126717" y="3105100"/>
                <a:ext cx="49530" cy="50165"/>
              </a:xfrm>
              <a:custGeom>
                <a:avLst/>
                <a:gdLst/>
                <a:ahLst/>
                <a:cxnLst/>
                <a:rect l="l" t="t" r="r" b="b"/>
                <a:pathLst>
                  <a:path w="49529" h="50164">
                    <a:moveTo>
                      <a:pt x="24779" y="49655"/>
                    </a:moveTo>
                    <a:lnTo>
                      <a:pt x="34407" y="47699"/>
                    </a:lnTo>
                    <a:lnTo>
                      <a:pt x="42271" y="42371"/>
                    </a:lnTo>
                    <a:lnTo>
                      <a:pt x="47574" y="34478"/>
                    </a:lnTo>
                    <a:lnTo>
                      <a:pt x="49519" y="24827"/>
                    </a:lnTo>
                    <a:lnTo>
                      <a:pt x="47574" y="15176"/>
                    </a:lnTo>
                    <a:lnTo>
                      <a:pt x="42271" y="7283"/>
                    </a:lnTo>
                    <a:lnTo>
                      <a:pt x="34407" y="1955"/>
                    </a:lnTo>
                    <a:lnTo>
                      <a:pt x="24779" y="0"/>
                    </a:lnTo>
                    <a:lnTo>
                      <a:pt x="15120" y="1955"/>
                    </a:lnTo>
                    <a:lnTo>
                      <a:pt x="7245" y="7283"/>
                    </a:lnTo>
                    <a:lnTo>
                      <a:pt x="1942" y="15176"/>
                    </a:lnTo>
                    <a:lnTo>
                      <a:pt x="0" y="24827"/>
                    </a:lnTo>
                    <a:lnTo>
                      <a:pt x="1942" y="34478"/>
                    </a:lnTo>
                    <a:lnTo>
                      <a:pt x="7245" y="42371"/>
                    </a:lnTo>
                    <a:lnTo>
                      <a:pt x="15120" y="47699"/>
                    </a:lnTo>
                    <a:lnTo>
                      <a:pt x="24779" y="49655"/>
                    </a:lnTo>
                    <a:close/>
                  </a:path>
                </a:pathLst>
              </a:custGeom>
              <a:ln w="9905">
                <a:solidFill>
                  <a:srgbClr val="0079C1"/>
                </a:solidFill>
              </a:ln>
            </p:spPr>
            <p:txBody>
              <a:bodyPr wrap="square" lIns="0" tIns="0" rIns="0" bIns="0" rtlCol="0"/>
              <a:lstStyle/>
              <a:p>
                <a:endParaRPr sz="1412">
                  <a:solidFill>
                    <a:prstClr val="black"/>
                  </a:solidFill>
                </a:endParaRPr>
              </a:p>
            </p:txBody>
          </p:sp>
          <p:sp>
            <p:nvSpPr>
              <p:cNvPr id="58" name="object 58"/>
              <p:cNvSpPr/>
              <p:nvPr/>
            </p:nvSpPr>
            <p:spPr>
              <a:xfrm>
                <a:off x="7437297" y="2745435"/>
                <a:ext cx="49530" cy="50165"/>
              </a:xfrm>
              <a:custGeom>
                <a:avLst/>
                <a:gdLst/>
                <a:ahLst/>
                <a:cxnLst/>
                <a:rect l="l" t="t" r="r" b="b"/>
                <a:pathLst>
                  <a:path w="49529" h="50164">
                    <a:moveTo>
                      <a:pt x="24777" y="0"/>
                    </a:moveTo>
                    <a:lnTo>
                      <a:pt x="15119" y="1952"/>
                    </a:lnTo>
                    <a:lnTo>
                      <a:pt x="7245" y="7275"/>
                    </a:lnTo>
                    <a:lnTo>
                      <a:pt x="1942" y="15167"/>
                    </a:lnTo>
                    <a:lnTo>
                      <a:pt x="0" y="24828"/>
                    </a:lnTo>
                    <a:lnTo>
                      <a:pt x="1942" y="34478"/>
                    </a:lnTo>
                    <a:lnTo>
                      <a:pt x="7245" y="42371"/>
                    </a:lnTo>
                    <a:lnTo>
                      <a:pt x="15119" y="47701"/>
                    </a:lnTo>
                    <a:lnTo>
                      <a:pt x="24777" y="49657"/>
                    </a:lnTo>
                    <a:lnTo>
                      <a:pt x="34408" y="47701"/>
                    </a:lnTo>
                    <a:lnTo>
                      <a:pt x="42271" y="42371"/>
                    </a:lnTo>
                    <a:lnTo>
                      <a:pt x="47573" y="34478"/>
                    </a:lnTo>
                    <a:lnTo>
                      <a:pt x="49517" y="24828"/>
                    </a:lnTo>
                    <a:lnTo>
                      <a:pt x="47573" y="15167"/>
                    </a:lnTo>
                    <a:lnTo>
                      <a:pt x="42271" y="7275"/>
                    </a:lnTo>
                    <a:lnTo>
                      <a:pt x="34408" y="1952"/>
                    </a:lnTo>
                    <a:lnTo>
                      <a:pt x="24777" y="0"/>
                    </a:lnTo>
                    <a:close/>
                  </a:path>
                </a:pathLst>
              </a:custGeom>
              <a:solidFill>
                <a:srgbClr val="0079C1"/>
              </a:solidFill>
            </p:spPr>
            <p:txBody>
              <a:bodyPr wrap="square" lIns="0" tIns="0" rIns="0" bIns="0" rtlCol="0"/>
              <a:lstStyle/>
              <a:p>
                <a:endParaRPr sz="1412">
                  <a:solidFill>
                    <a:prstClr val="black"/>
                  </a:solidFill>
                </a:endParaRPr>
              </a:p>
            </p:txBody>
          </p:sp>
          <p:sp>
            <p:nvSpPr>
              <p:cNvPr id="59" name="object 59"/>
              <p:cNvSpPr/>
              <p:nvPr/>
            </p:nvSpPr>
            <p:spPr>
              <a:xfrm>
                <a:off x="7437295" y="2745436"/>
                <a:ext cx="49530" cy="50165"/>
              </a:xfrm>
              <a:custGeom>
                <a:avLst/>
                <a:gdLst/>
                <a:ahLst/>
                <a:cxnLst/>
                <a:rect l="l" t="t" r="r" b="b"/>
                <a:pathLst>
                  <a:path w="49529" h="50164">
                    <a:moveTo>
                      <a:pt x="24779" y="49655"/>
                    </a:moveTo>
                    <a:lnTo>
                      <a:pt x="34407" y="47699"/>
                    </a:lnTo>
                    <a:lnTo>
                      <a:pt x="42271" y="42371"/>
                    </a:lnTo>
                    <a:lnTo>
                      <a:pt x="47574" y="34478"/>
                    </a:lnTo>
                    <a:lnTo>
                      <a:pt x="49519" y="24827"/>
                    </a:lnTo>
                    <a:lnTo>
                      <a:pt x="47574" y="15168"/>
                    </a:lnTo>
                    <a:lnTo>
                      <a:pt x="42271" y="7276"/>
                    </a:lnTo>
                    <a:lnTo>
                      <a:pt x="34407" y="1952"/>
                    </a:lnTo>
                    <a:lnTo>
                      <a:pt x="24779" y="0"/>
                    </a:lnTo>
                    <a:lnTo>
                      <a:pt x="15120" y="1952"/>
                    </a:lnTo>
                    <a:lnTo>
                      <a:pt x="7245" y="7276"/>
                    </a:lnTo>
                    <a:lnTo>
                      <a:pt x="1942" y="15168"/>
                    </a:lnTo>
                    <a:lnTo>
                      <a:pt x="0" y="24827"/>
                    </a:lnTo>
                    <a:lnTo>
                      <a:pt x="1942" y="34478"/>
                    </a:lnTo>
                    <a:lnTo>
                      <a:pt x="7245" y="42371"/>
                    </a:lnTo>
                    <a:lnTo>
                      <a:pt x="15120" y="47699"/>
                    </a:lnTo>
                    <a:lnTo>
                      <a:pt x="24779" y="49655"/>
                    </a:lnTo>
                    <a:close/>
                  </a:path>
                </a:pathLst>
              </a:custGeom>
              <a:ln w="9905">
                <a:solidFill>
                  <a:srgbClr val="0079C1"/>
                </a:solidFill>
              </a:ln>
            </p:spPr>
            <p:txBody>
              <a:bodyPr wrap="square" lIns="0" tIns="0" rIns="0" bIns="0" rtlCol="0"/>
              <a:lstStyle/>
              <a:p>
                <a:endParaRPr sz="1412">
                  <a:solidFill>
                    <a:prstClr val="black"/>
                  </a:solidFill>
                </a:endParaRPr>
              </a:p>
            </p:txBody>
          </p:sp>
          <p:sp>
            <p:nvSpPr>
              <p:cNvPr id="60" name="object 60"/>
              <p:cNvSpPr/>
              <p:nvPr/>
            </p:nvSpPr>
            <p:spPr>
              <a:xfrm>
                <a:off x="7592580" y="2811424"/>
                <a:ext cx="49530" cy="50165"/>
              </a:xfrm>
              <a:custGeom>
                <a:avLst/>
                <a:gdLst/>
                <a:ahLst/>
                <a:cxnLst/>
                <a:rect l="l" t="t" r="r" b="b"/>
                <a:pathLst>
                  <a:path w="49529" h="50164">
                    <a:moveTo>
                      <a:pt x="24777" y="0"/>
                    </a:moveTo>
                    <a:lnTo>
                      <a:pt x="15119" y="1952"/>
                    </a:lnTo>
                    <a:lnTo>
                      <a:pt x="7245" y="7275"/>
                    </a:lnTo>
                    <a:lnTo>
                      <a:pt x="1942" y="15167"/>
                    </a:lnTo>
                    <a:lnTo>
                      <a:pt x="0" y="24828"/>
                    </a:lnTo>
                    <a:lnTo>
                      <a:pt x="1942" y="34478"/>
                    </a:lnTo>
                    <a:lnTo>
                      <a:pt x="7245" y="42371"/>
                    </a:lnTo>
                    <a:lnTo>
                      <a:pt x="15119" y="47701"/>
                    </a:lnTo>
                    <a:lnTo>
                      <a:pt x="24777" y="49656"/>
                    </a:lnTo>
                    <a:lnTo>
                      <a:pt x="34408" y="47701"/>
                    </a:lnTo>
                    <a:lnTo>
                      <a:pt x="42271" y="42371"/>
                    </a:lnTo>
                    <a:lnTo>
                      <a:pt x="47573" y="34478"/>
                    </a:lnTo>
                    <a:lnTo>
                      <a:pt x="49517" y="24828"/>
                    </a:lnTo>
                    <a:lnTo>
                      <a:pt x="47573" y="15167"/>
                    </a:lnTo>
                    <a:lnTo>
                      <a:pt x="42271" y="7275"/>
                    </a:lnTo>
                    <a:lnTo>
                      <a:pt x="34408" y="1952"/>
                    </a:lnTo>
                    <a:lnTo>
                      <a:pt x="24777" y="0"/>
                    </a:lnTo>
                    <a:close/>
                  </a:path>
                </a:pathLst>
              </a:custGeom>
              <a:solidFill>
                <a:srgbClr val="0079C1"/>
              </a:solidFill>
            </p:spPr>
            <p:txBody>
              <a:bodyPr wrap="square" lIns="0" tIns="0" rIns="0" bIns="0" rtlCol="0"/>
              <a:lstStyle/>
              <a:p>
                <a:endParaRPr sz="1412">
                  <a:solidFill>
                    <a:prstClr val="black"/>
                  </a:solidFill>
                </a:endParaRPr>
              </a:p>
            </p:txBody>
          </p:sp>
          <p:sp>
            <p:nvSpPr>
              <p:cNvPr id="61" name="object 61"/>
              <p:cNvSpPr/>
              <p:nvPr/>
            </p:nvSpPr>
            <p:spPr>
              <a:xfrm>
                <a:off x="7592578" y="2811426"/>
                <a:ext cx="49530" cy="50165"/>
              </a:xfrm>
              <a:custGeom>
                <a:avLst/>
                <a:gdLst/>
                <a:ahLst/>
                <a:cxnLst/>
                <a:rect l="l" t="t" r="r" b="b"/>
                <a:pathLst>
                  <a:path w="49529" h="50164">
                    <a:moveTo>
                      <a:pt x="24779" y="49655"/>
                    </a:moveTo>
                    <a:lnTo>
                      <a:pt x="34407" y="47699"/>
                    </a:lnTo>
                    <a:lnTo>
                      <a:pt x="42271" y="42371"/>
                    </a:lnTo>
                    <a:lnTo>
                      <a:pt x="47574" y="34478"/>
                    </a:lnTo>
                    <a:lnTo>
                      <a:pt x="49519" y="24827"/>
                    </a:lnTo>
                    <a:lnTo>
                      <a:pt x="47574" y="15168"/>
                    </a:lnTo>
                    <a:lnTo>
                      <a:pt x="42271" y="7276"/>
                    </a:lnTo>
                    <a:lnTo>
                      <a:pt x="34407" y="1952"/>
                    </a:lnTo>
                    <a:lnTo>
                      <a:pt x="24779" y="0"/>
                    </a:lnTo>
                    <a:lnTo>
                      <a:pt x="15120" y="1952"/>
                    </a:lnTo>
                    <a:lnTo>
                      <a:pt x="7245" y="7276"/>
                    </a:lnTo>
                    <a:lnTo>
                      <a:pt x="1942" y="15168"/>
                    </a:lnTo>
                    <a:lnTo>
                      <a:pt x="0" y="24827"/>
                    </a:lnTo>
                    <a:lnTo>
                      <a:pt x="1942" y="34478"/>
                    </a:lnTo>
                    <a:lnTo>
                      <a:pt x="7245" y="42371"/>
                    </a:lnTo>
                    <a:lnTo>
                      <a:pt x="15120" y="47699"/>
                    </a:lnTo>
                    <a:lnTo>
                      <a:pt x="24779" y="49655"/>
                    </a:lnTo>
                    <a:close/>
                  </a:path>
                </a:pathLst>
              </a:custGeom>
              <a:ln w="9905">
                <a:solidFill>
                  <a:srgbClr val="0079C1"/>
                </a:solidFill>
              </a:ln>
            </p:spPr>
            <p:txBody>
              <a:bodyPr wrap="square" lIns="0" tIns="0" rIns="0" bIns="0" rtlCol="0"/>
              <a:lstStyle/>
              <a:p>
                <a:endParaRPr sz="1412">
                  <a:solidFill>
                    <a:prstClr val="black"/>
                  </a:solidFill>
                </a:endParaRPr>
              </a:p>
            </p:txBody>
          </p:sp>
          <p:sp>
            <p:nvSpPr>
              <p:cNvPr id="62" name="object 62"/>
              <p:cNvSpPr/>
              <p:nvPr/>
            </p:nvSpPr>
            <p:spPr>
              <a:xfrm>
                <a:off x="7797444" y="2616733"/>
                <a:ext cx="49530" cy="50165"/>
              </a:xfrm>
              <a:custGeom>
                <a:avLst/>
                <a:gdLst/>
                <a:ahLst/>
                <a:cxnLst/>
                <a:rect l="l" t="t" r="r" b="b"/>
                <a:pathLst>
                  <a:path w="49529" h="50164">
                    <a:moveTo>
                      <a:pt x="24777" y="0"/>
                    </a:moveTo>
                    <a:lnTo>
                      <a:pt x="15119" y="1954"/>
                    </a:lnTo>
                    <a:lnTo>
                      <a:pt x="7245" y="7280"/>
                    </a:lnTo>
                    <a:lnTo>
                      <a:pt x="1942" y="15173"/>
                    </a:lnTo>
                    <a:lnTo>
                      <a:pt x="0" y="24828"/>
                    </a:lnTo>
                    <a:lnTo>
                      <a:pt x="1942" y="34483"/>
                    </a:lnTo>
                    <a:lnTo>
                      <a:pt x="7245" y="42376"/>
                    </a:lnTo>
                    <a:lnTo>
                      <a:pt x="15119" y="47702"/>
                    </a:lnTo>
                    <a:lnTo>
                      <a:pt x="24777" y="49657"/>
                    </a:lnTo>
                    <a:lnTo>
                      <a:pt x="34402" y="47702"/>
                    </a:lnTo>
                    <a:lnTo>
                      <a:pt x="42267" y="42376"/>
                    </a:lnTo>
                    <a:lnTo>
                      <a:pt x="47571" y="34483"/>
                    </a:lnTo>
                    <a:lnTo>
                      <a:pt x="49517" y="24828"/>
                    </a:lnTo>
                    <a:lnTo>
                      <a:pt x="47571" y="15173"/>
                    </a:lnTo>
                    <a:lnTo>
                      <a:pt x="42267" y="7280"/>
                    </a:lnTo>
                    <a:lnTo>
                      <a:pt x="34402" y="1954"/>
                    </a:lnTo>
                    <a:lnTo>
                      <a:pt x="24777" y="0"/>
                    </a:lnTo>
                    <a:close/>
                  </a:path>
                </a:pathLst>
              </a:custGeom>
              <a:solidFill>
                <a:srgbClr val="0079C1"/>
              </a:solidFill>
            </p:spPr>
            <p:txBody>
              <a:bodyPr wrap="square" lIns="0" tIns="0" rIns="0" bIns="0" rtlCol="0"/>
              <a:lstStyle/>
              <a:p>
                <a:endParaRPr sz="1412">
                  <a:solidFill>
                    <a:prstClr val="black"/>
                  </a:solidFill>
                </a:endParaRPr>
              </a:p>
            </p:txBody>
          </p:sp>
          <p:sp>
            <p:nvSpPr>
              <p:cNvPr id="63" name="object 63"/>
              <p:cNvSpPr/>
              <p:nvPr/>
            </p:nvSpPr>
            <p:spPr>
              <a:xfrm>
                <a:off x="7797442" y="2616735"/>
                <a:ext cx="49530" cy="50165"/>
              </a:xfrm>
              <a:custGeom>
                <a:avLst/>
                <a:gdLst/>
                <a:ahLst/>
                <a:cxnLst/>
                <a:rect l="l" t="t" r="r" b="b"/>
                <a:pathLst>
                  <a:path w="49529" h="50164">
                    <a:moveTo>
                      <a:pt x="24779" y="49655"/>
                    </a:moveTo>
                    <a:lnTo>
                      <a:pt x="34407" y="47699"/>
                    </a:lnTo>
                    <a:lnTo>
                      <a:pt x="42271" y="42371"/>
                    </a:lnTo>
                    <a:lnTo>
                      <a:pt x="47574" y="34478"/>
                    </a:lnTo>
                    <a:lnTo>
                      <a:pt x="49519" y="24827"/>
                    </a:lnTo>
                    <a:lnTo>
                      <a:pt x="47574" y="15168"/>
                    </a:lnTo>
                    <a:lnTo>
                      <a:pt x="42271" y="7276"/>
                    </a:lnTo>
                    <a:lnTo>
                      <a:pt x="34407" y="1952"/>
                    </a:lnTo>
                    <a:lnTo>
                      <a:pt x="24779" y="0"/>
                    </a:lnTo>
                    <a:lnTo>
                      <a:pt x="15120" y="1952"/>
                    </a:lnTo>
                    <a:lnTo>
                      <a:pt x="7245" y="7276"/>
                    </a:lnTo>
                    <a:lnTo>
                      <a:pt x="1942" y="15168"/>
                    </a:lnTo>
                    <a:lnTo>
                      <a:pt x="0" y="24827"/>
                    </a:lnTo>
                    <a:lnTo>
                      <a:pt x="1942" y="34478"/>
                    </a:lnTo>
                    <a:lnTo>
                      <a:pt x="7245" y="42371"/>
                    </a:lnTo>
                    <a:lnTo>
                      <a:pt x="15120" y="47699"/>
                    </a:lnTo>
                    <a:lnTo>
                      <a:pt x="24779" y="49655"/>
                    </a:lnTo>
                    <a:close/>
                  </a:path>
                </a:pathLst>
              </a:custGeom>
              <a:ln w="9905">
                <a:solidFill>
                  <a:srgbClr val="0079C1"/>
                </a:solidFill>
              </a:ln>
            </p:spPr>
            <p:txBody>
              <a:bodyPr wrap="square" lIns="0" tIns="0" rIns="0" bIns="0" rtlCol="0"/>
              <a:lstStyle/>
              <a:p>
                <a:endParaRPr sz="1412">
                  <a:solidFill>
                    <a:prstClr val="black"/>
                  </a:solidFill>
                </a:endParaRPr>
              </a:p>
            </p:txBody>
          </p:sp>
          <p:sp>
            <p:nvSpPr>
              <p:cNvPr id="64" name="object 64"/>
              <p:cNvSpPr/>
              <p:nvPr/>
            </p:nvSpPr>
            <p:spPr>
              <a:xfrm>
                <a:off x="8008874" y="2768536"/>
                <a:ext cx="49530" cy="50165"/>
              </a:xfrm>
              <a:custGeom>
                <a:avLst/>
                <a:gdLst/>
                <a:ahLst/>
                <a:cxnLst/>
                <a:rect l="l" t="t" r="r" b="b"/>
                <a:pathLst>
                  <a:path w="49529" h="50164">
                    <a:moveTo>
                      <a:pt x="24790" y="0"/>
                    </a:moveTo>
                    <a:lnTo>
                      <a:pt x="15125" y="1950"/>
                    </a:lnTo>
                    <a:lnTo>
                      <a:pt x="7246" y="7267"/>
                    </a:lnTo>
                    <a:lnTo>
                      <a:pt x="1942" y="15151"/>
                    </a:lnTo>
                    <a:lnTo>
                      <a:pt x="0" y="24803"/>
                    </a:lnTo>
                    <a:lnTo>
                      <a:pt x="1942" y="34463"/>
                    </a:lnTo>
                    <a:lnTo>
                      <a:pt x="7246" y="42356"/>
                    </a:lnTo>
                    <a:lnTo>
                      <a:pt x="15125" y="47679"/>
                    </a:lnTo>
                    <a:lnTo>
                      <a:pt x="24790" y="49631"/>
                    </a:lnTo>
                    <a:lnTo>
                      <a:pt x="34415" y="47679"/>
                    </a:lnTo>
                    <a:lnTo>
                      <a:pt x="42279" y="42356"/>
                    </a:lnTo>
                    <a:lnTo>
                      <a:pt x="47584" y="34463"/>
                    </a:lnTo>
                    <a:lnTo>
                      <a:pt x="49529" y="24803"/>
                    </a:lnTo>
                    <a:lnTo>
                      <a:pt x="47584" y="15151"/>
                    </a:lnTo>
                    <a:lnTo>
                      <a:pt x="42279" y="7267"/>
                    </a:lnTo>
                    <a:lnTo>
                      <a:pt x="34415" y="1950"/>
                    </a:lnTo>
                    <a:lnTo>
                      <a:pt x="24790" y="0"/>
                    </a:lnTo>
                    <a:close/>
                  </a:path>
                </a:pathLst>
              </a:custGeom>
              <a:solidFill>
                <a:srgbClr val="0079C1"/>
              </a:solidFill>
            </p:spPr>
            <p:txBody>
              <a:bodyPr wrap="square" lIns="0" tIns="0" rIns="0" bIns="0" rtlCol="0"/>
              <a:lstStyle/>
              <a:p>
                <a:endParaRPr sz="1412">
                  <a:solidFill>
                    <a:prstClr val="black"/>
                  </a:solidFill>
                </a:endParaRPr>
              </a:p>
            </p:txBody>
          </p:sp>
          <p:sp>
            <p:nvSpPr>
              <p:cNvPr id="65" name="object 65"/>
              <p:cNvSpPr/>
              <p:nvPr/>
            </p:nvSpPr>
            <p:spPr>
              <a:xfrm>
                <a:off x="8008884" y="2768532"/>
                <a:ext cx="49530" cy="50165"/>
              </a:xfrm>
              <a:custGeom>
                <a:avLst/>
                <a:gdLst/>
                <a:ahLst/>
                <a:cxnLst/>
                <a:rect l="l" t="t" r="r" b="b"/>
                <a:pathLst>
                  <a:path w="49529" h="50164">
                    <a:moveTo>
                      <a:pt x="24779" y="49635"/>
                    </a:moveTo>
                    <a:lnTo>
                      <a:pt x="34407" y="47682"/>
                    </a:lnTo>
                    <a:lnTo>
                      <a:pt x="42271" y="42359"/>
                    </a:lnTo>
                    <a:lnTo>
                      <a:pt x="47574" y="34467"/>
                    </a:lnTo>
                    <a:lnTo>
                      <a:pt x="49519" y="24807"/>
                    </a:lnTo>
                    <a:lnTo>
                      <a:pt x="47574" y="15151"/>
                    </a:lnTo>
                    <a:lnTo>
                      <a:pt x="42271" y="7266"/>
                    </a:lnTo>
                    <a:lnTo>
                      <a:pt x="34407" y="1949"/>
                    </a:lnTo>
                    <a:lnTo>
                      <a:pt x="24779" y="0"/>
                    </a:lnTo>
                    <a:lnTo>
                      <a:pt x="15120" y="1949"/>
                    </a:lnTo>
                    <a:lnTo>
                      <a:pt x="7245" y="7266"/>
                    </a:lnTo>
                    <a:lnTo>
                      <a:pt x="1942" y="15151"/>
                    </a:lnTo>
                    <a:lnTo>
                      <a:pt x="0" y="24807"/>
                    </a:lnTo>
                    <a:lnTo>
                      <a:pt x="1942" y="34467"/>
                    </a:lnTo>
                    <a:lnTo>
                      <a:pt x="7245" y="42359"/>
                    </a:lnTo>
                    <a:lnTo>
                      <a:pt x="15120" y="47682"/>
                    </a:lnTo>
                    <a:lnTo>
                      <a:pt x="24779" y="49635"/>
                    </a:lnTo>
                    <a:close/>
                  </a:path>
                </a:pathLst>
              </a:custGeom>
              <a:ln w="9905">
                <a:solidFill>
                  <a:srgbClr val="0079C1"/>
                </a:solidFill>
              </a:ln>
            </p:spPr>
            <p:txBody>
              <a:bodyPr wrap="square" lIns="0" tIns="0" rIns="0" bIns="0" rtlCol="0"/>
              <a:lstStyle/>
              <a:p>
                <a:endParaRPr sz="1412">
                  <a:solidFill>
                    <a:prstClr val="black"/>
                  </a:solidFill>
                </a:endParaRPr>
              </a:p>
            </p:txBody>
          </p:sp>
          <p:sp>
            <p:nvSpPr>
              <p:cNvPr id="66" name="object 66"/>
              <p:cNvSpPr/>
              <p:nvPr/>
            </p:nvSpPr>
            <p:spPr>
              <a:xfrm>
                <a:off x="8167471" y="2524340"/>
                <a:ext cx="49530" cy="50165"/>
              </a:xfrm>
              <a:custGeom>
                <a:avLst/>
                <a:gdLst/>
                <a:ahLst/>
                <a:cxnLst/>
                <a:rect l="l" t="t" r="r" b="b"/>
                <a:pathLst>
                  <a:path w="49529" h="50164">
                    <a:moveTo>
                      <a:pt x="24777" y="0"/>
                    </a:moveTo>
                    <a:lnTo>
                      <a:pt x="15119" y="1952"/>
                    </a:lnTo>
                    <a:lnTo>
                      <a:pt x="7245" y="7275"/>
                    </a:lnTo>
                    <a:lnTo>
                      <a:pt x="1942" y="15167"/>
                    </a:lnTo>
                    <a:lnTo>
                      <a:pt x="0" y="24828"/>
                    </a:lnTo>
                    <a:lnTo>
                      <a:pt x="1942" y="34478"/>
                    </a:lnTo>
                    <a:lnTo>
                      <a:pt x="7245" y="42371"/>
                    </a:lnTo>
                    <a:lnTo>
                      <a:pt x="15119" y="47701"/>
                    </a:lnTo>
                    <a:lnTo>
                      <a:pt x="24777" y="49657"/>
                    </a:lnTo>
                    <a:lnTo>
                      <a:pt x="34402" y="47701"/>
                    </a:lnTo>
                    <a:lnTo>
                      <a:pt x="42267" y="42371"/>
                    </a:lnTo>
                    <a:lnTo>
                      <a:pt x="47571" y="34478"/>
                    </a:lnTo>
                    <a:lnTo>
                      <a:pt x="49517" y="24828"/>
                    </a:lnTo>
                    <a:lnTo>
                      <a:pt x="47571" y="15167"/>
                    </a:lnTo>
                    <a:lnTo>
                      <a:pt x="42267" y="7275"/>
                    </a:lnTo>
                    <a:lnTo>
                      <a:pt x="34402" y="1952"/>
                    </a:lnTo>
                    <a:lnTo>
                      <a:pt x="24777" y="0"/>
                    </a:lnTo>
                    <a:close/>
                  </a:path>
                </a:pathLst>
              </a:custGeom>
              <a:solidFill>
                <a:srgbClr val="0079C1"/>
              </a:solidFill>
            </p:spPr>
            <p:txBody>
              <a:bodyPr wrap="square" lIns="0" tIns="0" rIns="0" bIns="0" rtlCol="0"/>
              <a:lstStyle/>
              <a:p>
                <a:endParaRPr sz="1412">
                  <a:solidFill>
                    <a:prstClr val="black"/>
                  </a:solidFill>
                </a:endParaRPr>
              </a:p>
            </p:txBody>
          </p:sp>
          <p:sp>
            <p:nvSpPr>
              <p:cNvPr id="67" name="object 67"/>
              <p:cNvSpPr/>
              <p:nvPr/>
            </p:nvSpPr>
            <p:spPr>
              <a:xfrm>
                <a:off x="8167469" y="2524342"/>
                <a:ext cx="49530" cy="50165"/>
              </a:xfrm>
              <a:custGeom>
                <a:avLst/>
                <a:gdLst/>
                <a:ahLst/>
                <a:cxnLst/>
                <a:rect l="l" t="t" r="r" b="b"/>
                <a:pathLst>
                  <a:path w="49529" h="50164">
                    <a:moveTo>
                      <a:pt x="24779" y="49655"/>
                    </a:moveTo>
                    <a:lnTo>
                      <a:pt x="34407" y="47699"/>
                    </a:lnTo>
                    <a:lnTo>
                      <a:pt x="42271" y="42371"/>
                    </a:lnTo>
                    <a:lnTo>
                      <a:pt x="47574" y="34478"/>
                    </a:lnTo>
                    <a:lnTo>
                      <a:pt x="49519" y="24827"/>
                    </a:lnTo>
                    <a:lnTo>
                      <a:pt x="47574" y="15168"/>
                    </a:lnTo>
                    <a:lnTo>
                      <a:pt x="42271" y="7276"/>
                    </a:lnTo>
                    <a:lnTo>
                      <a:pt x="34407" y="1952"/>
                    </a:lnTo>
                    <a:lnTo>
                      <a:pt x="24779" y="0"/>
                    </a:lnTo>
                    <a:lnTo>
                      <a:pt x="15120" y="1952"/>
                    </a:lnTo>
                    <a:lnTo>
                      <a:pt x="7245" y="7276"/>
                    </a:lnTo>
                    <a:lnTo>
                      <a:pt x="1942" y="15168"/>
                    </a:lnTo>
                    <a:lnTo>
                      <a:pt x="0" y="24827"/>
                    </a:lnTo>
                    <a:lnTo>
                      <a:pt x="1942" y="34478"/>
                    </a:lnTo>
                    <a:lnTo>
                      <a:pt x="7245" y="42371"/>
                    </a:lnTo>
                    <a:lnTo>
                      <a:pt x="15120" y="47699"/>
                    </a:lnTo>
                    <a:lnTo>
                      <a:pt x="24779" y="49655"/>
                    </a:lnTo>
                    <a:close/>
                  </a:path>
                </a:pathLst>
              </a:custGeom>
              <a:ln w="9905">
                <a:solidFill>
                  <a:srgbClr val="0079C1"/>
                </a:solidFill>
              </a:ln>
            </p:spPr>
            <p:txBody>
              <a:bodyPr wrap="square" lIns="0" tIns="0" rIns="0" bIns="0" rtlCol="0"/>
              <a:lstStyle/>
              <a:p>
                <a:endParaRPr sz="1412">
                  <a:solidFill>
                    <a:prstClr val="black"/>
                  </a:solidFill>
                </a:endParaRPr>
              </a:p>
            </p:txBody>
          </p:sp>
          <p:sp>
            <p:nvSpPr>
              <p:cNvPr id="68" name="object 68"/>
              <p:cNvSpPr/>
              <p:nvPr/>
            </p:nvSpPr>
            <p:spPr>
              <a:xfrm>
                <a:off x="8319452" y="2210866"/>
                <a:ext cx="49530" cy="50165"/>
              </a:xfrm>
              <a:custGeom>
                <a:avLst/>
                <a:gdLst/>
                <a:ahLst/>
                <a:cxnLst/>
                <a:rect l="l" t="t" r="r" b="b"/>
                <a:pathLst>
                  <a:path w="49529" h="50164">
                    <a:moveTo>
                      <a:pt x="24790" y="0"/>
                    </a:moveTo>
                    <a:lnTo>
                      <a:pt x="15125" y="1952"/>
                    </a:lnTo>
                    <a:lnTo>
                      <a:pt x="7246" y="7275"/>
                    </a:lnTo>
                    <a:lnTo>
                      <a:pt x="1942" y="15167"/>
                    </a:lnTo>
                    <a:lnTo>
                      <a:pt x="0" y="24828"/>
                    </a:lnTo>
                    <a:lnTo>
                      <a:pt x="1942" y="34478"/>
                    </a:lnTo>
                    <a:lnTo>
                      <a:pt x="7246" y="42371"/>
                    </a:lnTo>
                    <a:lnTo>
                      <a:pt x="15125" y="47701"/>
                    </a:lnTo>
                    <a:lnTo>
                      <a:pt x="24790" y="49657"/>
                    </a:lnTo>
                    <a:lnTo>
                      <a:pt x="34415" y="47701"/>
                    </a:lnTo>
                    <a:lnTo>
                      <a:pt x="42279" y="42371"/>
                    </a:lnTo>
                    <a:lnTo>
                      <a:pt x="47584" y="34478"/>
                    </a:lnTo>
                    <a:lnTo>
                      <a:pt x="49529" y="24828"/>
                    </a:lnTo>
                    <a:lnTo>
                      <a:pt x="47584" y="15167"/>
                    </a:lnTo>
                    <a:lnTo>
                      <a:pt x="42279" y="7275"/>
                    </a:lnTo>
                    <a:lnTo>
                      <a:pt x="34415" y="1952"/>
                    </a:lnTo>
                    <a:lnTo>
                      <a:pt x="24790" y="0"/>
                    </a:lnTo>
                    <a:close/>
                  </a:path>
                </a:pathLst>
              </a:custGeom>
              <a:solidFill>
                <a:srgbClr val="0079C1"/>
              </a:solidFill>
            </p:spPr>
            <p:txBody>
              <a:bodyPr wrap="square" lIns="0" tIns="0" rIns="0" bIns="0" rtlCol="0"/>
              <a:lstStyle/>
              <a:p>
                <a:endParaRPr sz="1412">
                  <a:solidFill>
                    <a:prstClr val="black"/>
                  </a:solidFill>
                </a:endParaRPr>
              </a:p>
            </p:txBody>
          </p:sp>
          <p:sp>
            <p:nvSpPr>
              <p:cNvPr id="69" name="object 69"/>
              <p:cNvSpPr/>
              <p:nvPr/>
            </p:nvSpPr>
            <p:spPr>
              <a:xfrm>
                <a:off x="8319463" y="2210868"/>
                <a:ext cx="49530" cy="50165"/>
              </a:xfrm>
              <a:custGeom>
                <a:avLst/>
                <a:gdLst/>
                <a:ahLst/>
                <a:cxnLst/>
                <a:rect l="l" t="t" r="r" b="b"/>
                <a:pathLst>
                  <a:path w="49529" h="50164">
                    <a:moveTo>
                      <a:pt x="24779" y="49655"/>
                    </a:moveTo>
                    <a:lnTo>
                      <a:pt x="34407" y="47699"/>
                    </a:lnTo>
                    <a:lnTo>
                      <a:pt x="42271" y="42371"/>
                    </a:lnTo>
                    <a:lnTo>
                      <a:pt x="47574" y="34478"/>
                    </a:lnTo>
                    <a:lnTo>
                      <a:pt x="49519" y="24827"/>
                    </a:lnTo>
                    <a:lnTo>
                      <a:pt x="47574" y="15168"/>
                    </a:lnTo>
                    <a:lnTo>
                      <a:pt x="42271" y="7276"/>
                    </a:lnTo>
                    <a:lnTo>
                      <a:pt x="34407" y="1952"/>
                    </a:lnTo>
                    <a:lnTo>
                      <a:pt x="24779" y="0"/>
                    </a:lnTo>
                    <a:lnTo>
                      <a:pt x="15120" y="1952"/>
                    </a:lnTo>
                    <a:lnTo>
                      <a:pt x="7245" y="7276"/>
                    </a:lnTo>
                    <a:lnTo>
                      <a:pt x="1942" y="15168"/>
                    </a:lnTo>
                    <a:lnTo>
                      <a:pt x="0" y="24827"/>
                    </a:lnTo>
                    <a:lnTo>
                      <a:pt x="1942" y="34478"/>
                    </a:lnTo>
                    <a:lnTo>
                      <a:pt x="7245" y="42371"/>
                    </a:lnTo>
                    <a:lnTo>
                      <a:pt x="15120" y="47699"/>
                    </a:lnTo>
                    <a:lnTo>
                      <a:pt x="24779" y="49655"/>
                    </a:lnTo>
                    <a:close/>
                  </a:path>
                </a:pathLst>
              </a:custGeom>
              <a:ln w="9905">
                <a:solidFill>
                  <a:srgbClr val="0079C1"/>
                </a:solidFill>
              </a:ln>
            </p:spPr>
            <p:txBody>
              <a:bodyPr wrap="square" lIns="0" tIns="0" rIns="0" bIns="0" rtlCol="0"/>
              <a:lstStyle/>
              <a:p>
                <a:endParaRPr sz="1412">
                  <a:solidFill>
                    <a:prstClr val="black"/>
                  </a:solidFill>
                </a:endParaRPr>
              </a:p>
            </p:txBody>
          </p:sp>
          <p:sp>
            <p:nvSpPr>
              <p:cNvPr id="70" name="object 70"/>
              <p:cNvSpPr/>
              <p:nvPr/>
            </p:nvSpPr>
            <p:spPr>
              <a:xfrm>
                <a:off x="8796896" y="1729105"/>
                <a:ext cx="49530" cy="50165"/>
              </a:xfrm>
              <a:custGeom>
                <a:avLst/>
                <a:gdLst/>
                <a:ahLst/>
                <a:cxnLst/>
                <a:rect l="l" t="t" r="r" b="b"/>
                <a:pathLst>
                  <a:path w="49529" h="50164">
                    <a:moveTo>
                      <a:pt x="24777" y="0"/>
                    </a:moveTo>
                    <a:lnTo>
                      <a:pt x="15119" y="1948"/>
                    </a:lnTo>
                    <a:lnTo>
                      <a:pt x="7245" y="7262"/>
                    </a:lnTo>
                    <a:lnTo>
                      <a:pt x="1942" y="15146"/>
                    </a:lnTo>
                    <a:lnTo>
                      <a:pt x="0" y="24803"/>
                    </a:lnTo>
                    <a:lnTo>
                      <a:pt x="1942" y="34463"/>
                    </a:lnTo>
                    <a:lnTo>
                      <a:pt x="7245" y="42356"/>
                    </a:lnTo>
                    <a:lnTo>
                      <a:pt x="15119" y="47679"/>
                    </a:lnTo>
                    <a:lnTo>
                      <a:pt x="24777" y="49631"/>
                    </a:lnTo>
                    <a:lnTo>
                      <a:pt x="34402" y="47679"/>
                    </a:lnTo>
                    <a:lnTo>
                      <a:pt x="42267" y="42356"/>
                    </a:lnTo>
                    <a:lnTo>
                      <a:pt x="47571" y="34463"/>
                    </a:lnTo>
                    <a:lnTo>
                      <a:pt x="49517" y="24803"/>
                    </a:lnTo>
                    <a:lnTo>
                      <a:pt x="47571" y="15146"/>
                    </a:lnTo>
                    <a:lnTo>
                      <a:pt x="42267" y="7262"/>
                    </a:lnTo>
                    <a:lnTo>
                      <a:pt x="34402" y="1948"/>
                    </a:lnTo>
                    <a:lnTo>
                      <a:pt x="24777" y="0"/>
                    </a:lnTo>
                    <a:close/>
                  </a:path>
                </a:pathLst>
              </a:custGeom>
              <a:solidFill>
                <a:srgbClr val="0079C1"/>
              </a:solidFill>
            </p:spPr>
            <p:txBody>
              <a:bodyPr wrap="square" lIns="0" tIns="0" rIns="0" bIns="0" rtlCol="0"/>
              <a:lstStyle/>
              <a:p>
                <a:endParaRPr sz="1412">
                  <a:solidFill>
                    <a:prstClr val="black"/>
                  </a:solidFill>
                </a:endParaRPr>
              </a:p>
            </p:txBody>
          </p:sp>
          <p:sp>
            <p:nvSpPr>
              <p:cNvPr id="71" name="object 71"/>
              <p:cNvSpPr/>
              <p:nvPr/>
            </p:nvSpPr>
            <p:spPr>
              <a:xfrm>
                <a:off x="8796894" y="1729101"/>
                <a:ext cx="49530" cy="50165"/>
              </a:xfrm>
              <a:custGeom>
                <a:avLst/>
                <a:gdLst/>
                <a:ahLst/>
                <a:cxnLst/>
                <a:rect l="l" t="t" r="r" b="b"/>
                <a:pathLst>
                  <a:path w="49529" h="50164">
                    <a:moveTo>
                      <a:pt x="24779" y="49635"/>
                    </a:moveTo>
                    <a:lnTo>
                      <a:pt x="34407" y="47682"/>
                    </a:lnTo>
                    <a:lnTo>
                      <a:pt x="42271" y="42359"/>
                    </a:lnTo>
                    <a:lnTo>
                      <a:pt x="47574" y="34467"/>
                    </a:lnTo>
                    <a:lnTo>
                      <a:pt x="49519" y="24807"/>
                    </a:lnTo>
                    <a:lnTo>
                      <a:pt x="47574" y="15151"/>
                    </a:lnTo>
                    <a:lnTo>
                      <a:pt x="42271" y="7266"/>
                    </a:lnTo>
                    <a:lnTo>
                      <a:pt x="34407" y="1949"/>
                    </a:lnTo>
                    <a:lnTo>
                      <a:pt x="24779" y="0"/>
                    </a:lnTo>
                    <a:lnTo>
                      <a:pt x="15120" y="1949"/>
                    </a:lnTo>
                    <a:lnTo>
                      <a:pt x="7245" y="7266"/>
                    </a:lnTo>
                    <a:lnTo>
                      <a:pt x="1942" y="15151"/>
                    </a:lnTo>
                    <a:lnTo>
                      <a:pt x="0" y="24807"/>
                    </a:lnTo>
                    <a:lnTo>
                      <a:pt x="1942" y="34467"/>
                    </a:lnTo>
                    <a:lnTo>
                      <a:pt x="7245" y="42359"/>
                    </a:lnTo>
                    <a:lnTo>
                      <a:pt x="15120" y="47682"/>
                    </a:lnTo>
                    <a:lnTo>
                      <a:pt x="24779" y="49635"/>
                    </a:lnTo>
                    <a:close/>
                  </a:path>
                </a:pathLst>
              </a:custGeom>
              <a:ln w="9905">
                <a:solidFill>
                  <a:srgbClr val="0079C1"/>
                </a:solidFill>
              </a:ln>
            </p:spPr>
            <p:txBody>
              <a:bodyPr wrap="square" lIns="0" tIns="0" rIns="0" bIns="0" rtlCol="0"/>
              <a:lstStyle/>
              <a:p>
                <a:endParaRPr sz="1412">
                  <a:solidFill>
                    <a:prstClr val="black"/>
                  </a:solidFill>
                </a:endParaRPr>
              </a:p>
            </p:txBody>
          </p:sp>
          <p:sp>
            <p:nvSpPr>
              <p:cNvPr id="72" name="object 72"/>
              <p:cNvSpPr/>
              <p:nvPr/>
            </p:nvSpPr>
            <p:spPr>
              <a:xfrm>
                <a:off x="7282015" y="2837827"/>
                <a:ext cx="49530" cy="50165"/>
              </a:xfrm>
              <a:custGeom>
                <a:avLst/>
                <a:gdLst/>
                <a:ahLst/>
                <a:cxnLst/>
                <a:rect l="l" t="t" r="r" b="b"/>
                <a:pathLst>
                  <a:path w="49529" h="50164">
                    <a:moveTo>
                      <a:pt x="24790" y="0"/>
                    </a:moveTo>
                    <a:lnTo>
                      <a:pt x="15125" y="1950"/>
                    </a:lnTo>
                    <a:lnTo>
                      <a:pt x="7246" y="7269"/>
                    </a:lnTo>
                    <a:lnTo>
                      <a:pt x="1942" y="15157"/>
                    </a:lnTo>
                    <a:lnTo>
                      <a:pt x="0" y="24815"/>
                    </a:lnTo>
                    <a:lnTo>
                      <a:pt x="1942" y="34476"/>
                    </a:lnTo>
                    <a:lnTo>
                      <a:pt x="7246" y="42368"/>
                    </a:lnTo>
                    <a:lnTo>
                      <a:pt x="15125" y="47691"/>
                    </a:lnTo>
                    <a:lnTo>
                      <a:pt x="24790" y="49644"/>
                    </a:lnTo>
                    <a:lnTo>
                      <a:pt x="34415" y="47691"/>
                    </a:lnTo>
                    <a:lnTo>
                      <a:pt x="42279" y="42368"/>
                    </a:lnTo>
                    <a:lnTo>
                      <a:pt x="47584" y="34476"/>
                    </a:lnTo>
                    <a:lnTo>
                      <a:pt x="49530" y="24815"/>
                    </a:lnTo>
                    <a:lnTo>
                      <a:pt x="47584" y="15157"/>
                    </a:lnTo>
                    <a:lnTo>
                      <a:pt x="42279" y="7269"/>
                    </a:lnTo>
                    <a:lnTo>
                      <a:pt x="34415" y="1950"/>
                    </a:lnTo>
                    <a:lnTo>
                      <a:pt x="24790" y="0"/>
                    </a:lnTo>
                    <a:close/>
                  </a:path>
                </a:pathLst>
              </a:custGeom>
              <a:solidFill>
                <a:srgbClr val="0079C1"/>
              </a:solidFill>
            </p:spPr>
            <p:txBody>
              <a:bodyPr wrap="square" lIns="0" tIns="0" rIns="0" bIns="0" rtlCol="0"/>
              <a:lstStyle/>
              <a:p>
                <a:endParaRPr sz="1412">
                  <a:solidFill>
                    <a:prstClr val="black"/>
                  </a:solidFill>
                </a:endParaRPr>
              </a:p>
            </p:txBody>
          </p:sp>
          <p:sp>
            <p:nvSpPr>
              <p:cNvPr id="73" name="object 73"/>
              <p:cNvSpPr/>
              <p:nvPr/>
            </p:nvSpPr>
            <p:spPr>
              <a:xfrm>
                <a:off x="7282025" y="2837836"/>
                <a:ext cx="49530" cy="50165"/>
              </a:xfrm>
              <a:custGeom>
                <a:avLst/>
                <a:gdLst/>
                <a:ahLst/>
                <a:cxnLst/>
                <a:rect l="l" t="t" r="r" b="b"/>
                <a:pathLst>
                  <a:path w="49529" h="50164">
                    <a:moveTo>
                      <a:pt x="24779" y="49635"/>
                    </a:moveTo>
                    <a:lnTo>
                      <a:pt x="34407" y="47682"/>
                    </a:lnTo>
                    <a:lnTo>
                      <a:pt x="42271" y="42359"/>
                    </a:lnTo>
                    <a:lnTo>
                      <a:pt x="47574" y="34467"/>
                    </a:lnTo>
                    <a:lnTo>
                      <a:pt x="49519" y="24807"/>
                    </a:lnTo>
                    <a:lnTo>
                      <a:pt x="47574" y="15151"/>
                    </a:lnTo>
                    <a:lnTo>
                      <a:pt x="42271" y="7266"/>
                    </a:lnTo>
                    <a:lnTo>
                      <a:pt x="34407" y="1949"/>
                    </a:lnTo>
                    <a:lnTo>
                      <a:pt x="24779" y="0"/>
                    </a:lnTo>
                    <a:lnTo>
                      <a:pt x="15120" y="1949"/>
                    </a:lnTo>
                    <a:lnTo>
                      <a:pt x="7245" y="7266"/>
                    </a:lnTo>
                    <a:lnTo>
                      <a:pt x="1942" y="15151"/>
                    </a:lnTo>
                    <a:lnTo>
                      <a:pt x="0" y="24807"/>
                    </a:lnTo>
                    <a:lnTo>
                      <a:pt x="1942" y="34467"/>
                    </a:lnTo>
                    <a:lnTo>
                      <a:pt x="7245" y="42359"/>
                    </a:lnTo>
                    <a:lnTo>
                      <a:pt x="15120" y="47682"/>
                    </a:lnTo>
                    <a:lnTo>
                      <a:pt x="24779" y="49635"/>
                    </a:lnTo>
                    <a:close/>
                  </a:path>
                </a:pathLst>
              </a:custGeom>
              <a:ln w="9905">
                <a:solidFill>
                  <a:srgbClr val="0079C1"/>
                </a:solidFill>
              </a:ln>
            </p:spPr>
            <p:txBody>
              <a:bodyPr wrap="square" lIns="0" tIns="0" rIns="0" bIns="0" rtlCol="0"/>
              <a:lstStyle/>
              <a:p>
                <a:endParaRPr sz="1412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74" name="object 74"/>
            <p:cNvGrpSpPr/>
            <p:nvPr/>
          </p:nvGrpSpPr>
          <p:grpSpPr>
            <a:xfrm>
              <a:off x="5093659" y="1757430"/>
              <a:ext cx="42022" cy="42022"/>
              <a:chOff x="5287637" y="1453167"/>
              <a:chExt cx="47625" cy="47625"/>
            </a:xfrm>
          </p:grpSpPr>
          <p:sp>
            <p:nvSpPr>
              <p:cNvPr id="75" name="object 75"/>
              <p:cNvSpPr/>
              <p:nvPr/>
            </p:nvSpPr>
            <p:spPr>
              <a:xfrm>
                <a:off x="5292585" y="1458112"/>
                <a:ext cx="37465" cy="37465"/>
              </a:xfrm>
              <a:custGeom>
                <a:avLst/>
                <a:gdLst/>
                <a:ahLst/>
                <a:cxnLst/>
                <a:rect l="l" t="t" r="r" b="b"/>
                <a:pathLst>
                  <a:path w="37464" h="37465">
                    <a:moveTo>
                      <a:pt x="18580" y="0"/>
                    </a:moveTo>
                    <a:lnTo>
                      <a:pt x="11342" y="1464"/>
                    </a:lnTo>
                    <a:lnTo>
                      <a:pt x="5437" y="5456"/>
                    </a:lnTo>
                    <a:lnTo>
                      <a:pt x="1458" y="11374"/>
                    </a:lnTo>
                    <a:lnTo>
                      <a:pt x="0" y="18618"/>
                    </a:lnTo>
                    <a:lnTo>
                      <a:pt x="1458" y="25863"/>
                    </a:lnTo>
                    <a:lnTo>
                      <a:pt x="5437" y="31786"/>
                    </a:lnTo>
                    <a:lnTo>
                      <a:pt x="11342" y="35782"/>
                    </a:lnTo>
                    <a:lnTo>
                      <a:pt x="18580" y="37249"/>
                    </a:lnTo>
                    <a:lnTo>
                      <a:pt x="25803" y="35782"/>
                    </a:lnTo>
                    <a:lnTo>
                      <a:pt x="31700" y="31786"/>
                    </a:lnTo>
                    <a:lnTo>
                      <a:pt x="35676" y="25863"/>
                    </a:lnTo>
                    <a:lnTo>
                      <a:pt x="37134" y="18618"/>
                    </a:lnTo>
                    <a:lnTo>
                      <a:pt x="35676" y="11374"/>
                    </a:lnTo>
                    <a:lnTo>
                      <a:pt x="31700" y="5456"/>
                    </a:lnTo>
                    <a:lnTo>
                      <a:pt x="25803" y="1464"/>
                    </a:lnTo>
                    <a:lnTo>
                      <a:pt x="18580" y="0"/>
                    </a:lnTo>
                    <a:close/>
                  </a:path>
                </a:pathLst>
              </a:custGeom>
              <a:solidFill>
                <a:srgbClr val="0079C1"/>
              </a:solidFill>
            </p:spPr>
            <p:txBody>
              <a:bodyPr wrap="square" lIns="0" tIns="0" rIns="0" bIns="0" rtlCol="0"/>
              <a:lstStyle/>
              <a:p>
                <a:endParaRPr sz="1412">
                  <a:solidFill>
                    <a:prstClr val="black"/>
                  </a:solidFill>
                </a:endParaRPr>
              </a:p>
            </p:txBody>
          </p:sp>
          <p:sp>
            <p:nvSpPr>
              <p:cNvPr id="76" name="object 76"/>
              <p:cNvSpPr/>
              <p:nvPr/>
            </p:nvSpPr>
            <p:spPr>
              <a:xfrm>
                <a:off x="5292590" y="1458119"/>
                <a:ext cx="37465" cy="37465"/>
              </a:xfrm>
              <a:custGeom>
                <a:avLst/>
                <a:gdLst/>
                <a:ahLst/>
                <a:cxnLst/>
                <a:rect l="l" t="t" r="r" b="b"/>
                <a:pathLst>
                  <a:path w="37464" h="37465">
                    <a:moveTo>
                      <a:pt x="18574" y="37241"/>
                    </a:moveTo>
                    <a:lnTo>
                      <a:pt x="25797" y="35775"/>
                    </a:lnTo>
                    <a:lnTo>
                      <a:pt x="31695" y="31779"/>
                    </a:lnTo>
                    <a:lnTo>
                      <a:pt x="35672" y="25856"/>
                    </a:lnTo>
                    <a:lnTo>
                      <a:pt x="37129" y="18610"/>
                    </a:lnTo>
                    <a:lnTo>
                      <a:pt x="35672" y="11367"/>
                    </a:lnTo>
                    <a:lnTo>
                      <a:pt x="31695" y="5452"/>
                    </a:lnTo>
                    <a:lnTo>
                      <a:pt x="25797" y="1462"/>
                    </a:lnTo>
                    <a:lnTo>
                      <a:pt x="18574" y="0"/>
                    </a:lnTo>
                    <a:lnTo>
                      <a:pt x="11340" y="1462"/>
                    </a:lnTo>
                    <a:lnTo>
                      <a:pt x="5436" y="5452"/>
                    </a:lnTo>
                    <a:lnTo>
                      <a:pt x="1458" y="11367"/>
                    </a:lnTo>
                    <a:lnTo>
                      <a:pt x="0" y="18610"/>
                    </a:lnTo>
                    <a:lnTo>
                      <a:pt x="1458" y="25856"/>
                    </a:lnTo>
                    <a:lnTo>
                      <a:pt x="5436" y="31779"/>
                    </a:lnTo>
                    <a:lnTo>
                      <a:pt x="11340" y="35775"/>
                    </a:lnTo>
                    <a:lnTo>
                      <a:pt x="18574" y="37241"/>
                    </a:lnTo>
                    <a:close/>
                  </a:path>
                </a:pathLst>
              </a:custGeom>
              <a:ln w="9905">
                <a:solidFill>
                  <a:srgbClr val="0079C1"/>
                </a:solidFill>
              </a:ln>
            </p:spPr>
            <p:txBody>
              <a:bodyPr wrap="square" lIns="0" tIns="0" rIns="0" bIns="0" rtlCol="0"/>
              <a:lstStyle/>
              <a:p>
                <a:endParaRPr sz="1412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77" name="object 77"/>
            <p:cNvGrpSpPr/>
            <p:nvPr/>
          </p:nvGrpSpPr>
          <p:grpSpPr>
            <a:xfrm>
              <a:off x="5367682" y="1757430"/>
              <a:ext cx="42022" cy="42022"/>
              <a:chOff x="5598196" y="1453167"/>
              <a:chExt cx="47625" cy="47625"/>
            </a:xfrm>
          </p:grpSpPr>
          <p:sp>
            <p:nvSpPr>
              <p:cNvPr id="78" name="object 78"/>
              <p:cNvSpPr/>
              <p:nvPr/>
            </p:nvSpPr>
            <p:spPr>
              <a:xfrm>
                <a:off x="5603151" y="1458112"/>
                <a:ext cx="37465" cy="37465"/>
              </a:xfrm>
              <a:custGeom>
                <a:avLst/>
                <a:gdLst/>
                <a:ahLst/>
                <a:cxnLst/>
                <a:rect l="l" t="t" r="r" b="b"/>
                <a:pathLst>
                  <a:path w="37464" h="37465">
                    <a:moveTo>
                      <a:pt x="18592" y="0"/>
                    </a:moveTo>
                    <a:lnTo>
                      <a:pt x="11347" y="1464"/>
                    </a:lnTo>
                    <a:lnTo>
                      <a:pt x="5438" y="5456"/>
                    </a:lnTo>
                    <a:lnTo>
                      <a:pt x="1458" y="11374"/>
                    </a:lnTo>
                    <a:lnTo>
                      <a:pt x="0" y="18618"/>
                    </a:lnTo>
                    <a:lnTo>
                      <a:pt x="1458" y="25863"/>
                    </a:lnTo>
                    <a:lnTo>
                      <a:pt x="5438" y="31786"/>
                    </a:lnTo>
                    <a:lnTo>
                      <a:pt x="11347" y="35782"/>
                    </a:lnTo>
                    <a:lnTo>
                      <a:pt x="18592" y="37249"/>
                    </a:lnTo>
                    <a:lnTo>
                      <a:pt x="25815" y="35782"/>
                    </a:lnTo>
                    <a:lnTo>
                      <a:pt x="31713" y="31786"/>
                    </a:lnTo>
                    <a:lnTo>
                      <a:pt x="35689" y="25863"/>
                    </a:lnTo>
                    <a:lnTo>
                      <a:pt x="37147" y="18618"/>
                    </a:lnTo>
                    <a:lnTo>
                      <a:pt x="35689" y="11374"/>
                    </a:lnTo>
                    <a:lnTo>
                      <a:pt x="31713" y="5456"/>
                    </a:lnTo>
                    <a:lnTo>
                      <a:pt x="25815" y="1464"/>
                    </a:lnTo>
                    <a:lnTo>
                      <a:pt x="18592" y="0"/>
                    </a:lnTo>
                    <a:close/>
                  </a:path>
                </a:pathLst>
              </a:custGeom>
              <a:solidFill>
                <a:srgbClr val="0079C1"/>
              </a:solidFill>
            </p:spPr>
            <p:txBody>
              <a:bodyPr wrap="square" lIns="0" tIns="0" rIns="0" bIns="0" rtlCol="0"/>
              <a:lstStyle/>
              <a:p>
                <a:endParaRPr sz="1412">
                  <a:solidFill>
                    <a:prstClr val="black"/>
                  </a:solidFill>
                </a:endParaRPr>
              </a:p>
            </p:txBody>
          </p:sp>
          <p:sp>
            <p:nvSpPr>
              <p:cNvPr id="79" name="object 79"/>
              <p:cNvSpPr/>
              <p:nvPr/>
            </p:nvSpPr>
            <p:spPr>
              <a:xfrm>
                <a:off x="5603149" y="1458119"/>
                <a:ext cx="37465" cy="37465"/>
              </a:xfrm>
              <a:custGeom>
                <a:avLst/>
                <a:gdLst/>
                <a:ahLst/>
                <a:cxnLst/>
                <a:rect l="l" t="t" r="r" b="b"/>
                <a:pathLst>
                  <a:path w="37464" h="37465">
                    <a:moveTo>
                      <a:pt x="18594" y="37241"/>
                    </a:moveTo>
                    <a:lnTo>
                      <a:pt x="25817" y="35775"/>
                    </a:lnTo>
                    <a:lnTo>
                      <a:pt x="31715" y="31779"/>
                    </a:lnTo>
                    <a:lnTo>
                      <a:pt x="35691" y="25856"/>
                    </a:lnTo>
                    <a:lnTo>
                      <a:pt x="37149" y="18610"/>
                    </a:lnTo>
                    <a:lnTo>
                      <a:pt x="35691" y="11367"/>
                    </a:lnTo>
                    <a:lnTo>
                      <a:pt x="31715" y="5452"/>
                    </a:lnTo>
                    <a:lnTo>
                      <a:pt x="25817" y="1462"/>
                    </a:lnTo>
                    <a:lnTo>
                      <a:pt x="18594" y="0"/>
                    </a:lnTo>
                    <a:lnTo>
                      <a:pt x="11348" y="1462"/>
                    </a:lnTo>
                    <a:lnTo>
                      <a:pt x="5439" y="5452"/>
                    </a:lnTo>
                    <a:lnTo>
                      <a:pt x="1458" y="11367"/>
                    </a:lnTo>
                    <a:lnTo>
                      <a:pt x="0" y="18610"/>
                    </a:lnTo>
                    <a:lnTo>
                      <a:pt x="1458" y="25856"/>
                    </a:lnTo>
                    <a:lnTo>
                      <a:pt x="5439" y="31779"/>
                    </a:lnTo>
                    <a:lnTo>
                      <a:pt x="11348" y="35775"/>
                    </a:lnTo>
                    <a:lnTo>
                      <a:pt x="18594" y="37241"/>
                    </a:lnTo>
                    <a:close/>
                  </a:path>
                </a:pathLst>
              </a:custGeom>
              <a:ln w="9905">
                <a:solidFill>
                  <a:srgbClr val="0079C1"/>
                </a:solidFill>
              </a:ln>
            </p:spPr>
            <p:txBody>
              <a:bodyPr wrap="square" lIns="0" tIns="0" rIns="0" bIns="0" rtlCol="0"/>
              <a:lstStyle/>
              <a:p>
                <a:endParaRPr sz="1412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80" name="object 80"/>
            <p:cNvGrpSpPr/>
            <p:nvPr/>
          </p:nvGrpSpPr>
          <p:grpSpPr>
            <a:xfrm>
              <a:off x="5639918" y="1600200"/>
              <a:ext cx="42022" cy="198904"/>
              <a:chOff x="5906730" y="1274973"/>
              <a:chExt cx="47625" cy="225425"/>
            </a:xfrm>
          </p:grpSpPr>
          <p:sp>
            <p:nvSpPr>
              <p:cNvPr id="81" name="object 81"/>
              <p:cNvSpPr/>
              <p:nvPr/>
            </p:nvSpPr>
            <p:spPr>
              <a:xfrm>
                <a:off x="5911684" y="1458112"/>
                <a:ext cx="37465" cy="37465"/>
              </a:xfrm>
              <a:custGeom>
                <a:avLst/>
                <a:gdLst/>
                <a:ahLst/>
                <a:cxnLst/>
                <a:rect l="l" t="t" r="r" b="b"/>
                <a:pathLst>
                  <a:path w="37464" h="37465">
                    <a:moveTo>
                      <a:pt x="18592" y="0"/>
                    </a:moveTo>
                    <a:lnTo>
                      <a:pt x="11347" y="1464"/>
                    </a:lnTo>
                    <a:lnTo>
                      <a:pt x="5438" y="5456"/>
                    </a:lnTo>
                    <a:lnTo>
                      <a:pt x="1458" y="11374"/>
                    </a:lnTo>
                    <a:lnTo>
                      <a:pt x="0" y="18618"/>
                    </a:lnTo>
                    <a:lnTo>
                      <a:pt x="1458" y="25863"/>
                    </a:lnTo>
                    <a:lnTo>
                      <a:pt x="5438" y="31786"/>
                    </a:lnTo>
                    <a:lnTo>
                      <a:pt x="11347" y="35782"/>
                    </a:lnTo>
                    <a:lnTo>
                      <a:pt x="18592" y="37249"/>
                    </a:lnTo>
                    <a:lnTo>
                      <a:pt x="25815" y="35782"/>
                    </a:lnTo>
                    <a:lnTo>
                      <a:pt x="31713" y="31786"/>
                    </a:lnTo>
                    <a:lnTo>
                      <a:pt x="35689" y="25863"/>
                    </a:lnTo>
                    <a:lnTo>
                      <a:pt x="37147" y="18618"/>
                    </a:lnTo>
                    <a:lnTo>
                      <a:pt x="35689" y="11374"/>
                    </a:lnTo>
                    <a:lnTo>
                      <a:pt x="31713" y="5456"/>
                    </a:lnTo>
                    <a:lnTo>
                      <a:pt x="25815" y="1464"/>
                    </a:lnTo>
                    <a:lnTo>
                      <a:pt x="18592" y="0"/>
                    </a:lnTo>
                    <a:close/>
                  </a:path>
                </a:pathLst>
              </a:custGeom>
              <a:solidFill>
                <a:srgbClr val="0079C1"/>
              </a:solidFill>
            </p:spPr>
            <p:txBody>
              <a:bodyPr wrap="square" lIns="0" tIns="0" rIns="0" bIns="0" rtlCol="0"/>
              <a:lstStyle/>
              <a:p>
                <a:endParaRPr sz="1412">
                  <a:solidFill>
                    <a:prstClr val="black"/>
                  </a:solidFill>
                </a:endParaRPr>
              </a:p>
            </p:txBody>
          </p:sp>
          <p:sp>
            <p:nvSpPr>
              <p:cNvPr id="82" name="object 82"/>
              <p:cNvSpPr/>
              <p:nvPr/>
            </p:nvSpPr>
            <p:spPr>
              <a:xfrm>
                <a:off x="5911682" y="1458119"/>
                <a:ext cx="37465" cy="37465"/>
              </a:xfrm>
              <a:custGeom>
                <a:avLst/>
                <a:gdLst/>
                <a:ahLst/>
                <a:cxnLst/>
                <a:rect l="l" t="t" r="r" b="b"/>
                <a:pathLst>
                  <a:path w="37464" h="37465">
                    <a:moveTo>
                      <a:pt x="18594" y="37241"/>
                    </a:moveTo>
                    <a:lnTo>
                      <a:pt x="25817" y="35775"/>
                    </a:lnTo>
                    <a:lnTo>
                      <a:pt x="31715" y="31779"/>
                    </a:lnTo>
                    <a:lnTo>
                      <a:pt x="35691" y="25856"/>
                    </a:lnTo>
                    <a:lnTo>
                      <a:pt x="37149" y="18610"/>
                    </a:lnTo>
                    <a:lnTo>
                      <a:pt x="35691" y="11367"/>
                    </a:lnTo>
                    <a:lnTo>
                      <a:pt x="31715" y="5452"/>
                    </a:lnTo>
                    <a:lnTo>
                      <a:pt x="25817" y="1462"/>
                    </a:lnTo>
                    <a:lnTo>
                      <a:pt x="18594" y="0"/>
                    </a:lnTo>
                    <a:lnTo>
                      <a:pt x="11348" y="1462"/>
                    </a:lnTo>
                    <a:lnTo>
                      <a:pt x="5439" y="5452"/>
                    </a:lnTo>
                    <a:lnTo>
                      <a:pt x="1458" y="11367"/>
                    </a:lnTo>
                    <a:lnTo>
                      <a:pt x="0" y="18610"/>
                    </a:lnTo>
                    <a:lnTo>
                      <a:pt x="1458" y="25856"/>
                    </a:lnTo>
                    <a:lnTo>
                      <a:pt x="5439" y="31779"/>
                    </a:lnTo>
                    <a:lnTo>
                      <a:pt x="11348" y="35775"/>
                    </a:lnTo>
                    <a:lnTo>
                      <a:pt x="18594" y="37241"/>
                    </a:lnTo>
                    <a:close/>
                  </a:path>
                </a:pathLst>
              </a:custGeom>
              <a:ln w="9905">
                <a:solidFill>
                  <a:srgbClr val="0079C1"/>
                </a:solidFill>
              </a:ln>
            </p:spPr>
            <p:txBody>
              <a:bodyPr wrap="square" lIns="0" tIns="0" rIns="0" bIns="0" rtlCol="0"/>
              <a:lstStyle/>
              <a:p>
                <a:endParaRPr sz="1412">
                  <a:solidFill>
                    <a:prstClr val="black"/>
                  </a:solidFill>
                </a:endParaRPr>
              </a:p>
            </p:txBody>
          </p:sp>
          <p:sp>
            <p:nvSpPr>
              <p:cNvPr id="83" name="object 83"/>
              <p:cNvSpPr/>
              <p:nvPr/>
            </p:nvSpPr>
            <p:spPr>
              <a:xfrm>
                <a:off x="5911684" y="1398714"/>
                <a:ext cx="37465" cy="37465"/>
              </a:xfrm>
              <a:custGeom>
                <a:avLst/>
                <a:gdLst/>
                <a:ahLst/>
                <a:cxnLst/>
                <a:rect l="l" t="t" r="r" b="b"/>
                <a:pathLst>
                  <a:path w="37464" h="37465">
                    <a:moveTo>
                      <a:pt x="18592" y="0"/>
                    </a:moveTo>
                    <a:lnTo>
                      <a:pt x="11347" y="1464"/>
                    </a:lnTo>
                    <a:lnTo>
                      <a:pt x="5438" y="5456"/>
                    </a:lnTo>
                    <a:lnTo>
                      <a:pt x="1458" y="11374"/>
                    </a:lnTo>
                    <a:lnTo>
                      <a:pt x="0" y="18618"/>
                    </a:lnTo>
                    <a:lnTo>
                      <a:pt x="1458" y="25863"/>
                    </a:lnTo>
                    <a:lnTo>
                      <a:pt x="5438" y="31786"/>
                    </a:lnTo>
                    <a:lnTo>
                      <a:pt x="11347" y="35782"/>
                    </a:lnTo>
                    <a:lnTo>
                      <a:pt x="18592" y="37249"/>
                    </a:lnTo>
                    <a:lnTo>
                      <a:pt x="25815" y="35782"/>
                    </a:lnTo>
                    <a:lnTo>
                      <a:pt x="31713" y="31786"/>
                    </a:lnTo>
                    <a:lnTo>
                      <a:pt x="35689" y="25863"/>
                    </a:lnTo>
                    <a:lnTo>
                      <a:pt x="37147" y="18618"/>
                    </a:lnTo>
                    <a:lnTo>
                      <a:pt x="35689" y="11374"/>
                    </a:lnTo>
                    <a:lnTo>
                      <a:pt x="31713" y="5456"/>
                    </a:lnTo>
                    <a:lnTo>
                      <a:pt x="25815" y="1464"/>
                    </a:lnTo>
                    <a:lnTo>
                      <a:pt x="18592" y="0"/>
                    </a:lnTo>
                    <a:close/>
                  </a:path>
                </a:pathLst>
              </a:custGeom>
              <a:solidFill>
                <a:srgbClr val="0079C1"/>
              </a:solidFill>
            </p:spPr>
            <p:txBody>
              <a:bodyPr wrap="square" lIns="0" tIns="0" rIns="0" bIns="0" rtlCol="0"/>
              <a:lstStyle/>
              <a:p>
                <a:endParaRPr sz="1412">
                  <a:solidFill>
                    <a:prstClr val="black"/>
                  </a:solidFill>
                </a:endParaRPr>
              </a:p>
            </p:txBody>
          </p:sp>
          <p:sp>
            <p:nvSpPr>
              <p:cNvPr id="84" name="object 84"/>
              <p:cNvSpPr/>
              <p:nvPr/>
            </p:nvSpPr>
            <p:spPr>
              <a:xfrm>
                <a:off x="5911682" y="1398722"/>
                <a:ext cx="37465" cy="37465"/>
              </a:xfrm>
              <a:custGeom>
                <a:avLst/>
                <a:gdLst/>
                <a:ahLst/>
                <a:cxnLst/>
                <a:rect l="l" t="t" r="r" b="b"/>
                <a:pathLst>
                  <a:path w="37464" h="37465">
                    <a:moveTo>
                      <a:pt x="18594" y="37241"/>
                    </a:moveTo>
                    <a:lnTo>
                      <a:pt x="25817" y="35775"/>
                    </a:lnTo>
                    <a:lnTo>
                      <a:pt x="31715" y="31779"/>
                    </a:lnTo>
                    <a:lnTo>
                      <a:pt x="35691" y="25856"/>
                    </a:lnTo>
                    <a:lnTo>
                      <a:pt x="37149" y="18610"/>
                    </a:lnTo>
                    <a:lnTo>
                      <a:pt x="35691" y="11367"/>
                    </a:lnTo>
                    <a:lnTo>
                      <a:pt x="31715" y="5452"/>
                    </a:lnTo>
                    <a:lnTo>
                      <a:pt x="25817" y="1462"/>
                    </a:lnTo>
                    <a:lnTo>
                      <a:pt x="18594" y="0"/>
                    </a:lnTo>
                    <a:lnTo>
                      <a:pt x="11348" y="1462"/>
                    </a:lnTo>
                    <a:lnTo>
                      <a:pt x="5439" y="5452"/>
                    </a:lnTo>
                    <a:lnTo>
                      <a:pt x="1458" y="11367"/>
                    </a:lnTo>
                    <a:lnTo>
                      <a:pt x="0" y="18610"/>
                    </a:lnTo>
                    <a:lnTo>
                      <a:pt x="1458" y="25856"/>
                    </a:lnTo>
                    <a:lnTo>
                      <a:pt x="5439" y="31779"/>
                    </a:lnTo>
                    <a:lnTo>
                      <a:pt x="11348" y="35775"/>
                    </a:lnTo>
                    <a:lnTo>
                      <a:pt x="18594" y="37241"/>
                    </a:lnTo>
                    <a:close/>
                  </a:path>
                </a:pathLst>
              </a:custGeom>
              <a:ln w="9905">
                <a:solidFill>
                  <a:srgbClr val="0079C1"/>
                </a:solidFill>
              </a:ln>
            </p:spPr>
            <p:txBody>
              <a:bodyPr wrap="square" lIns="0" tIns="0" rIns="0" bIns="0" rtlCol="0"/>
              <a:lstStyle/>
              <a:p>
                <a:endParaRPr sz="1412">
                  <a:solidFill>
                    <a:prstClr val="black"/>
                  </a:solidFill>
                </a:endParaRPr>
              </a:p>
            </p:txBody>
          </p:sp>
          <p:sp>
            <p:nvSpPr>
              <p:cNvPr id="85" name="object 85"/>
              <p:cNvSpPr/>
              <p:nvPr/>
            </p:nvSpPr>
            <p:spPr>
              <a:xfrm>
                <a:off x="5911684" y="1339329"/>
                <a:ext cx="37465" cy="37465"/>
              </a:xfrm>
              <a:custGeom>
                <a:avLst/>
                <a:gdLst/>
                <a:ahLst/>
                <a:cxnLst/>
                <a:rect l="l" t="t" r="r" b="b"/>
                <a:pathLst>
                  <a:path w="37464" h="37465">
                    <a:moveTo>
                      <a:pt x="18592" y="0"/>
                    </a:moveTo>
                    <a:lnTo>
                      <a:pt x="11347" y="1462"/>
                    </a:lnTo>
                    <a:lnTo>
                      <a:pt x="5438" y="5449"/>
                    </a:lnTo>
                    <a:lnTo>
                      <a:pt x="1458" y="11363"/>
                    </a:lnTo>
                    <a:lnTo>
                      <a:pt x="0" y="18605"/>
                    </a:lnTo>
                    <a:lnTo>
                      <a:pt x="1458" y="25851"/>
                    </a:lnTo>
                    <a:lnTo>
                      <a:pt x="5438" y="31773"/>
                    </a:lnTo>
                    <a:lnTo>
                      <a:pt x="11347" y="35770"/>
                    </a:lnTo>
                    <a:lnTo>
                      <a:pt x="18592" y="37236"/>
                    </a:lnTo>
                    <a:lnTo>
                      <a:pt x="25815" y="35770"/>
                    </a:lnTo>
                    <a:lnTo>
                      <a:pt x="31713" y="31773"/>
                    </a:lnTo>
                    <a:lnTo>
                      <a:pt x="35689" y="25851"/>
                    </a:lnTo>
                    <a:lnTo>
                      <a:pt x="37147" y="18605"/>
                    </a:lnTo>
                    <a:lnTo>
                      <a:pt x="35689" y="11363"/>
                    </a:lnTo>
                    <a:lnTo>
                      <a:pt x="31713" y="5449"/>
                    </a:lnTo>
                    <a:lnTo>
                      <a:pt x="25815" y="1462"/>
                    </a:lnTo>
                    <a:lnTo>
                      <a:pt x="18592" y="0"/>
                    </a:lnTo>
                    <a:close/>
                  </a:path>
                </a:pathLst>
              </a:custGeom>
              <a:solidFill>
                <a:srgbClr val="0079C1"/>
              </a:solidFill>
            </p:spPr>
            <p:txBody>
              <a:bodyPr wrap="square" lIns="0" tIns="0" rIns="0" bIns="0" rtlCol="0"/>
              <a:lstStyle/>
              <a:p>
                <a:endParaRPr sz="1412">
                  <a:solidFill>
                    <a:prstClr val="black"/>
                  </a:solidFill>
                </a:endParaRPr>
              </a:p>
            </p:txBody>
          </p:sp>
          <p:sp>
            <p:nvSpPr>
              <p:cNvPr id="86" name="object 86"/>
              <p:cNvSpPr/>
              <p:nvPr/>
            </p:nvSpPr>
            <p:spPr>
              <a:xfrm>
                <a:off x="5911682" y="1339324"/>
                <a:ext cx="37465" cy="37465"/>
              </a:xfrm>
              <a:custGeom>
                <a:avLst/>
                <a:gdLst/>
                <a:ahLst/>
                <a:cxnLst/>
                <a:rect l="l" t="t" r="r" b="b"/>
                <a:pathLst>
                  <a:path w="37464" h="37465">
                    <a:moveTo>
                      <a:pt x="18594" y="37241"/>
                    </a:moveTo>
                    <a:lnTo>
                      <a:pt x="25817" y="35775"/>
                    </a:lnTo>
                    <a:lnTo>
                      <a:pt x="31715" y="31779"/>
                    </a:lnTo>
                    <a:lnTo>
                      <a:pt x="35691" y="25856"/>
                    </a:lnTo>
                    <a:lnTo>
                      <a:pt x="37149" y="18610"/>
                    </a:lnTo>
                    <a:lnTo>
                      <a:pt x="35691" y="11367"/>
                    </a:lnTo>
                    <a:lnTo>
                      <a:pt x="31715" y="5452"/>
                    </a:lnTo>
                    <a:lnTo>
                      <a:pt x="25817" y="1462"/>
                    </a:lnTo>
                    <a:lnTo>
                      <a:pt x="18594" y="0"/>
                    </a:lnTo>
                    <a:lnTo>
                      <a:pt x="11348" y="1462"/>
                    </a:lnTo>
                    <a:lnTo>
                      <a:pt x="5439" y="5452"/>
                    </a:lnTo>
                    <a:lnTo>
                      <a:pt x="1458" y="11367"/>
                    </a:lnTo>
                    <a:lnTo>
                      <a:pt x="0" y="18610"/>
                    </a:lnTo>
                    <a:lnTo>
                      <a:pt x="1458" y="25856"/>
                    </a:lnTo>
                    <a:lnTo>
                      <a:pt x="5439" y="31779"/>
                    </a:lnTo>
                    <a:lnTo>
                      <a:pt x="11348" y="35775"/>
                    </a:lnTo>
                    <a:lnTo>
                      <a:pt x="18594" y="37241"/>
                    </a:lnTo>
                    <a:close/>
                  </a:path>
                </a:pathLst>
              </a:custGeom>
              <a:ln w="9905">
                <a:solidFill>
                  <a:srgbClr val="0079C1"/>
                </a:solidFill>
              </a:ln>
            </p:spPr>
            <p:txBody>
              <a:bodyPr wrap="square" lIns="0" tIns="0" rIns="0" bIns="0" rtlCol="0"/>
              <a:lstStyle/>
              <a:p>
                <a:endParaRPr sz="1412">
                  <a:solidFill>
                    <a:prstClr val="black"/>
                  </a:solidFill>
                </a:endParaRPr>
              </a:p>
            </p:txBody>
          </p:sp>
          <p:sp>
            <p:nvSpPr>
              <p:cNvPr id="87" name="object 87"/>
              <p:cNvSpPr/>
              <p:nvPr/>
            </p:nvSpPr>
            <p:spPr>
              <a:xfrm>
                <a:off x="5911684" y="1279931"/>
                <a:ext cx="37465" cy="37465"/>
              </a:xfrm>
              <a:custGeom>
                <a:avLst/>
                <a:gdLst/>
                <a:ahLst/>
                <a:cxnLst/>
                <a:rect l="l" t="t" r="r" b="b"/>
                <a:pathLst>
                  <a:path w="37464" h="37465">
                    <a:moveTo>
                      <a:pt x="18592" y="0"/>
                    </a:moveTo>
                    <a:lnTo>
                      <a:pt x="11347" y="1462"/>
                    </a:lnTo>
                    <a:lnTo>
                      <a:pt x="5438" y="5449"/>
                    </a:lnTo>
                    <a:lnTo>
                      <a:pt x="1458" y="11363"/>
                    </a:lnTo>
                    <a:lnTo>
                      <a:pt x="0" y="18605"/>
                    </a:lnTo>
                    <a:lnTo>
                      <a:pt x="1458" y="25851"/>
                    </a:lnTo>
                    <a:lnTo>
                      <a:pt x="5438" y="31773"/>
                    </a:lnTo>
                    <a:lnTo>
                      <a:pt x="11347" y="35770"/>
                    </a:lnTo>
                    <a:lnTo>
                      <a:pt x="18592" y="37236"/>
                    </a:lnTo>
                    <a:lnTo>
                      <a:pt x="25815" y="35770"/>
                    </a:lnTo>
                    <a:lnTo>
                      <a:pt x="31713" y="31773"/>
                    </a:lnTo>
                    <a:lnTo>
                      <a:pt x="35689" y="25851"/>
                    </a:lnTo>
                    <a:lnTo>
                      <a:pt x="37147" y="18605"/>
                    </a:lnTo>
                    <a:lnTo>
                      <a:pt x="35689" y="11363"/>
                    </a:lnTo>
                    <a:lnTo>
                      <a:pt x="31713" y="5449"/>
                    </a:lnTo>
                    <a:lnTo>
                      <a:pt x="25815" y="1462"/>
                    </a:lnTo>
                    <a:lnTo>
                      <a:pt x="18592" y="0"/>
                    </a:lnTo>
                    <a:close/>
                  </a:path>
                </a:pathLst>
              </a:custGeom>
              <a:solidFill>
                <a:srgbClr val="0079C1"/>
              </a:solidFill>
            </p:spPr>
            <p:txBody>
              <a:bodyPr wrap="square" lIns="0" tIns="0" rIns="0" bIns="0" rtlCol="0"/>
              <a:lstStyle/>
              <a:p>
                <a:endParaRPr sz="1412">
                  <a:solidFill>
                    <a:prstClr val="black"/>
                  </a:solidFill>
                </a:endParaRPr>
              </a:p>
            </p:txBody>
          </p:sp>
          <p:sp>
            <p:nvSpPr>
              <p:cNvPr id="88" name="object 88"/>
              <p:cNvSpPr/>
              <p:nvPr/>
            </p:nvSpPr>
            <p:spPr>
              <a:xfrm>
                <a:off x="5911682" y="1279926"/>
                <a:ext cx="37465" cy="37465"/>
              </a:xfrm>
              <a:custGeom>
                <a:avLst/>
                <a:gdLst/>
                <a:ahLst/>
                <a:cxnLst/>
                <a:rect l="l" t="t" r="r" b="b"/>
                <a:pathLst>
                  <a:path w="37464" h="37465">
                    <a:moveTo>
                      <a:pt x="18594" y="37241"/>
                    </a:moveTo>
                    <a:lnTo>
                      <a:pt x="25817" y="35775"/>
                    </a:lnTo>
                    <a:lnTo>
                      <a:pt x="31715" y="31779"/>
                    </a:lnTo>
                    <a:lnTo>
                      <a:pt x="35691" y="25856"/>
                    </a:lnTo>
                    <a:lnTo>
                      <a:pt x="37149" y="18610"/>
                    </a:lnTo>
                    <a:lnTo>
                      <a:pt x="35691" y="11367"/>
                    </a:lnTo>
                    <a:lnTo>
                      <a:pt x="31715" y="5452"/>
                    </a:lnTo>
                    <a:lnTo>
                      <a:pt x="25817" y="1462"/>
                    </a:lnTo>
                    <a:lnTo>
                      <a:pt x="18594" y="0"/>
                    </a:lnTo>
                    <a:lnTo>
                      <a:pt x="11348" y="1462"/>
                    </a:lnTo>
                    <a:lnTo>
                      <a:pt x="5439" y="5452"/>
                    </a:lnTo>
                    <a:lnTo>
                      <a:pt x="1458" y="11367"/>
                    </a:lnTo>
                    <a:lnTo>
                      <a:pt x="0" y="18610"/>
                    </a:lnTo>
                    <a:lnTo>
                      <a:pt x="1458" y="25856"/>
                    </a:lnTo>
                    <a:lnTo>
                      <a:pt x="5439" y="31779"/>
                    </a:lnTo>
                    <a:lnTo>
                      <a:pt x="11348" y="35775"/>
                    </a:lnTo>
                    <a:lnTo>
                      <a:pt x="18594" y="37241"/>
                    </a:lnTo>
                    <a:close/>
                  </a:path>
                </a:pathLst>
              </a:custGeom>
              <a:ln w="9905">
                <a:solidFill>
                  <a:srgbClr val="0079C1"/>
                </a:solidFill>
              </a:ln>
            </p:spPr>
            <p:txBody>
              <a:bodyPr wrap="square" lIns="0" tIns="0" rIns="0" bIns="0" rtlCol="0"/>
              <a:lstStyle/>
              <a:p>
                <a:endParaRPr sz="1412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89" name="object 89"/>
            <p:cNvGrpSpPr/>
            <p:nvPr/>
          </p:nvGrpSpPr>
          <p:grpSpPr>
            <a:xfrm>
              <a:off x="6190899" y="1757430"/>
              <a:ext cx="42022" cy="42022"/>
              <a:chOff x="6531176" y="1453167"/>
              <a:chExt cx="47625" cy="47625"/>
            </a:xfrm>
          </p:grpSpPr>
          <p:sp>
            <p:nvSpPr>
              <p:cNvPr id="90" name="object 90"/>
              <p:cNvSpPr/>
              <p:nvPr/>
            </p:nvSpPr>
            <p:spPr>
              <a:xfrm>
                <a:off x="6536131" y="1458112"/>
                <a:ext cx="37465" cy="37465"/>
              </a:xfrm>
              <a:custGeom>
                <a:avLst/>
                <a:gdLst/>
                <a:ahLst/>
                <a:cxnLst/>
                <a:rect l="l" t="t" r="r" b="b"/>
                <a:pathLst>
                  <a:path w="37465" h="37465">
                    <a:moveTo>
                      <a:pt x="18592" y="0"/>
                    </a:moveTo>
                    <a:lnTo>
                      <a:pt x="11358" y="1464"/>
                    </a:lnTo>
                    <a:lnTo>
                      <a:pt x="5448" y="5456"/>
                    </a:lnTo>
                    <a:lnTo>
                      <a:pt x="1462" y="11374"/>
                    </a:lnTo>
                    <a:lnTo>
                      <a:pt x="0" y="18618"/>
                    </a:lnTo>
                    <a:lnTo>
                      <a:pt x="1462" y="25863"/>
                    </a:lnTo>
                    <a:lnTo>
                      <a:pt x="5448" y="31786"/>
                    </a:lnTo>
                    <a:lnTo>
                      <a:pt x="11358" y="35782"/>
                    </a:lnTo>
                    <a:lnTo>
                      <a:pt x="18592" y="37249"/>
                    </a:lnTo>
                    <a:lnTo>
                      <a:pt x="25815" y="35782"/>
                    </a:lnTo>
                    <a:lnTo>
                      <a:pt x="31713" y="31786"/>
                    </a:lnTo>
                    <a:lnTo>
                      <a:pt x="35689" y="25863"/>
                    </a:lnTo>
                    <a:lnTo>
                      <a:pt x="37147" y="18618"/>
                    </a:lnTo>
                    <a:lnTo>
                      <a:pt x="35689" y="11374"/>
                    </a:lnTo>
                    <a:lnTo>
                      <a:pt x="31713" y="5456"/>
                    </a:lnTo>
                    <a:lnTo>
                      <a:pt x="25815" y="1464"/>
                    </a:lnTo>
                    <a:lnTo>
                      <a:pt x="18592" y="0"/>
                    </a:lnTo>
                    <a:close/>
                  </a:path>
                </a:pathLst>
              </a:custGeom>
              <a:solidFill>
                <a:srgbClr val="0079C1"/>
              </a:solidFill>
            </p:spPr>
            <p:txBody>
              <a:bodyPr wrap="square" lIns="0" tIns="0" rIns="0" bIns="0" rtlCol="0"/>
              <a:lstStyle/>
              <a:p>
                <a:endParaRPr sz="1412">
                  <a:solidFill>
                    <a:prstClr val="black"/>
                  </a:solidFill>
                </a:endParaRPr>
              </a:p>
            </p:txBody>
          </p:sp>
          <p:sp>
            <p:nvSpPr>
              <p:cNvPr id="91" name="object 91"/>
              <p:cNvSpPr/>
              <p:nvPr/>
            </p:nvSpPr>
            <p:spPr>
              <a:xfrm>
                <a:off x="6536129" y="1458119"/>
                <a:ext cx="37465" cy="37465"/>
              </a:xfrm>
              <a:custGeom>
                <a:avLst/>
                <a:gdLst/>
                <a:ahLst/>
                <a:cxnLst/>
                <a:rect l="l" t="t" r="r" b="b"/>
                <a:pathLst>
                  <a:path w="37465" h="37465">
                    <a:moveTo>
                      <a:pt x="18594" y="37241"/>
                    </a:moveTo>
                    <a:lnTo>
                      <a:pt x="25817" y="35775"/>
                    </a:lnTo>
                    <a:lnTo>
                      <a:pt x="31715" y="31779"/>
                    </a:lnTo>
                    <a:lnTo>
                      <a:pt x="35691" y="25856"/>
                    </a:lnTo>
                    <a:lnTo>
                      <a:pt x="37149" y="18610"/>
                    </a:lnTo>
                    <a:lnTo>
                      <a:pt x="35691" y="11367"/>
                    </a:lnTo>
                    <a:lnTo>
                      <a:pt x="31715" y="5452"/>
                    </a:lnTo>
                    <a:lnTo>
                      <a:pt x="25817" y="1462"/>
                    </a:lnTo>
                    <a:lnTo>
                      <a:pt x="18594" y="0"/>
                    </a:lnTo>
                    <a:lnTo>
                      <a:pt x="11357" y="1462"/>
                    </a:lnTo>
                    <a:lnTo>
                      <a:pt x="5446" y="5452"/>
                    </a:lnTo>
                    <a:lnTo>
                      <a:pt x="1461" y="11367"/>
                    </a:lnTo>
                    <a:lnTo>
                      <a:pt x="0" y="18610"/>
                    </a:lnTo>
                    <a:lnTo>
                      <a:pt x="1461" y="25856"/>
                    </a:lnTo>
                    <a:lnTo>
                      <a:pt x="5446" y="31779"/>
                    </a:lnTo>
                    <a:lnTo>
                      <a:pt x="11357" y="35775"/>
                    </a:lnTo>
                    <a:lnTo>
                      <a:pt x="18594" y="37241"/>
                    </a:lnTo>
                    <a:close/>
                  </a:path>
                </a:pathLst>
              </a:custGeom>
              <a:ln w="9905">
                <a:solidFill>
                  <a:srgbClr val="0079C1"/>
                </a:solidFill>
              </a:ln>
            </p:spPr>
            <p:txBody>
              <a:bodyPr wrap="square" lIns="0" tIns="0" rIns="0" bIns="0" rtlCol="0"/>
              <a:lstStyle/>
              <a:p>
                <a:endParaRPr sz="1412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92" name="object 92"/>
            <p:cNvGrpSpPr/>
            <p:nvPr/>
          </p:nvGrpSpPr>
          <p:grpSpPr>
            <a:xfrm>
              <a:off x="6463818" y="1600200"/>
              <a:ext cx="42022" cy="198904"/>
              <a:chOff x="6840484" y="1274973"/>
              <a:chExt cx="47625" cy="225425"/>
            </a:xfrm>
          </p:grpSpPr>
          <p:sp>
            <p:nvSpPr>
              <p:cNvPr id="93" name="object 93"/>
              <p:cNvSpPr/>
              <p:nvPr/>
            </p:nvSpPr>
            <p:spPr>
              <a:xfrm>
                <a:off x="6845439" y="1458112"/>
                <a:ext cx="37465" cy="37465"/>
              </a:xfrm>
              <a:custGeom>
                <a:avLst/>
                <a:gdLst/>
                <a:ahLst/>
                <a:cxnLst/>
                <a:rect l="l" t="t" r="r" b="b"/>
                <a:pathLst>
                  <a:path w="37465" h="37465">
                    <a:moveTo>
                      <a:pt x="18592" y="0"/>
                    </a:moveTo>
                    <a:lnTo>
                      <a:pt x="11347" y="1464"/>
                    </a:lnTo>
                    <a:lnTo>
                      <a:pt x="5438" y="5456"/>
                    </a:lnTo>
                    <a:lnTo>
                      <a:pt x="1458" y="11374"/>
                    </a:lnTo>
                    <a:lnTo>
                      <a:pt x="0" y="18618"/>
                    </a:lnTo>
                    <a:lnTo>
                      <a:pt x="1458" y="25863"/>
                    </a:lnTo>
                    <a:lnTo>
                      <a:pt x="5438" y="31786"/>
                    </a:lnTo>
                    <a:lnTo>
                      <a:pt x="11347" y="35782"/>
                    </a:lnTo>
                    <a:lnTo>
                      <a:pt x="18592" y="37249"/>
                    </a:lnTo>
                    <a:lnTo>
                      <a:pt x="25810" y="35782"/>
                    </a:lnTo>
                    <a:lnTo>
                      <a:pt x="31708" y="31786"/>
                    </a:lnTo>
                    <a:lnTo>
                      <a:pt x="35687" y="25863"/>
                    </a:lnTo>
                    <a:lnTo>
                      <a:pt x="37147" y="18618"/>
                    </a:lnTo>
                    <a:lnTo>
                      <a:pt x="35687" y="11374"/>
                    </a:lnTo>
                    <a:lnTo>
                      <a:pt x="31708" y="5456"/>
                    </a:lnTo>
                    <a:lnTo>
                      <a:pt x="25810" y="1464"/>
                    </a:lnTo>
                    <a:lnTo>
                      <a:pt x="18592" y="0"/>
                    </a:lnTo>
                    <a:close/>
                  </a:path>
                </a:pathLst>
              </a:custGeom>
              <a:solidFill>
                <a:srgbClr val="0079C1"/>
              </a:solidFill>
            </p:spPr>
            <p:txBody>
              <a:bodyPr wrap="square" lIns="0" tIns="0" rIns="0" bIns="0" rtlCol="0"/>
              <a:lstStyle/>
              <a:p>
                <a:endParaRPr sz="1412">
                  <a:solidFill>
                    <a:prstClr val="black"/>
                  </a:solidFill>
                </a:endParaRPr>
              </a:p>
            </p:txBody>
          </p:sp>
          <p:sp>
            <p:nvSpPr>
              <p:cNvPr id="94" name="object 94"/>
              <p:cNvSpPr/>
              <p:nvPr/>
            </p:nvSpPr>
            <p:spPr>
              <a:xfrm>
                <a:off x="6845437" y="1458119"/>
                <a:ext cx="37465" cy="37465"/>
              </a:xfrm>
              <a:custGeom>
                <a:avLst/>
                <a:gdLst/>
                <a:ahLst/>
                <a:cxnLst/>
                <a:rect l="l" t="t" r="r" b="b"/>
                <a:pathLst>
                  <a:path w="37465" h="37465">
                    <a:moveTo>
                      <a:pt x="18594" y="37241"/>
                    </a:moveTo>
                    <a:lnTo>
                      <a:pt x="25809" y="35775"/>
                    </a:lnTo>
                    <a:lnTo>
                      <a:pt x="31708" y="31779"/>
                    </a:lnTo>
                    <a:lnTo>
                      <a:pt x="35689" y="25856"/>
                    </a:lnTo>
                    <a:lnTo>
                      <a:pt x="37149" y="18610"/>
                    </a:lnTo>
                    <a:lnTo>
                      <a:pt x="35689" y="11367"/>
                    </a:lnTo>
                    <a:lnTo>
                      <a:pt x="31708" y="5452"/>
                    </a:lnTo>
                    <a:lnTo>
                      <a:pt x="25809" y="1462"/>
                    </a:lnTo>
                    <a:lnTo>
                      <a:pt x="18594" y="0"/>
                    </a:lnTo>
                    <a:lnTo>
                      <a:pt x="11348" y="1462"/>
                    </a:lnTo>
                    <a:lnTo>
                      <a:pt x="5439" y="5452"/>
                    </a:lnTo>
                    <a:lnTo>
                      <a:pt x="1458" y="11367"/>
                    </a:lnTo>
                    <a:lnTo>
                      <a:pt x="0" y="18610"/>
                    </a:lnTo>
                    <a:lnTo>
                      <a:pt x="1458" y="25856"/>
                    </a:lnTo>
                    <a:lnTo>
                      <a:pt x="5439" y="31779"/>
                    </a:lnTo>
                    <a:lnTo>
                      <a:pt x="11348" y="35775"/>
                    </a:lnTo>
                    <a:lnTo>
                      <a:pt x="18594" y="37241"/>
                    </a:lnTo>
                    <a:close/>
                  </a:path>
                </a:pathLst>
              </a:custGeom>
              <a:ln w="9905">
                <a:solidFill>
                  <a:srgbClr val="0079C1"/>
                </a:solidFill>
              </a:ln>
            </p:spPr>
            <p:txBody>
              <a:bodyPr wrap="square" lIns="0" tIns="0" rIns="0" bIns="0" rtlCol="0"/>
              <a:lstStyle/>
              <a:p>
                <a:endParaRPr sz="1412">
                  <a:solidFill>
                    <a:prstClr val="black"/>
                  </a:solidFill>
                </a:endParaRPr>
              </a:p>
            </p:txBody>
          </p:sp>
          <p:sp>
            <p:nvSpPr>
              <p:cNvPr id="95" name="object 95"/>
              <p:cNvSpPr/>
              <p:nvPr/>
            </p:nvSpPr>
            <p:spPr>
              <a:xfrm>
                <a:off x="6845439" y="1398714"/>
                <a:ext cx="37465" cy="37465"/>
              </a:xfrm>
              <a:custGeom>
                <a:avLst/>
                <a:gdLst/>
                <a:ahLst/>
                <a:cxnLst/>
                <a:rect l="l" t="t" r="r" b="b"/>
                <a:pathLst>
                  <a:path w="37465" h="37465">
                    <a:moveTo>
                      <a:pt x="18592" y="0"/>
                    </a:moveTo>
                    <a:lnTo>
                      <a:pt x="11347" y="1464"/>
                    </a:lnTo>
                    <a:lnTo>
                      <a:pt x="5438" y="5456"/>
                    </a:lnTo>
                    <a:lnTo>
                      <a:pt x="1458" y="11374"/>
                    </a:lnTo>
                    <a:lnTo>
                      <a:pt x="0" y="18618"/>
                    </a:lnTo>
                    <a:lnTo>
                      <a:pt x="1458" y="25863"/>
                    </a:lnTo>
                    <a:lnTo>
                      <a:pt x="5438" y="31786"/>
                    </a:lnTo>
                    <a:lnTo>
                      <a:pt x="11347" y="35782"/>
                    </a:lnTo>
                    <a:lnTo>
                      <a:pt x="18592" y="37249"/>
                    </a:lnTo>
                    <a:lnTo>
                      <a:pt x="25810" y="35782"/>
                    </a:lnTo>
                    <a:lnTo>
                      <a:pt x="31708" y="31786"/>
                    </a:lnTo>
                    <a:lnTo>
                      <a:pt x="35687" y="25863"/>
                    </a:lnTo>
                    <a:lnTo>
                      <a:pt x="37147" y="18618"/>
                    </a:lnTo>
                    <a:lnTo>
                      <a:pt x="35687" y="11374"/>
                    </a:lnTo>
                    <a:lnTo>
                      <a:pt x="31708" y="5456"/>
                    </a:lnTo>
                    <a:lnTo>
                      <a:pt x="25810" y="1464"/>
                    </a:lnTo>
                    <a:lnTo>
                      <a:pt x="18592" y="0"/>
                    </a:lnTo>
                    <a:close/>
                  </a:path>
                </a:pathLst>
              </a:custGeom>
              <a:solidFill>
                <a:srgbClr val="0079C1"/>
              </a:solidFill>
            </p:spPr>
            <p:txBody>
              <a:bodyPr wrap="square" lIns="0" tIns="0" rIns="0" bIns="0" rtlCol="0"/>
              <a:lstStyle/>
              <a:p>
                <a:endParaRPr sz="1412">
                  <a:solidFill>
                    <a:prstClr val="black"/>
                  </a:solidFill>
                </a:endParaRPr>
              </a:p>
            </p:txBody>
          </p:sp>
          <p:sp>
            <p:nvSpPr>
              <p:cNvPr id="96" name="object 96"/>
              <p:cNvSpPr/>
              <p:nvPr/>
            </p:nvSpPr>
            <p:spPr>
              <a:xfrm>
                <a:off x="6845437" y="1398722"/>
                <a:ext cx="37465" cy="37465"/>
              </a:xfrm>
              <a:custGeom>
                <a:avLst/>
                <a:gdLst/>
                <a:ahLst/>
                <a:cxnLst/>
                <a:rect l="l" t="t" r="r" b="b"/>
                <a:pathLst>
                  <a:path w="37465" h="37465">
                    <a:moveTo>
                      <a:pt x="18594" y="37241"/>
                    </a:moveTo>
                    <a:lnTo>
                      <a:pt x="25809" y="35775"/>
                    </a:lnTo>
                    <a:lnTo>
                      <a:pt x="31708" y="31779"/>
                    </a:lnTo>
                    <a:lnTo>
                      <a:pt x="35689" y="25856"/>
                    </a:lnTo>
                    <a:lnTo>
                      <a:pt x="37149" y="18610"/>
                    </a:lnTo>
                    <a:lnTo>
                      <a:pt x="35689" y="11367"/>
                    </a:lnTo>
                    <a:lnTo>
                      <a:pt x="31708" y="5452"/>
                    </a:lnTo>
                    <a:lnTo>
                      <a:pt x="25809" y="1462"/>
                    </a:lnTo>
                    <a:lnTo>
                      <a:pt x="18594" y="0"/>
                    </a:lnTo>
                    <a:lnTo>
                      <a:pt x="11348" y="1462"/>
                    </a:lnTo>
                    <a:lnTo>
                      <a:pt x="5439" y="5452"/>
                    </a:lnTo>
                    <a:lnTo>
                      <a:pt x="1458" y="11367"/>
                    </a:lnTo>
                    <a:lnTo>
                      <a:pt x="0" y="18610"/>
                    </a:lnTo>
                    <a:lnTo>
                      <a:pt x="1458" y="25856"/>
                    </a:lnTo>
                    <a:lnTo>
                      <a:pt x="5439" y="31779"/>
                    </a:lnTo>
                    <a:lnTo>
                      <a:pt x="11348" y="35775"/>
                    </a:lnTo>
                    <a:lnTo>
                      <a:pt x="18594" y="37241"/>
                    </a:lnTo>
                    <a:close/>
                  </a:path>
                </a:pathLst>
              </a:custGeom>
              <a:ln w="9905">
                <a:solidFill>
                  <a:srgbClr val="0079C1"/>
                </a:solidFill>
              </a:ln>
            </p:spPr>
            <p:txBody>
              <a:bodyPr wrap="square" lIns="0" tIns="0" rIns="0" bIns="0" rtlCol="0"/>
              <a:lstStyle/>
              <a:p>
                <a:endParaRPr sz="1412">
                  <a:solidFill>
                    <a:prstClr val="black"/>
                  </a:solidFill>
                </a:endParaRPr>
              </a:p>
            </p:txBody>
          </p:sp>
          <p:sp>
            <p:nvSpPr>
              <p:cNvPr id="97" name="object 97"/>
              <p:cNvSpPr/>
              <p:nvPr/>
            </p:nvSpPr>
            <p:spPr>
              <a:xfrm>
                <a:off x="6845439" y="1339329"/>
                <a:ext cx="37465" cy="37465"/>
              </a:xfrm>
              <a:custGeom>
                <a:avLst/>
                <a:gdLst/>
                <a:ahLst/>
                <a:cxnLst/>
                <a:rect l="l" t="t" r="r" b="b"/>
                <a:pathLst>
                  <a:path w="37465" h="37465">
                    <a:moveTo>
                      <a:pt x="18592" y="0"/>
                    </a:moveTo>
                    <a:lnTo>
                      <a:pt x="11347" y="1462"/>
                    </a:lnTo>
                    <a:lnTo>
                      <a:pt x="5438" y="5449"/>
                    </a:lnTo>
                    <a:lnTo>
                      <a:pt x="1458" y="11363"/>
                    </a:lnTo>
                    <a:lnTo>
                      <a:pt x="0" y="18605"/>
                    </a:lnTo>
                    <a:lnTo>
                      <a:pt x="1458" y="25851"/>
                    </a:lnTo>
                    <a:lnTo>
                      <a:pt x="5438" y="31773"/>
                    </a:lnTo>
                    <a:lnTo>
                      <a:pt x="11347" y="35770"/>
                    </a:lnTo>
                    <a:lnTo>
                      <a:pt x="18592" y="37236"/>
                    </a:lnTo>
                    <a:lnTo>
                      <a:pt x="25810" y="35770"/>
                    </a:lnTo>
                    <a:lnTo>
                      <a:pt x="31708" y="31773"/>
                    </a:lnTo>
                    <a:lnTo>
                      <a:pt x="35687" y="25851"/>
                    </a:lnTo>
                    <a:lnTo>
                      <a:pt x="37147" y="18605"/>
                    </a:lnTo>
                    <a:lnTo>
                      <a:pt x="35687" y="11363"/>
                    </a:lnTo>
                    <a:lnTo>
                      <a:pt x="31708" y="5449"/>
                    </a:lnTo>
                    <a:lnTo>
                      <a:pt x="25810" y="1462"/>
                    </a:lnTo>
                    <a:lnTo>
                      <a:pt x="18592" y="0"/>
                    </a:lnTo>
                    <a:close/>
                  </a:path>
                </a:pathLst>
              </a:custGeom>
              <a:solidFill>
                <a:srgbClr val="0079C1"/>
              </a:solidFill>
            </p:spPr>
            <p:txBody>
              <a:bodyPr wrap="square" lIns="0" tIns="0" rIns="0" bIns="0" rtlCol="0"/>
              <a:lstStyle/>
              <a:p>
                <a:endParaRPr sz="1412">
                  <a:solidFill>
                    <a:prstClr val="black"/>
                  </a:solidFill>
                </a:endParaRPr>
              </a:p>
            </p:txBody>
          </p:sp>
          <p:sp>
            <p:nvSpPr>
              <p:cNvPr id="98" name="object 98"/>
              <p:cNvSpPr/>
              <p:nvPr/>
            </p:nvSpPr>
            <p:spPr>
              <a:xfrm>
                <a:off x="6845437" y="1339324"/>
                <a:ext cx="37465" cy="37465"/>
              </a:xfrm>
              <a:custGeom>
                <a:avLst/>
                <a:gdLst/>
                <a:ahLst/>
                <a:cxnLst/>
                <a:rect l="l" t="t" r="r" b="b"/>
                <a:pathLst>
                  <a:path w="37465" h="37465">
                    <a:moveTo>
                      <a:pt x="18594" y="37241"/>
                    </a:moveTo>
                    <a:lnTo>
                      <a:pt x="25809" y="35775"/>
                    </a:lnTo>
                    <a:lnTo>
                      <a:pt x="31708" y="31779"/>
                    </a:lnTo>
                    <a:lnTo>
                      <a:pt x="35689" y="25856"/>
                    </a:lnTo>
                    <a:lnTo>
                      <a:pt x="37149" y="18610"/>
                    </a:lnTo>
                    <a:lnTo>
                      <a:pt x="35689" y="11367"/>
                    </a:lnTo>
                    <a:lnTo>
                      <a:pt x="31708" y="5452"/>
                    </a:lnTo>
                    <a:lnTo>
                      <a:pt x="25809" y="1462"/>
                    </a:lnTo>
                    <a:lnTo>
                      <a:pt x="18594" y="0"/>
                    </a:lnTo>
                    <a:lnTo>
                      <a:pt x="11348" y="1462"/>
                    </a:lnTo>
                    <a:lnTo>
                      <a:pt x="5439" y="5452"/>
                    </a:lnTo>
                    <a:lnTo>
                      <a:pt x="1458" y="11367"/>
                    </a:lnTo>
                    <a:lnTo>
                      <a:pt x="0" y="18610"/>
                    </a:lnTo>
                    <a:lnTo>
                      <a:pt x="1458" y="25856"/>
                    </a:lnTo>
                    <a:lnTo>
                      <a:pt x="5439" y="31779"/>
                    </a:lnTo>
                    <a:lnTo>
                      <a:pt x="11348" y="35775"/>
                    </a:lnTo>
                    <a:lnTo>
                      <a:pt x="18594" y="37241"/>
                    </a:lnTo>
                    <a:close/>
                  </a:path>
                </a:pathLst>
              </a:custGeom>
              <a:ln w="9905">
                <a:solidFill>
                  <a:srgbClr val="0079C1"/>
                </a:solidFill>
              </a:ln>
            </p:spPr>
            <p:txBody>
              <a:bodyPr wrap="square" lIns="0" tIns="0" rIns="0" bIns="0" rtlCol="0"/>
              <a:lstStyle/>
              <a:p>
                <a:endParaRPr sz="1412">
                  <a:solidFill>
                    <a:prstClr val="black"/>
                  </a:solidFill>
                </a:endParaRPr>
              </a:p>
            </p:txBody>
          </p:sp>
          <p:sp>
            <p:nvSpPr>
              <p:cNvPr id="99" name="object 99"/>
              <p:cNvSpPr/>
              <p:nvPr/>
            </p:nvSpPr>
            <p:spPr>
              <a:xfrm>
                <a:off x="6845439" y="1279931"/>
                <a:ext cx="37465" cy="37465"/>
              </a:xfrm>
              <a:custGeom>
                <a:avLst/>
                <a:gdLst/>
                <a:ahLst/>
                <a:cxnLst/>
                <a:rect l="l" t="t" r="r" b="b"/>
                <a:pathLst>
                  <a:path w="37465" h="37465">
                    <a:moveTo>
                      <a:pt x="18592" y="0"/>
                    </a:moveTo>
                    <a:lnTo>
                      <a:pt x="11347" y="1462"/>
                    </a:lnTo>
                    <a:lnTo>
                      <a:pt x="5438" y="5449"/>
                    </a:lnTo>
                    <a:lnTo>
                      <a:pt x="1458" y="11363"/>
                    </a:lnTo>
                    <a:lnTo>
                      <a:pt x="0" y="18605"/>
                    </a:lnTo>
                    <a:lnTo>
                      <a:pt x="1458" y="25851"/>
                    </a:lnTo>
                    <a:lnTo>
                      <a:pt x="5438" y="31773"/>
                    </a:lnTo>
                    <a:lnTo>
                      <a:pt x="11347" y="35770"/>
                    </a:lnTo>
                    <a:lnTo>
                      <a:pt x="18592" y="37236"/>
                    </a:lnTo>
                    <a:lnTo>
                      <a:pt x="25810" y="35770"/>
                    </a:lnTo>
                    <a:lnTo>
                      <a:pt x="31708" y="31773"/>
                    </a:lnTo>
                    <a:lnTo>
                      <a:pt x="35687" y="25851"/>
                    </a:lnTo>
                    <a:lnTo>
                      <a:pt x="37147" y="18605"/>
                    </a:lnTo>
                    <a:lnTo>
                      <a:pt x="35687" y="11363"/>
                    </a:lnTo>
                    <a:lnTo>
                      <a:pt x="31708" y="5449"/>
                    </a:lnTo>
                    <a:lnTo>
                      <a:pt x="25810" y="1462"/>
                    </a:lnTo>
                    <a:lnTo>
                      <a:pt x="18592" y="0"/>
                    </a:lnTo>
                    <a:close/>
                  </a:path>
                </a:pathLst>
              </a:custGeom>
              <a:solidFill>
                <a:srgbClr val="0079C1"/>
              </a:solidFill>
            </p:spPr>
            <p:txBody>
              <a:bodyPr wrap="square" lIns="0" tIns="0" rIns="0" bIns="0" rtlCol="0"/>
              <a:lstStyle/>
              <a:p>
                <a:endParaRPr sz="1412">
                  <a:solidFill>
                    <a:prstClr val="black"/>
                  </a:solidFill>
                </a:endParaRPr>
              </a:p>
            </p:txBody>
          </p:sp>
          <p:sp>
            <p:nvSpPr>
              <p:cNvPr id="100" name="object 100"/>
              <p:cNvSpPr/>
              <p:nvPr/>
            </p:nvSpPr>
            <p:spPr>
              <a:xfrm>
                <a:off x="6845437" y="1279926"/>
                <a:ext cx="37465" cy="37465"/>
              </a:xfrm>
              <a:custGeom>
                <a:avLst/>
                <a:gdLst/>
                <a:ahLst/>
                <a:cxnLst/>
                <a:rect l="l" t="t" r="r" b="b"/>
                <a:pathLst>
                  <a:path w="37465" h="37465">
                    <a:moveTo>
                      <a:pt x="18594" y="37241"/>
                    </a:moveTo>
                    <a:lnTo>
                      <a:pt x="25809" y="35775"/>
                    </a:lnTo>
                    <a:lnTo>
                      <a:pt x="31708" y="31779"/>
                    </a:lnTo>
                    <a:lnTo>
                      <a:pt x="35689" y="25856"/>
                    </a:lnTo>
                    <a:lnTo>
                      <a:pt x="37149" y="18610"/>
                    </a:lnTo>
                    <a:lnTo>
                      <a:pt x="35689" y="11367"/>
                    </a:lnTo>
                    <a:lnTo>
                      <a:pt x="31708" y="5452"/>
                    </a:lnTo>
                    <a:lnTo>
                      <a:pt x="25809" y="1462"/>
                    </a:lnTo>
                    <a:lnTo>
                      <a:pt x="18594" y="0"/>
                    </a:lnTo>
                    <a:lnTo>
                      <a:pt x="11348" y="1462"/>
                    </a:lnTo>
                    <a:lnTo>
                      <a:pt x="5439" y="5452"/>
                    </a:lnTo>
                    <a:lnTo>
                      <a:pt x="1458" y="11367"/>
                    </a:lnTo>
                    <a:lnTo>
                      <a:pt x="0" y="18610"/>
                    </a:lnTo>
                    <a:lnTo>
                      <a:pt x="1458" y="25856"/>
                    </a:lnTo>
                    <a:lnTo>
                      <a:pt x="5439" y="31779"/>
                    </a:lnTo>
                    <a:lnTo>
                      <a:pt x="11348" y="35775"/>
                    </a:lnTo>
                    <a:lnTo>
                      <a:pt x="18594" y="37241"/>
                    </a:lnTo>
                    <a:close/>
                  </a:path>
                </a:pathLst>
              </a:custGeom>
              <a:ln w="9905">
                <a:solidFill>
                  <a:srgbClr val="0079C1"/>
                </a:solidFill>
              </a:ln>
            </p:spPr>
            <p:txBody>
              <a:bodyPr wrap="square" lIns="0" tIns="0" rIns="0" bIns="0" rtlCol="0"/>
              <a:lstStyle/>
              <a:p>
                <a:endParaRPr sz="1412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01" name="object 101"/>
            <p:cNvGrpSpPr/>
            <p:nvPr/>
          </p:nvGrpSpPr>
          <p:grpSpPr>
            <a:xfrm>
              <a:off x="6734945" y="1705019"/>
              <a:ext cx="42022" cy="94129"/>
              <a:chOff x="7147761" y="1393769"/>
              <a:chExt cx="47625" cy="106680"/>
            </a:xfrm>
          </p:grpSpPr>
          <p:sp>
            <p:nvSpPr>
              <p:cNvPr id="102" name="object 102"/>
              <p:cNvSpPr/>
              <p:nvPr/>
            </p:nvSpPr>
            <p:spPr>
              <a:xfrm>
                <a:off x="7152716" y="1458112"/>
                <a:ext cx="37465" cy="37465"/>
              </a:xfrm>
              <a:custGeom>
                <a:avLst/>
                <a:gdLst/>
                <a:ahLst/>
                <a:cxnLst/>
                <a:rect l="l" t="t" r="r" b="b"/>
                <a:pathLst>
                  <a:path w="37465" h="37465">
                    <a:moveTo>
                      <a:pt x="18592" y="0"/>
                    </a:moveTo>
                    <a:lnTo>
                      <a:pt x="11347" y="1464"/>
                    </a:lnTo>
                    <a:lnTo>
                      <a:pt x="5438" y="5456"/>
                    </a:lnTo>
                    <a:lnTo>
                      <a:pt x="1458" y="11374"/>
                    </a:lnTo>
                    <a:lnTo>
                      <a:pt x="0" y="18618"/>
                    </a:lnTo>
                    <a:lnTo>
                      <a:pt x="1458" y="25863"/>
                    </a:lnTo>
                    <a:lnTo>
                      <a:pt x="5438" y="31786"/>
                    </a:lnTo>
                    <a:lnTo>
                      <a:pt x="11347" y="35782"/>
                    </a:lnTo>
                    <a:lnTo>
                      <a:pt x="18592" y="37249"/>
                    </a:lnTo>
                    <a:lnTo>
                      <a:pt x="25805" y="35782"/>
                    </a:lnTo>
                    <a:lnTo>
                      <a:pt x="31703" y="31786"/>
                    </a:lnTo>
                    <a:lnTo>
                      <a:pt x="35686" y="25863"/>
                    </a:lnTo>
                    <a:lnTo>
                      <a:pt x="37147" y="18618"/>
                    </a:lnTo>
                    <a:lnTo>
                      <a:pt x="35686" y="11374"/>
                    </a:lnTo>
                    <a:lnTo>
                      <a:pt x="31703" y="5456"/>
                    </a:lnTo>
                    <a:lnTo>
                      <a:pt x="25805" y="1464"/>
                    </a:lnTo>
                    <a:lnTo>
                      <a:pt x="18592" y="0"/>
                    </a:lnTo>
                    <a:close/>
                  </a:path>
                </a:pathLst>
              </a:custGeom>
              <a:solidFill>
                <a:srgbClr val="0079C1"/>
              </a:solidFill>
            </p:spPr>
            <p:txBody>
              <a:bodyPr wrap="square" lIns="0" tIns="0" rIns="0" bIns="0" rtlCol="0"/>
              <a:lstStyle/>
              <a:p>
                <a:endParaRPr sz="1412">
                  <a:solidFill>
                    <a:prstClr val="black"/>
                  </a:solidFill>
                </a:endParaRPr>
              </a:p>
            </p:txBody>
          </p:sp>
          <p:sp>
            <p:nvSpPr>
              <p:cNvPr id="103" name="object 103"/>
              <p:cNvSpPr/>
              <p:nvPr/>
            </p:nvSpPr>
            <p:spPr>
              <a:xfrm>
                <a:off x="7152714" y="1458119"/>
                <a:ext cx="37465" cy="37465"/>
              </a:xfrm>
              <a:custGeom>
                <a:avLst/>
                <a:gdLst/>
                <a:ahLst/>
                <a:cxnLst/>
                <a:rect l="l" t="t" r="r" b="b"/>
                <a:pathLst>
                  <a:path w="37465" h="37465">
                    <a:moveTo>
                      <a:pt x="18594" y="37241"/>
                    </a:moveTo>
                    <a:lnTo>
                      <a:pt x="25809" y="35775"/>
                    </a:lnTo>
                    <a:lnTo>
                      <a:pt x="31708" y="31779"/>
                    </a:lnTo>
                    <a:lnTo>
                      <a:pt x="35689" y="25856"/>
                    </a:lnTo>
                    <a:lnTo>
                      <a:pt x="37149" y="18610"/>
                    </a:lnTo>
                    <a:lnTo>
                      <a:pt x="35689" y="11367"/>
                    </a:lnTo>
                    <a:lnTo>
                      <a:pt x="31708" y="5452"/>
                    </a:lnTo>
                    <a:lnTo>
                      <a:pt x="25809" y="1462"/>
                    </a:lnTo>
                    <a:lnTo>
                      <a:pt x="18594" y="0"/>
                    </a:lnTo>
                    <a:lnTo>
                      <a:pt x="11348" y="1462"/>
                    </a:lnTo>
                    <a:lnTo>
                      <a:pt x="5439" y="5452"/>
                    </a:lnTo>
                    <a:lnTo>
                      <a:pt x="1458" y="11367"/>
                    </a:lnTo>
                    <a:lnTo>
                      <a:pt x="0" y="18610"/>
                    </a:lnTo>
                    <a:lnTo>
                      <a:pt x="1458" y="25856"/>
                    </a:lnTo>
                    <a:lnTo>
                      <a:pt x="5439" y="31779"/>
                    </a:lnTo>
                    <a:lnTo>
                      <a:pt x="11348" y="35775"/>
                    </a:lnTo>
                    <a:lnTo>
                      <a:pt x="18594" y="37241"/>
                    </a:lnTo>
                    <a:close/>
                  </a:path>
                </a:pathLst>
              </a:custGeom>
              <a:ln w="9905">
                <a:solidFill>
                  <a:srgbClr val="0079C1"/>
                </a:solidFill>
              </a:ln>
            </p:spPr>
            <p:txBody>
              <a:bodyPr wrap="square" lIns="0" tIns="0" rIns="0" bIns="0" rtlCol="0"/>
              <a:lstStyle/>
              <a:p>
                <a:endParaRPr sz="1412">
                  <a:solidFill>
                    <a:prstClr val="black"/>
                  </a:solidFill>
                </a:endParaRPr>
              </a:p>
            </p:txBody>
          </p:sp>
          <p:sp>
            <p:nvSpPr>
              <p:cNvPr id="104" name="object 104"/>
              <p:cNvSpPr/>
              <p:nvPr/>
            </p:nvSpPr>
            <p:spPr>
              <a:xfrm>
                <a:off x="7152716" y="1398714"/>
                <a:ext cx="37465" cy="37465"/>
              </a:xfrm>
              <a:custGeom>
                <a:avLst/>
                <a:gdLst/>
                <a:ahLst/>
                <a:cxnLst/>
                <a:rect l="l" t="t" r="r" b="b"/>
                <a:pathLst>
                  <a:path w="37465" h="37465">
                    <a:moveTo>
                      <a:pt x="18592" y="0"/>
                    </a:moveTo>
                    <a:lnTo>
                      <a:pt x="11347" y="1464"/>
                    </a:lnTo>
                    <a:lnTo>
                      <a:pt x="5438" y="5456"/>
                    </a:lnTo>
                    <a:lnTo>
                      <a:pt x="1458" y="11374"/>
                    </a:lnTo>
                    <a:lnTo>
                      <a:pt x="0" y="18618"/>
                    </a:lnTo>
                    <a:lnTo>
                      <a:pt x="1458" y="25863"/>
                    </a:lnTo>
                    <a:lnTo>
                      <a:pt x="5438" y="31786"/>
                    </a:lnTo>
                    <a:lnTo>
                      <a:pt x="11347" y="35782"/>
                    </a:lnTo>
                    <a:lnTo>
                      <a:pt x="18592" y="37249"/>
                    </a:lnTo>
                    <a:lnTo>
                      <a:pt x="25805" y="35782"/>
                    </a:lnTo>
                    <a:lnTo>
                      <a:pt x="31703" y="31786"/>
                    </a:lnTo>
                    <a:lnTo>
                      <a:pt x="35686" y="25863"/>
                    </a:lnTo>
                    <a:lnTo>
                      <a:pt x="37147" y="18618"/>
                    </a:lnTo>
                    <a:lnTo>
                      <a:pt x="35686" y="11374"/>
                    </a:lnTo>
                    <a:lnTo>
                      <a:pt x="31703" y="5456"/>
                    </a:lnTo>
                    <a:lnTo>
                      <a:pt x="25805" y="1464"/>
                    </a:lnTo>
                    <a:lnTo>
                      <a:pt x="18592" y="0"/>
                    </a:lnTo>
                    <a:close/>
                  </a:path>
                </a:pathLst>
              </a:custGeom>
              <a:solidFill>
                <a:srgbClr val="0079C1"/>
              </a:solidFill>
            </p:spPr>
            <p:txBody>
              <a:bodyPr wrap="square" lIns="0" tIns="0" rIns="0" bIns="0" rtlCol="0"/>
              <a:lstStyle/>
              <a:p>
                <a:endParaRPr sz="1412">
                  <a:solidFill>
                    <a:prstClr val="black"/>
                  </a:solidFill>
                </a:endParaRPr>
              </a:p>
            </p:txBody>
          </p:sp>
          <p:sp>
            <p:nvSpPr>
              <p:cNvPr id="105" name="object 105"/>
              <p:cNvSpPr/>
              <p:nvPr/>
            </p:nvSpPr>
            <p:spPr>
              <a:xfrm>
                <a:off x="7152714" y="1398722"/>
                <a:ext cx="37465" cy="37465"/>
              </a:xfrm>
              <a:custGeom>
                <a:avLst/>
                <a:gdLst/>
                <a:ahLst/>
                <a:cxnLst/>
                <a:rect l="l" t="t" r="r" b="b"/>
                <a:pathLst>
                  <a:path w="37465" h="37465">
                    <a:moveTo>
                      <a:pt x="18594" y="37241"/>
                    </a:moveTo>
                    <a:lnTo>
                      <a:pt x="25809" y="35775"/>
                    </a:lnTo>
                    <a:lnTo>
                      <a:pt x="31708" y="31779"/>
                    </a:lnTo>
                    <a:lnTo>
                      <a:pt x="35689" y="25856"/>
                    </a:lnTo>
                    <a:lnTo>
                      <a:pt x="37149" y="18610"/>
                    </a:lnTo>
                    <a:lnTo>
                      <a:pt x="35689" y="11367"/>
                    </a:lnTo>
                    <a:lnTo>
                      <a:pt x="31708" y="5452"/>
                    </a:lnTo>
                    <a:lnTo>
                      <a:pt x="25809" y="1462"/>
                    </a:lnTo>
                    <a:lnTo>
                      <a:pt x="18594" y="0"/>
                    </a:lnTo>
                    <a:lnTo>
                      <a:pt x="11348" y="1462"/>
                    </a:lnTo>
                    <a:lnTo>
                      <a:pt x="5439" y="5452"/>
                    </a:lnTo>
                    <a:lnTo>
                      <a:pt x="1458" y="11367"/>
                    </a:lnTo>
                    <a:lnTo>
                      <a:pt x="0" y="18610"/>
                    </a:lnTo>
                    <a:lnTo>
                      <a:pt x="1458" y="25856"/>
                    </a:lnTo>
                    <a:lnTo>
                      <a:pt x="5439" y="31779"/>
                    </a:lnTo>
                    <a:lnTo>
                      <a:pt x="11348" y="35775"/>
                    </a:lnTo>
                    <a:lnTo>
                      <a:pt x="18594" y="37241"/>
                    </a:lnTo>
                    <a:close/>
                  </a:path>
                </a:pathLst>
              </a:custGeom>
              <a:ln w="9905">
                <a:solidFill>
                  <a:srgbClr val="0079C1"/>
                </a:solidFill>
              </a:ln>
            </p:spPr>
            <p:txBody>
              <a:bodyPr wrap="square" lIns="0" tIns="0" rIns="0" bIns="0" rtlCol="0"/>
              <a:lstStyle/>
              <a:p>
                <a:endParaRPr sz="1412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06" name="object 106"/>
            <p:cNvGrpSpPr/>
            <p:nvPr/>
          </p:nvGrpSpPr>
          <p:grpSpPr>
            <a:xfrm>
              <a:off x="7011899" y="1705019"/>
              <a:ext cx="42022" cy="94129"/>
              <a:chOff x="7461642" y="1393769"/>
              <a:chExt cx="47625" cy="106680"/>
            </a:xfrm>
          </p:grpSpPr>
          <p:sp>
            <p:nvSpPr>
              <p:cNvPr id="107" name="object 107"/>
              <p:cNvSpPr/>
              <p:nvPr/>
            </p:nvSpPr>
            <p:spPr>
              <a:xfrm>
                <a:off x="7466596" y="1458112"/>
                <a:ext cx="37465" cy="37465"/>
              </a:xfrm>
              <a:custGeom>
                <a:avLst/>
                <a:gdLst/>
                <a:ahLst/>
                <a:cxnLst/>
                <a:rect l="l" t="t" r="r" b="b"/>
                <a:pathLst>
                  <a:path w="37465" h="37465">
                    <a:moveTo>
                      <a:pt x="18592" y="0"/>
                    </a:moveTo>
                    <a:lnTo>
                      <a:pt x="11347" y="1464"/>
                    </a:lnTo>
                    <a:lnTo>
                      <a:pt x="5438" y="5456"/>
                    </a:lnTo>
                    <a:lnTo>
                      <a:pt x="1458" y="11374"/>
                    </a:lnTo>
                    <a:lnTo>
                      <a:pt x="0" y="18618"/>
                    </a:lnTo>
                    <a:lnTo>
                      <a:pt x="1458" y="25863"/>
                    </a:lnTo>
                    <a:lnTo>
                      <a:pt x="5438" y="31786"/>
                    </a:lnTo>
                    <a:lnTo>
                      <a:pt x="11347" y="35782"/>
                    </a:lnTo>
                    <a:lnTo>
                      <a:pt x="18592" y="37249"/>
                    </a:lnTo>
                    <a:lnTo>
                      <a:pt x="25810" y="35782"/>
                    </a:lnTo>
                    <a:lnTo>
                      <a:pt x="31708" y="31786"/>
                    </a:lnTo>
                    <a:lnTo>
                      <a:pt x="35687" y="25863"/>
                    </a:lnTo>
                    <a:lnTo>
                      <a:pt x="37147" y="18618"/>
                    </a:lnTo>
                    <a:lnTo>
                      <a:pt x="35687" y="11374"/>
                    </a:lnTo>
                    <a:lnTo>
                      <a:pt x="31708" y="5456"/>
                    </a:lnTo>
                    <a:lnTo>
                      <a:pt x="25810" y="1464"/>
                    </a:lnTo>
                    <a:lnTo>
                      <a:pt x="18592" y="0"/>
                    </a:lnTo>
                    <a:close/>
                  </a:path>
                </a:pathLst>
              </a:custGeom>
              <a:solidFill>
                <a:srgbClr val="0079C1"/>
              </a:solidFill>
            </p:spPr>
            <p:txBody>
              <a:bodyPr wrap="square" lIns="0" tIns="0" rIns="0" bIns="0" rtlCol="0"/>
              <a:lstStyle/>
              <a:p>
                <a:endParaRPr sz="1412">
                  <a:solidFill>
                    <a:prstClr val="black"/>
                  </a:solidFill>
                </a:endParaRPr>
              </a:p>
            </p:txBody>
          </p:sp>
          <p:sp>
            <p:nvSpPr>
              <p:cNvPr id="108" name="object 108"/>
              <p:cNvSpPr/>
              <p:nvPr/>
            </p:nvSpPr>
            <p:spPr>
              <a:xfrm>
                <a:off x="7466595" y="1458119"/>
                <a:ext cx="37465" cy="37465"/>
              </a:xfrm>
              <a:custGeom>
                <a:avLst/>
                <a:gdLst/>
                <a:ahLst/>
                <a:cxnLst/>
                <a:rect l="l" t="t" r="r" b="b"/>
                <a:pathLst>
                  <a:path w="37465" h="37465">
                    <a:moveTo>
                      <a:pt x="18594" y="37241"/>
                    </a:moveTo>
                    <a:lnTo>
                      <a:pt x="25809" y="35775"/>
                    </a:lnTo>
                    <a:lnTo>
                      <a:pt x="31708" y="31779"/>
                    </a:lnTo>
                    <a:lnTo>
                      <a:pt x="35689" y="25856"/>
                    </a:lnTo>
                    <a:lnTo>
                      <a:pt x="37149" y="18610"/>
                    </a:lnTo>
                    <a:lnTo>
                      <a:pt x="35689" y="11367"/>
                    </a:lnTo>
                    <a:lnTo>
                      <a:pt x="31708" y="5452"/>
                    </a:lnTo>
                    <a:lnTo>
                      <a:pt x="25809" y="1462"/>
                    </a:lnTo>
                    <a:lnTo>
                      <a:pt x="18594" y="0"/>
                    </a:lnTo>
                    <a:lnTo>
                      <a:pt x="11348" y="1462"/>
                    </a:lnTo>
                    <a:lnTo>
                      <a:pt x="5439" y="5452"/>
                    </a:lnTo>
                    <a:lnTo>
                      <a:pt x="1458" y="11367"/>
                    </a:lnTo>
                    <a:lnTo>
                      <a:pt x="0" y="18610"/>
                    </a:lnTo>
                    <a:lnTo>
                      <a:pt x="1458" y="25856"/>
                    </a:lnTo>
                    <a:lnTo>
                      <a:pt x="5439" y="31779"/>
                    </a:lnTo>
                    <a:lnTo>
                      <a:pt x="11348" y="35775"/>
                    </a:lnTo>
                    <a:lnTo>
                      <a:pt x="18594" y="37241"/>
                    </a:lnTo>
                    <a:close/>
                  </a:path>
                </a:pathLst>
              </a:custGeom>
              <a:ln w="9905">
                <a:solidFill>
                  <a:srgbClr val="0079C1"/>
                </a:solidFill>
              </a:ln>
            </p:spPr>
            <p:txBody>
              <a:bodyPr wrap="square" lIns="0" tIns="0" rIns="0" bIns="0" rtlCol="0"/>
              <a:lstStyle/>
              <a:p>
                <a:endParaRPr sz="1412">
                  <a:solidFill>
                    <a:prstClr val="black"/>
                  </a:solidFill>
                </a:endParaRPr>
              </a:p>
            </p:txBody>
          </p:sp>
          <p:sp>
            <p:nvSpPr>
              <p:cNvPr id="109" name="object 109"/>
              <p:cNvSpPr/>
              <p:nvPr/>
            </p:nvSpPr>
            <p:spPr>
              <a:xfrm>
                <a:off x="7466596" y="1398714"/>
                <a:ext cx="37465" cy="37465"/>
              </a:xfrm>
              <a:custGeom>
                <a:avLst/>
                <a:gdLst/>
                <a:ahLst/>
                <a:cxnLst/>
                <a:rect l="l" t="t" r="r" b="b"/>
                <a:pathLst>
                  <a:path w="37465" h="37465">
                    <a:moveTo>
                      <a:pt x="18592" y="0"/>
                    </a:moveTo>
                    <a:lnTo>
                      <a:pt x="11347" y="1464"/>
                    </a:lnTo>
                    <a:lnTo>
                      <a:pt x="5438" y="5456"/>
                    </a:lnTo>
                    <a:lnTo>
                      <a:pt x="1458" y="11374"/>
                    </a:lnTo>
                    <a:lnTo>
                      <a:pt x="0" y="18618"/>
                    </a:lnTo>
                    <a:lnTo>
                      <a:pt x="1458" y="25863"/>
                    </a:lnTo>
                    <a:lnTo>
                      <a:pt x="5438" y="31786"/>
                    </a:lnTo>
                    <a:lnTo>
                      <a:pt x="11347" y="35782"/>
                    </a:lnTo>
                    <a:lnTo>
                      <a:pt x="18592" y="37249"/>
                    </a:lnTo>
                    <a:lnTo>
                      <a:pt x="25810" y="35782"/>
                    </a:lnTo>
                    <a:lnTo>
                      <a:pt x="31708" y="31786"/>
                    </a:lnTo>
                    <a:lnTo>
                      <a:pt x="35687" y="25863"/>
                    </a:lnTo>
                    <a:lnTo>
                      <a:pt x="37147" y="18618"/>
                    </a:lnTo>
                    <a:lnTo>
                      <a:pt x="35687" y="11374"/>
                    </a:lnTo>
                    <a:lnTo>
                      <a:pt x="31708" y="5456"/>
                    </a:lnTo>
                    <a:lnTo>
                      <a:pt x="25810" y="1464"/>
                    </a:lnTo>
                    <a:lnTo>
                      <a:pt x="18592" y="0"/>
                    </a:lnTo>
                    <a:close/>
                  </a:path>
                </a:pathLst>
              </a:custGeom>
              <a:solidFill>
                <a:srgbClr val="0079C1"/>
              </a:solidFill>
            </p:spPr>
            <p:txBody>
              <a:bodyPr wrap="square" lIns="0" tIns="0" rIns="0" bIns="0" rtlCol="0"/>
              <a:lstStyle/>
              <a:p>
                <a:endParaRPr sz="1412">
                  <a:solidFill>
                    <a:prstClr val="black"/>
                  </a:solidFill>
                </a:endParaRPr>
              </a:p>
            </p:txBody>
          </p:sp>
          <p:sp>
            <p:nvSpPr>
              <p:cNvPr id="110" name="object 110"/>
              <p:cNvSpPr/>
              <p:nvPr/>
            </p:nvSpPr>
            <p:spPr>
              <a:xfrm>
                <a:off x="7466595" y="1398722"/>
                <a:ext cx="37465" cy="37465"/>
              </a:xfrm>
              <a:custGeom>
                <a:avLst/>
                <a:gdLst/>
                <a:ahLst/>
                <a:cxnLst/>
                <a:rect l="l" t="t" r="r" b="b"/>
                <a:pathLst>
                  <a:path w="37465" h="37465">
                    <a:moveTo>
                      <a:pt x="18594" y="37241"/>
                    </a:moveTo>
                    <a:lnTo>
                      <a:pt x="25809" y="35775"/>
                    </a:lnTo>
                    <a:lnTo>
                      <a:pt x="31708" y="31779"/>
                    </a:lnTo>
                    <a:lnTo>
                      <a:pt x="35689" y="25856"/>
                    </a:lnTo>
                    <a:lnTo>
                      <a:pt x="37149" y="18610"/>
                    </a:lnTo>
                    <a:lnTo>
                      <a:pt x="35689" y="11367"/>
                    </a:lnTo>
                    <a:lnTo>
                      <a:pt x="31708" y="5452"/>
                    </a:lnTo>
                    <a:lnTo>
                      <a:pt x="25809" y="1462"/>
                    </a:lnTo>
                    <a:lnTo>
                      <a:pt x="18594" y="0"/>
                    </a:lnTo>
                    <a:lnTo>
                      <a:pt x="11348" y="1462"/>
                    </a:lnTo>
                    <a:lnTo>
                      <a:pt x="5439" y="5452"/>
                    </a:lnTo>
                    <a:lnTo>
                      <a:pt x="1458" y="11367"/>
                    </a:lnTo>
                    <a:lnTo>
                      <a:pt x="0" y="18610"/>
                    </a:lnTo>
                    <a:lnTo>
                      <a:pt x="1458" y="25856"/>
                    </a:lnTo>
                    <a:lnTo>
                      <a:pt x="5439" y="31779"/>
                    </a:lnTo>
                    <a:lnTo>
                      <a:pt x="11348" y="35775"/>
                    </a:lnTo>
                    <a:lnTo>
                      <a:pt x="18594" y="37241"/>
                    </a:lnTo>
                    <a:close/>
                  </a:path>
                </a:pathLst>
              </a:custGeom>
              <a:ln w="9905">
                <a:solidFill>
                  <a:srgbClr val="0079C1"/>
                </a:solidFill>
              </a:ln>
            </p:spPr>
            <p:txBody>
              <a:bodyPr wrap="square" lIns="0" tIns="0" rIns="0" bIns="0" rtlCol="0"/>
              <a:lstStyle/>
              <a:p>
                <a:endParaRPr sz="1412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11" name="object 111"/>
            <p:cNvGrpSpPr/>
            <p:nvPr/>
          </p:nvGrpSpPr>
          <p:grpSpPr>
            <a:xfrm>
              <a:off x="7557042" y="1705019"/>
              <a:ext cx="42022" cy="94129"/>
              <a:chOff x="8079471" y="1393769"/>
              <a:chExt cx="47625" cy="106680"/>
            </a:xfrm>
          </p:grpSpPr>
          <p:sp>
            <p:nvSpPr>
              <p:cNvPr id="112" name="object 112"/>
              <p:cNvSpPr/>
              <p:nvPr/>
            </p:nvSpPr>
            <p:spPr>
              <a:xfrm>
                <a:off x="8084425" y="1458112"/>
                <a:ext cx="37465" cy="37465"/>
              </a:xfrm>
              <a:custGeom>
                <a:avLst/>
                <a:gdLst/>
                <a:ahLst/>
                <a:cxnLst/>
                <a:rect l="l" t="t" r="r" b="b"/>
                <a:pathLst>
                  <a:path w="37465" h="37465">
                    <a:moveTo>
                      <a:pt x="18592" y="0"/>
                    </a:moveTo>
                    <a:lnTo>
                      <a:pt x="11347" y="1464"/>
                    </a:lnTo>
                    <a:lnTo>
                      <a:pt x="5438" y="5456"/>
                    </a:lnTo>
                    <a:lnTo>
                      <a:pt x="1458" y="11374"/>
                    </a:lnTo>
                    <a:lnTo>
                      <a:pt x="0" y="18618"/>
                    </a:lnTo>
                    <a:lnTo>
                      <a:pt x="1458" y="25863"/>
                    </a:lnTo>
                    <a:lnTo>
                      <a:pt x="5438" y="31786"/>
                    </a:lnTo>
                    <a:lnTo>
                      <a:pt x="11347" y="35782"/>
                    </a:lnTo>
                    <a:lnTo>
                      <a:pt x="18592" y="37249"/>
                    </a:lnTo>
                    <a:lnTo>
                      <a:pt x="25810" y="35782"/>
                    </a:lnTo>
                    <a:lnTo>
                      <a:pt x="31708" y="31786"/>
                    </a:lnTo>
                    <a:lnTo>
                      <a:pt x="35687" y="25863"/>
                    </a:lnTo>
                    <a:lnTo>
                      <a:pt x="37147" y="18618"/>
                    </a:lnTo>
                    <a:lnTo>
                      <a:pt x="35687" y="11374"/>
                    </a:lnTo>
                    <a:lnTo>
                      <a:pt x="31708" y="5456"/>
                    </a:lnTo>
                    <a:lnTo>
                      <a:pt x="25810" y="1464"/>
                    </a:lnTo>
                    <a:lnTo>
                      <a:pt x="18592" y="0"/>
                    </a:lnTo>
                    <a:close/>
                  </a:path>
                </a:pathLst>
              </a:custGeom>
              <a:solidFill>
                <a:srgbClr val="0079C1"/>
              </a:solidFill>
            </p:spPr>
            <p:txBody>
              <a:bodyPr wrap="square" lIns="0" tIns="0" rIns="0" bIns="0" rtlCol="0"/>
              <a:lstStyle/>
              <a:p>
                <a:endParaRPr sz="1412">
                  <a:solidFill>
                    <a:prstClr val="black"/>
                  </a:solidFill>
                </a:endParaRPr>
              </a:p>
            </p:txBody>
          </p:sp>
          <p:sp>
            <p:nvSpPr>
              <p:cNvPr id="113" name="object 113"/>
              <p:cNvSpPr/>
              <p:nvPr/>
            </p:nvSpPr>
            <p:spPr>
              <a:xfrm>
                <a:off x="8084424" y="1458119"/>
                <a:ext cx="37465" cy="37465"/>
              </a:xfrm>
              <a:custGeom>
                <a:avLst/>
                <a:gdLst/>
                <a:ahLst/>
                <a:cxnLst/>
                <a:rect l="l" t="t" r="r" b="b"/>
                <a:pathLst>
                  <a:path w="37465" h="37465">
                    <a:moveTo>
                      <a:pt x="18594" y="37241"/>
                    </a:moveTo>
                    <a:lnTo>
                      <a:pt x="25809" y="35775"/>
                    </a:lnTo>
                    <a:lnTo>
                      <a:pt x="31708" y="31779"/>
                    </a:lnTo>
                    <a:lnTo>
                      <a:pt x="35689" y="25856"/>
                    </a:lnTo>
                    <a:lnTo>
                      <a:pt x="37149" y="18610"/>
                    </a:lnTo>
                    <a:lnTo>
                      <a:pt x="35689" y="11367"/>
                    </a:lnTo>
                    <a:lnTo>
                      <a:pt x="31708" y="5452"/>
                    </a:lnTo>
                    <a:lnTo>
                      <a:pt x="25809" y="1462"/>
                    </a:lnTo>
                    <a:lnTo>
                      <a:pt x="18594" y="0"/>
                    </a:lnTo>
                    <a:lnTo>
                      <a:pt x="11348" y="1462"/>
                    </a:lnTo>
                    <a:lnTo>
                      <a:pt x="5439" y="5452"/>
                    </a:lnTo>
                    <a:lnTo>
                      <a:pt x="1458" y="11367"/>
                    </a:lnTo>
                    <a:lnTo>
                      <a:pt x="0" y="18610"/>
                    </a:lnTo>
                    <a:lnTo>
                      <a:pt x="1458" y="25856"/>
                    </a:lnTo>
                    <a:lnTo>
                      <a:pt x="5439" y="31779"/>
                    </a:lnTo>
                    <a:lnTo>
                      <a:pt x="11348" y="35775"/>
                    </a:lnTo>
                    <a:lnTo>
                      <a:pt x="18594" y="37241"/>
                    </a:lnTo>
                    <a:close/>
                  </a:path>
                </a:pathLst>
              </a:custGeom>
              <a:ln w="9905">
                <a:solidFill>
                  <a:srgbClr val="0079C1"/>
                </a:solidFill>
              </a:ln>
            </p:spPr>
            <p:txBody>
              <a:bodyPr wrap="square" lIns="0" tIns="0" rIns="0" bIns="0" rtlCol="0"/>
              <a:lstStyle/>
              <a:p>
                <a:endParaRPr sz="1412">
                  <a:solidFill>
                    <a:prstClr val="black"/>
                  </a:solidFill>
                </a:endParaRPr>
              </a:p>
            </p:txBody>
          </p:sp>
          <p:sp>
            <p:nvSpPr>
              <p:cNvPr id="114" name="object 114"/>
              <p:cNvSpPr/>
              <p:nvPr/>
            </p:nvSpPr>
            <p:spPr>
              <a:xfrm>
                <a:off x="8084425" y="1398714"/>
                <a:ext cx="37465" cy="37465"/>
              </a:xfrm>
              <a:custGeom>
                <a:avLst/>
                <a:gdLst/>
                <a:ahLst/>
                <a:cxnLst/>
                <a:rect l="l" t="t" r="r" b="b"/>
                <a:pathLst>
                  <a:path w="37465" h="37465">
                    <a:moveTo>
                      <a:pt x="18592" y="0"/>
                    </a:moveTo>
                    <a:lnTo>
                      <a:pt x="11347" y="1464"/>
                    </a:lnTo>
                    <a:lnTo>
                      <a:pt x="5438" y="5456"/>
                    </a:lnTo>
                    <a:lnTo>
                      <a:pt x="1458" y="11374"/>
                    </a:lnTo>
                    <a:lnTo>
                      <a:pt x="0" y="18618"/>
                    </a:lnTo>
                    <a:lnTo>
                      <a:pt x="1458" y="25863"/>
                    </a:lnTo>
                    <a:lnTo>
                      <a:pt x="5438" y="31786"/>
                    </a:lnTo>
                    <a:lnTo>
                      <a:pt x="11347" y="35782"/>
                    </a:lnTo>
                    <a:lnTo>
                      <a:pt x="18592" y="37249"/>
                    </a:lnTo>
                    <a:lnTo>
                      <a:pt x="25810" y="35782"/>
                    </a:lnTo>
                    <a:lnTo>
                      <a:pt x="31708" y="31786"/>
                    </a:lnTo>
                    <a:lnTo>
                      <a:pt x="35687" y="25863"/>
                    </a:lnTo>
                    <a:lnTo>
                      <a:pt x="37147" y="18618"/>
                    </a:lnTo>
                    <a:lnTo>
                      <a:pt x="35687" y="11374"/>
                    </a:lnTo>
                    <a:lnTo>
                      <a:pt x="31708" y="5456"/>
                    </a:lnTo>
                    <a:lnTo>
                      <a:pt x="25810" y="1464"/>
                    </a:lnTo>
                    <a:lnTo>
                      <a:pt x="18592" y="0"/>
                    </a:lnTo>
                    <a:close/>
                  </a:path>
                </a:pathLst>
              </a:custGeom>
              <a:solidFill>
                <a:srgbClr val="0079C1"/>
              </a:solidFill>
            </p:spPr>
            <p:txBody>
              <a:bodyPr wrap="square" lIns="0" tIns="0" rIns="0" bIns="0" rtlCol="0"/>
              <a:lstStyle/>
              <a:p>
                <a:endParaRPr sz="1412">
                  <a:solidFill>
                    <a:prstClr val="black"/>
                  </a:solidFill>
                </a:endParaRPr>
              </a:p>
            </p:txBody>
          </p:sp>
          <p:sp>
            <p:nvSpPr>
              <p:cNvPr id="115" name="object 115"/>
              <p:cNvSpPr/>
              <p:nvPr/>
            </p:nvSpPr>
            <p:spPr>
              <a:xfrm>
                <a:off x="8084424" y="1398722"/>
                <a:ext cx="37465" cy="37465"/>
              </a:xfrm>
              <a:custGeom>
                <a:avLst/>
                <a:gdLst/>
                <a:ahLst/>
                <a:cxnLst/>
                <a:rect l="l" t="t" r="r" b="b"/>
                <a:pathLst>
                  <a:path w="37465" h="37465">
                    <a:moveTo>
                      <a:pt x="18594" y="37241"/>
                    </a:moveTo>
                    <a:lnTo>
                      <a:pt x="25809" y="35775"/>
                    </a:lnTo>
                    <a:lnTo>
                      <a:pt x="31708" y="31779"/>
                    </a:lnTo>
                    <a:lnTo>
                      <a:pt x="35689" y="25856"/>
                    </a:lnTo>
                    <a:lnTo>
                      <a:pt x="37149" y="18610"/>
                    </a:lnTo>
                    <a:lnTo>
                      <a:pt x="35689" y="11367"/>
                    </a:lnTo>
                    <a:lnTo>
                      <a:pt x="31708" y="5452"/>
                    </a:lnTo>
                    <a:lnTo>
                      <a:pt x="25809" y="1462"/>
                    </a:lnTo>
                    <a:lnTo>
                      <a:pt x="18594" y="0"/>
                    </a:lnTo>
                    <a:lnTo>
                      <a:pt x="11348" y="1462"/>
                    </a:lnTo>
                    <a:lnTo>
                      <a:pt x="5439" y="5452"/>
                    </a:lnTo>
                    <a:lnTo>
                      <a:pt x="1458" y="11367"/>
                    </a:lnTo>
                    <a:lnTo>
                      <a:pt x="0" y="18610"/>
                    </a:lnTo>
                    <a:lnTo>
                      <a:pt x="1458" y="25856"/>
                    </a:lnTo>
                    <a:lnTo>
                      <a:pt x="5439" y="31779"/>
                    </a:lnTo>
                    <a:lnTo>
                      <a:pt x="11348" y="35775"/>
                    </a:lnTo>
                    <a:lnTo>
                      <a:pt x="18594" y="37241"/>
                    </a:lnTo>
                    <a:close/>
                  </a:path>
                </a:pathLst>
              </a:custGeom>
              <a:ln w="9905">
                <a:solidFill>
                  <a:srgbClr val="0079C1"/>
                </a:solidFill>
              </a:ln>
            </p:spPr>
            <p:txBody>
              <a:bodyPr wrap="square" lIns="0" tIns="0" rIns="0" bIns="0" rtlCol="0"/>
              <a:lstStyle/>
              <a:p>
                <a:endParaRPr sz="1412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16" name="object 116"/>
            <p:cNvGrpSpPr/>
            <p:nvPr/>
          </p:nvGrpSpPr>
          <p:grpSpPr>
            <a:xfrm>
              <a:off x="7831081" y="1757430"/>
              <a:ext cx="42022" cy="42022"/>
              <a:chOff x="8390049" y="1453167"/>
              <a:chExt cx="47625" cy="47625"/>
            </a:xfrm>
          </p:grpSpPr>
          <p:sp>
            <p:nvSpPr>
              <p:cNvPr id="117" name="object 117"/>
              <p:cNvSpPr/>
              <p:nvPr/>
            </p:nvSpPr>
            <p:spPr>
              <a:xfrm>
                <a:off x="8395004" y="1458112"/>
                <a:ext cx="37465" cy="37465"/>
              </a:xfrm>
              <a:custGeom>
                <a:avLst/>
                <a:gdLst/>
                <a:ahLst/>
                <a:cxnLst/>
                <a:rect l="l" t="t" r="r" b="b"/>
                <a:pathLst>
                  <a:path w="37465" h="37465">
                    <a:moveTo>
                      <a:pt x="18592" y="0"/>
                    </a:moveTo>
                    <a:lnTo>
                      <a:pt x="11347" y="1464"/>
                    </a:lnTo>
                    <a:lnTo>
                      <a:pt x="5438" y="5456"/>
                    </a:lnTo>
                    <a:lnTo>
                      <a:pt x="1458" y="11374"/>
                    </a:lnTo>
                    <a:lnTo>
                      <a:pt x="0" y="18618"/>
                    </a:lnTo>
                    <a:lnTo>
                      <a:pt x="1458" y="25863"/>
                    </a:lnTo>
                    <a:lnTo>
                      <a:pt x="5438" y="31786"/>
                    </a:lnTo>
                    <a:lnTo>
                      <a:pt x="11347" y="35782"/>
                    </a:lnTo>
                    <a:lnTo>
                      <a:pt x="18592" y="37249"/>
                    </a:lnTo>
                    <a:lnTo>
                      <a:pt x="25810" y="35782"/>
                    </a:lnTo>
                    <a:lnTo>
                      <a:pt x="31708" y="31786"/>
                    </a:lnTo>
                    <a:lnTo>
                      <a:pt x="35687" y="25863"/>
                    </a:lnTo>
                    <a:lnTo>
                      <a:pt x="37147" y="18618"/>
                    </a:lnTo>
                    <a:lnTo>
                      <a:pt x="35687" y="11374"/>
                    </a:lnTo>
                    <a:lnTo>
                      <a:pt x="31708" y="5456"/>
                    </a:lnTo>
                    <a:lnTo>
                      <a:pt x="25810" y="1464"/>
                    </a:lnTo>
                    <a:lnTo>
                      <a:pt x="18592" y="0"/>
                    </a:lnTo>
                    <a:close/>
                  </a:path>
                </a:pathLst>
              </a:custGeom>
              <a:solidFill>
                <a:srgbClr val="0079C1"/>
              </a:solidFill>
            </p:spPr>
            <p:txBody>
              <a:bodyPr wrap="square" lIns="0" tIns="0" rIns="0" bIns="0" rtlCol="0"/>
              <a:lstStyle/>
              <a:p>
                <a:endParaRPr sz="1412">
                  <a:solidFill>
                    <a:prstClr val="black"/>
                  </a:solidFill>
                </a:endParaRPr>
              </a:p>
            </p:txBody>
          </p:sp>
          <p:sp>
            <p:nvSpPr>
              <p:cNvPr id="118" name="object 118"/>
              <p:cNvSpPr/>
              <p:nvPr/>
            </p:nvSpPr>
            <p:spPr>
              <a:xfrm>
                <a:off x="8395002" y="1458119"/>
                <a:ext cx="37465" cy="37465"/>
              </a:xfrm>
              <a:custGeom>
                <a:avLst/>
                <a:gdLst/>
                <a:ahLst/>
                <a:cxnLst/>
                <a:rect l="l" t="t" r="r" b="b"/>
                <a:pathLst>
                  <a:path w="37465" h="37465">
                    <a:moveTo>
                      <a:pt x="18594" y="37241"/>
                    </a:moveTo>
                    <a:lnTo>
                      <a:pt x="25809" y="35775"/>
                    </a:lnTo>
                    <a:lnTo>
                      <a:pt x="31708" y="31779"/>
                    </a:lnTo>
                    <a:lnTo>
                      <a:pt x="35689" y="25856"/>
                    </a:lnTo>
                    <a:lnTo>
                      <a:pt x="37149" y="18610"/>
                    </a:lnTo>
                    <a:lnTo>
                      <a:pt x="35689" y="11367"/>
                    </a:lnTo>
                    <a:lnTo>
                      <a:pt x="31708" y="5452"/>
                    </a:lnTo>
                    <a:lnTo>
                      <a:pt x="25809" y="1462"/>
                    </a:lnTo>
                    <a:lnTo>
                      <a:pt x="18594" y="0"/>
                    </a:lnTo>
                    <a:lnTo>
                      <a:pt x="11348" y="1462"/>
                    </a:lnTo>
                    <a:lnTo>
                      <a:pt x="5439" y="5452"/>
                    </a:lnTo>
                    <a:lnTo>
                      <a:pt x="1458" y="11367"/>
                    </a:lnTo>
                    <a:lnTo>
                      <a:pt x="0" y="18610"/>
                    </a:lnTo>
                    <a:lnTo>
                      <a:pt x="1458" y="25856"/>
                    </a:lnTo>
                    <a:lnTo>
                      <a:pt x="5439" y="31779"/>
                    </a:lnTo>
                    <a:lnTo>
                      <a:pt x="11348" y="35775"/>
                    </a:lnTo>
                    <a:lnTo>
                      <a:pt x="18594" y="37241"/>
                    </a:lnTo>
                    <a:close/>
                  </a:path>
                </a:pathLst>
              </a:custGeom>
              <a:ln w="9905">
                <a:solidFill>
                  <a:srgbClr val="0079C1"/>
                </a:solidFill>
              </a:ln>
            </p:spPr>
            <p:txBody>
              <a:bodyPr wrap="square" lIns="0" tIns="0" rIns="0" bIns="0" rtlCol="0"/>
              <a:lstStyle/>
              <a:p>
                <a:endParaRPr sz="1412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19" name="object 119"/>
            <p:cNvGrpSpPr/>
            <p:nvPr/>
          </p:nvGrpSpPr>
          <p:grpSpPr>
            <a:xfrm>
              <a:off x="8102208" y="1757430"/>
              <a:ext cx="42022" cy="42022"/>
              <a:chOff x="8697326" y="1453167"/>
              <a:chExt cx="47625" cy="47625"/>
            </a:xfrm>
          </p:grpSpPr>
          <p:sp>
            <p:nvSpPr>
              <p:cNvPr id="120" name="object 120"/>
              <p:cNvSpPr/>
              <p:nvPr/>
            </p:nvSpPr>
            <p:spPr>
              <a:xfrm>
                <a:off x="8702281" y="1458112"/>
                <a:ext cx="37465" cy="37465"/>
              </a:xfrm>
              <a:custGeom>
                <a:avLst/>
                <a:gdLst/>
                <a:ahLst/>
                <a:cxnLst/>
                <a:rect l="l" t="t" r="r" b="b"/>
                <a:pathLst>
                  <a:path w="37465" h="37465">
                    <a:moveTo>
                      <a:pt x="18592" y="0"/>
                    </a:moveTo>
                    <a:lnTo>
                      <a:pt x="11342" y="1464"/>
                    </a:lnTo>
                    <a:lnTo>
                      <a:pt x="5434" y="5456"/>
                    </a:lnTo>
                    <a:lnTo>
                      <a:pt x="1456" y="11374"/>
                    </a:lnTo>
                    <a:lnTo>
                      <a:pt x="0" y="18618"/>
                    </a:lnTo>
                    <a:lnTo>
                      <a:pt x="1456" y="25863"/>
                    </a:lnTo>
                    <a:lnTo>
                      <a:pt x="5434" y="31786"/>
                    </a:lnTo>
                    <a:lnTo>
                      <a:pt x="11342" y="35782"/>
                    </a:lnTo>
                    <a:lnTo>
                      <a:pt x="18592" y="37249"/>
                    </a:lnTo>
                    <a:lnTo>
                      <a:pt x="25805" y="35782"/>
                    </a:lnTo>
                    <a:lnTo>
                      <a:pt x="31703" y="31786"/>
                    </a:lnTo>
                    <a:lnTo>
                      <a:pt x="35686" y="25863"/>
                    </a:lnTo>
                    <a:lnTo>
                      <a:pt x="37147" y="18618"/>
                    </a:lnTo>
                    <a:lnTo>
                      <a:pt x="35686" y="11374"/>
                    </a:lnTo>
                    <a:lnTo>
                      <a:pt x="31703" y="5456"/>
                    </a:lnTo>
                    <a:lnTo>
                      <a:pt x="25805" y="1464"/>
                    </a:lnTo>
                    <a:lnTo>
                      <a:pt x="18592" y="0"/>
                    </a:lnTo>
                    <a:close/>
                  </a:path>
                </a:pathLst>
              </a:custGeom>
              <a:solidFill>
                <a:srgbClr val="0079C1"/>
              </a:solidFill>
            </p:spPr>
            <p:txBody>
              <a:bodyPr wrap="square" lIns="0" tIns="0" rIns="0" bIns="0" rtlCol="0"/>
              <a:lstStyle/>
              <a:p>
                <a:endParaRPr sz="1412">
                  <a:solidFill>
                    <a:prstClr val="black"/>
                  </a:solidFill>
                </a:endParaRPr>
              </a:p>
            </p:txBody>
          </p:sp>
          <p:sp>
            <p:nvSpPr>
              <p:cNvPr id="121" name="object 121"/>
              <p:cNvSpPr/>
              <p:nvPr/>
            </p:nvSpPr>
            <p:spPr>
              <a:xfrm>
                <a:off x="8702279" y="1458119"/>
                <a:ext cx="37465" cy="37465"/>
              </a:xfrm>
              <a:custGeom>
                <a:avLst/>
                <a:gdLst/>
                <a:ahLst/>
                <a:cxnLst/>
                <a:rect l="l" t="t" r="r" b="b"/>
                <a:pathLst>
                  <a:path w="37465" h="37465">
                    <a:moveTo>
                      <a:pt x="18594" y="37241"/>
                    </a:moveTo>
                    <a:lnTo>
                      <a:pt x="25809" y="35775"/>
                    </a:lnTo>
                    <a:lnTo>
                      <a:pt x="31708" y="31779"/>
                    </a:lnTo>
                    <a:lnTo>
                      <a:pt x="35689" y="25856"/>
                    </a:lnTo>
                    <a:lnTo>
                      <a:pt x="37149" y="18610"/>
                    </a:lnTo>
                    <a:lnTo>
                      <a:pt x="35689" y="11367"/>
                    </a:lnTo>
                    <a:lnTo>
                      <a:pt x="31708" y="5452"/>
                    </a:lnTo>
                    <a:lnTo>
                      <a:pt x="25809" y="1462"/>
                    </a:lnTo>
                    <a:lnTo>
                      <a:pt x="18594" y="0"/>
                    </a:lnTo>
                    <a:lnTo>
                      <a:pt x="11348" y="1462"/>
                    </a:lnTo>
                    <a:lnTo>
                      <a:pt x="5439" y="5452"/>
                    </a:lnTo>
                    <a:lnTo>
                      <a:pt x="1458" y="11367"/>
                    </a:lnTo>
                    <a:lnTo>
                      <a:pt x="0" y="18610"/>
                    </a:lnTo>
                    <a:lnTo>
                      <a:pt x="1458" y="25856"/>
                    </a:lnTo>
                    <a:lnTo>
                      <a:pt x="5439" y="31779"/>
                    </a:lnTo>
                    <a:lnTo>
                      <a:pt x="11348" y="35775"/>
                    </a:lnTo>
                    <a:lnTo>
                      <a:pt x="18594" y="37241"/>
                    </a:lnTo>
                    <a:close/>
                  </a:path>
                </a:pathLst>
              </a:custGeom>
              <a:ln w="9905">
                <a:solidFill>
                  <a:srgbClr val="0079C1"/>
                </a:solidFill>
              </a:ln>
            </p:spPr>
            <p:txBody>
              <a:bodyPr wrap="square" lIns="0" tIns="0" rIns="0" bIns="0" rtlCol="0"/>
              <a:lstStyle/>
              <a:p>
                <a:endParaRPr sz="1412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22" name="object 122"/>
            <p:cNvGrpSpPr/>
            <p:nvPr/>
          </p:nvGrpSpPr>
          <p:grpSpPr>
            <a:xfrm>
              <a:off x="8443292" y="1994305"/>
              <a:ext cx="42022" cy="42022"/>
              <a:chOff x="9083888" y="1721626"/>
              <a:chExt cx="47625" cy="47625"/>
            </a:xfrm>
          </p:grpSpPr>
          <p:sp>
            <p:nvSpPr>
              <p:cNvPr id="123" name="object 123"/>
              <p:cNvSpPr/>
              <p:nvPr/>
            </p:nvSpPr>
            <p:spPr>
              <a:xfrm>
                <a:off x="9088831" y="1726590"/>
                <a:ext cx="37465" cy="37465"/>
              </a:xfrm>
              <a:custGeom>
                <a:avLst/>
                <a:gdLst/>
                <a:ahLst/>
                <a:cxnLst/>
                <a:rect l="l" t="t" r="r" b="b"/>
                <a:pathLst>
                  <a:path w="37465" h="37464">
                    <a:moveTo>
                      <a:pt x="18605" y="0"/>
                    </a:moveTo>
                    <a:lnTo>
                      <a:pt x="11358" y="1462"/>
                    </a:lnTo>
                    <a:lnTo>
                      <a:pt x="5445" y="5449"/>
                    </a:lnTo>
                    <a:lnTo>
                      <a:pt x="1460" y="11363"/>
                    </a:lnTo>
                    <a:lnTo>
                      <a:pt x="0" y="18605"/>
                    </a:lnTo>
                    <a:lnTo>
                      <a:pt x="1460" y="25847"/>
                    </a:lnTo>
                    <a:lnTo>
                      <a:pt x="5445" y="31761"/>
                    </a:lnTo>
                    <a:lnTo>
                      <a:pt x="11358" y="35748"/>
                    </a:lnTo>
                    <a:lnTo>
                      <a:pt x="18605" y="37211"/>
                    </a:lnTo>
                    <a:lnTo>
                      <a:pt x="25817" y="35748"/>
                    </a:lnTo>
                    <a:lnTo>
                      <a:pt x="31716" y="31761"/>
                    </a:lnTo>
                    <a:lnTo>
                      <a:pt x="35698" y="25847"/>
                    </a:lnTo>
                    <a:lnTo>
                      <a:pt x="37160" y="18605"/>
                    </a:lnTo>
                    <a:lnTo>
                      <a:pt x="35698" y="11363"/>
                    </a:lnTo>
                    <a:lnTo>
                      <a:pt x="31716" y="5449"/>
                    </a:lnTo>
                    <a:lnTo>
                      <a:pt x="25817" y="1462"/>
                    </a:lnTo>
                    <a:lnTo>
                      <a:pt x="18605" y="0"/>
                    </a:lnTo>
                    <a:close/>
                  </a:path>
                </a:pathLst>
              </a:custGeom>
              <a:solidFill>
                <a:srgbClr val="0079C1"/>
              </a:solidFill>
            </p:spPr>
            <p:txBody>
              <a:bodyPr wrap="square" lIns="0" tIns="0" rIns="0" bIns="0" rtlCol="0"/>
              <a:lstStyle/>
              <a:p>
                <a:endParaRPr sz="1412">
                  <a:solidFill>
                    <a:prstClr val="black"/>
                  </a:solidFill>
                </a:endParaRPr>
              </a:p>
            </p:txBody>
          </p:sp>
          <p:sp>
            <p:nvSpPr>
              <p:cNvPr id="124" name="object 124"/>
              <p:cNvSpPr/>
              <p:nvPr/>
            </p:nvSpPr>
            <p:spPr>
              <a:xfrm>
                <a:off x="9088841" y="1726579"/>
                <a:ext cx="37465" cy="37465"/>
              </a:xfrm>
              <a:custGeom>
                <a:avLst/>
                <a:gdLst/>
                <a:ahLst/>
                <a:cxnLst/>
                <a:rect l="l" t="t" r="r" b="b"/>
                <a:pathLst>
                  <a:path w="37465" h="37464">
                    <a:moveTo>
                      <a:pt x="18594" y="37221"/>
                    </a:moveTo>
                    <a:lnTo>
                      <a:pt x="25809" y="35758"/>
                    </a:lnTo>
                    <a:lnTo>
                      <a:pt x="31708" y="31769"/>
                    </a:lnTo>
                    <a:lnTo>
                      <a:pt x="35689" y="25853"/>
                    </a:lnTo>
                    <a:lnTo>
                      <a:pt x="37149" y="18610"/>
                    </a:lnTo>
                    <a:lnTo>
                      <a:pt x="35689" y="11367"/>
                    </a:lnTo>
                    <a:lnTo>
                      <a:pt x="31708" y="5452"/>
                    </a:lnTo>
                    <a:lnTo>
                      <a:pt x="25809" y="1462"/>
                    </a:lnTo>
                    <a:lnTo>
                      <a:pt x="18594" y="0"/>
                    </a:lnTo>
                    <a:lnTo>
                      <a:pt x="11348" y="1462"/>
                    </a:lnTo>
                    <a:lnTo>
                      <a:pt x="5439" y="5452"/>
                    </a:lnTo>
                    <a:lnTo>
                      <a:pt x="1458" y="11367"/>
                    </a:lnTo>
                    <a:lnTo>
                      <a:pt x="0" y="18610"/>
                    </a:lnTo>
                    <a:lnTo>
                      <a:pt x="1458" y="25853"/>
                    </a:lnTo>
                    <a:lnTo>
                      <a:pt x="5439" y="31769"/>
                    </a:lnTo>
                    <a:lnTo>
                      <a:pt x="11348" y="35758"/>
                    </a:lnTo>
                    <a:lnTo>
                      <a:pt x="18594" y="37221"/>
                    </a:lnTo>
                    <a:close/>
                  </a:path>
                </a:pathLst>
              </a:custGeom>
              <a:ln w="9905">
                <a:solidFill>
                  <a:srgbClr val="0079C1"/>
                </a:solidFill>
              </a:ln>
            </p:spPr>
            <p:txBody>
              <a:bodyPr wrap="square" lIns="0" tIns="0" rIns="0" bIns="0" rtlCol="0"/>
              <a:lstStyle/>
              <a:p>
                <a:endParaRPr sz="1412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25" name="object 125"/>
            <p:cNvGrpSpPr/>
            <p:nvPr/>
          </p:nvGrpSpPr>
          <p:grpSpPr>
            <a:xfrm>
              <a:off x="8443292" y="2372812"/>
              <a:ext cx="42022" cy="42022"/>
              <a:chOff x="9083888" y="2150600"/>
              <a:chExt cx="47625" cy="47625"/>
            </a:xfrm>
          </p:grpSpPr>
          <p:sp>
            <p:nvSpPr>
              <p:cNvPr id="126" name="object 126"/>
              <p:cNvSpPr/>
              <p:nvPr/>
            </p:nvSpPr>
            <p:spPr>
              <a:xfrm>
                <a:off x="9088831" y="2155545"/>
                <a:ext cx="37465" cy="37465"/>
              </a:xfrm>
              <a:custGeom>
                <a:avLst/>
                <a:gdLst/>
                <a:ahLst/>
                <a:cxnLst/>
                <a:rect l="l" t="t" r="r" b="b"/>
                <a:pathLst>
                  <a:path w="37465" h="37464">
                    <a:moveTo>
                      <a:pt x="18605" y="0"/>
                    </a:moveTo>
                    <a:lnTo>
                      <a:pt x="11358" y="1462"/>
                    </a:lnTo>
                    <a:lnTo>
                      <a:pt x="5445" y="5453"/>
                    </a:lnTo>
                    <a:lnTo>
                      <a:pt x="1460" y="11374"/>
                    </a:lnTo>
                    <a:lnTo>
                      <a:pt x="0" y="18630"/>
                    </a:lnTo>
                    <a:lnTo>
                      <a:pt x="1460" y="25869"/>
                    </a:lnTo>
                    <a:lnTo>
                      <a:pt x="5445" y="31788"/>
                    </a:lnTo>
                    <a:lnTo>
                      <a:pt x="11358" y="35783"/>
                    </a:lnTo>
                    <a:lnTo>
                      <a:pt x="18605" y="37249"/>
                    </a:lnTo>
                    <a:lnTo>
                      <a:pt x="25817" y="35783"/>
                    </a:lnTo>
                    <a:lnTo>
                      <a:pt x="31716" y="31788"/>
                    </a:lnTo>
                    <a:lnTo>
                      <a:pt x="35698" y="25869"/>
                    </a:lnTo>
                    <a:lnTo>
                      <a:pt x="37160" y="18630"/>
                    </a:lnTo>
                    <a:lnTo>
                      <a:pt x="35698" y="11374"/>
                    </a:lnTo>
                    <a:lnTo>
                      <a:pt x="31716" y="5453"/>
                    </a:lnTo>
                    <a:lnTo>
                      <a:pt x="25817" y="1462"/>
                    </a:lnTo>
                    <a:lnTo>
                      <a:pt x="18605" y="0"/>
                    </a:lnTo>
                    <a:close/>
                  </a:path>
                </a:pathLst>
              </a:custGeom>
              <a:solidFill>
                <a:srgbClr val="0079C1"/>
              </a:solidFill>
            </p:spPr>
            <p:txBody>
              <a:bodyPr wrap="square" lIns="0" tIns="0" rIns="0" bIns="0" rtlCol="0"/>
              <a:lstStyle/>
              <a:p>
                <a:endParaRPr sz="1412">
                  <a:solidFill>
                    <a:prstClr val="black"/>
                  </a:solidFill>
                </a:endParaRPr>
              </a:p>
            </p:txBody>
          </p:sp>
          <p:sp>
            <p:nvSpPr>
              <p:cNvPr id="127" name="object 127"/>
              <p:cNvSpPr/>
              <p:nvPr/>
            </p:nvSpPr>
            <p:spPr>
              <a:xfrm>
                <a:off x="9088841" y="2155553"/>
                <a:ext cx="37465" cy="37465"/>
              </a:xfrm>
              <a:custGeom>
                <a:avLst/>
                <a:gdLst/>
                <a:ahLst/>
                <a:cxnLst/>
                <a:rect l="l" t="t" r="r" b="b"/>
                <a:pathLst>
                  <a:path w="37465" h="37464">
                    <a:moveTo>
                      <a:pt x="18594" y="37241"/>
                    </a:moveTo>
                    <a:lnTo>
                      <a:pt x="25809" y="35775"/>
                    </a:lnTo>
                    <a:lnTo>
                      <a:pt x="31708" y="31782"/>
                    </a:lnTo>
                    <a:lnTo>
                      <a:pt x="35689" y="25865"/>
                    </a:lnTo>
                    <a:lnTo>
                      <a:pt x="37149" y="18630"/>
                    </a:lnTo>
                    <a:lnTo>
                      <a:pt x="35689" y="11376"/>
                    </a:lnTo>
                    <a:lnTo>
                      <a:pt x="31708" y="5454"/>
                    </a:lnTo>
                    <a:lnTo>
                      <a:pt x="25809" y="1463"/>
                    </a:lnTo>
                    <a:lnTo>
                      <a:pt x="18594" y="0"/>
                    </a:lnTo>
                    <a:lnTo>
                      <a:pt x="11348" y="1463"/>
                    </a:lnTo>
                    <a:lnTo>
                      <a:pt x="5439" y="5454"/>
                    </a:lnTo>
                    <a:lnTo>
                      <a:pt x="1458" y="11376"/>
                    </a:lnTo>
                    <a:lnTo>
                      <a:pt x="0" y="18630"/>
                    </a:lnTo>
                    <a:lnTo>
                      <a:pt x="1458" y="25865"/>
                    </a:lnTo>
                    <a:lnTo>
                      <a:pt x="5439" y="31782"/>
                    </a:lnTo>
                    <a:lnTo>
                      <a:pt x="11348" y="35775"/>
                    </a:lnTo>
                    <a:lnTo>
                      <a:pt x="18594" y="37241"/>
                    </a:lnTo>
                    <a:close/>
                  </a:path>
                </a:pathLst>
              </a:custGeom>
              <a:ln w="9905">
                <a:solidFill>
                  <a:srgbClr val="0079C1"/>
                </a:solidFill>
              </a:ln>
            </p:spPr>
            <p:txBody>
              <a:bodyPr wrap="square" lIns="0" tIns="0" rIns="0" bIns="0" rtlCol="0"/>
              <a:lstStyle/>
              <a:p>
                <a:endParaRPr sz="1412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28" name="object 128"/>
            <p:cNvGrpSpPr/>
            <p:nvPr/>
          </p:nvGrpSpPr>
          <p:grpSpPr>
            <a:xfrm>
              <a:off x="8443292" y="2937661"/>
              <a:ext cx="333375" cy="42022"/>
              <a:chOff x="9083888" y="2790763"/>
              <a:chExt cx="377825" cy="47625"/>
            </a:xfrm>
          </p:grpSpPr>
          <p:sp>
            <p:nvSpPr>
              <p:cNvPr id="129" name="object 129"/>
              <p:cNvSpPr/>
              <p:nvPr/>
            </p:nvSpPr>
            <p:spPr>
              <a:xfrm>
                <a:off x="9088831" y="2795714"/>
                <a:ext cx="37465" cy="37465"/>
              </a:xfrm>
              <a:custGeom>
                <a:avLst/>
                <a:gdLst/>
                <a:ahLst/>
                <a:cxnLst/>
                <a:rect l="l" t="t" r="r" b="b"/>
                <a:pathLst>
                  <a:path w="37465" h="37464">
                    <a:moveTo>
                      <a:pt x="18605" y="0"/>
                    </a:moveTo>
                    <a:lnTo>
                      <a:pt x="11358" y="1460"/>
                    </a:lnTo>
                    <a:lnTo>
                      <a:pt x="5445" y="5446"/>
                    </a:lnTo>
                    <a:lnTo>
                      <a:pt x="1460" y="11363"/>
                    </a:lnTo>
                    <a:lnTo>
                      <a:pt x="0" y="18618"/>
                    </a:lnTo>
                    <a:lnTo>
                      <a:pt x="1460" y="25859"/>
                    </a:lnTo>
                    <a:lnTo>
                      <a:pt x="5445" y="31773"/>
                    </a:lnTo>
                    <a:lnTo>
                      <a:pt x="11358" y="35761"/>
                    </a:lnTo>
                    <a:lnTo>
                      <a:pt x="18605" y="37223"/>
                    </a:lnTo>
                    <a:lnTo>
                      <a:pt x="25817" y="35761"/>
                    </a:lnTo>
                    <a:lnTo>
                      <a:pt x="31716" y="31773"/>
                    </a:lnTo>
                    <a:lnTo>
                      <a:pt x="35698" y="25859"/>
                    </a:lnTo>
                    <a:lnTo>
                      <a:pt x="37160" y="18618"/>
                    </a:lnTo>
                    <a:lnTo>
                      <a:pt x="35698" y="11363"/>
                    </a:lnTo>
                    <a:lnTo>
                      <a:pt x="31716" y="5446"/>
                    </a:lnTo>
                    <a:lnTo>
                      <a:pt x="25817" y="1460"/>
                    </a:lnTo>
                    <a:lnTo>
                      <a:pt x="18605" y="0"/>
                    </a:lnTo>
                    <a:close/>
                  </a:path>
                </a:pathLst>
              </a:custGeom>
              <a:solidFill>
                <a:srgbClr val="0079C1"/>
              </a:solidFill>
            </p:spPr>
            <p:txBody>
              <a:bodyPr wrap="square" lIns="0" tIns="0" rIns="0" bIns="0" rtlCol="0"/>
              <a:lstStyle/>
              <a:p>
                <a:endParaRPr sz="1412">
                  <a:solidFill>
                    <a:prstClr val="black"/>
                  </a:solidFill>
                </a:endParaRPr>
              </a:p>
            </p:txBody>
          </p:sp>
          <p:sp>
            <p:nvSpPr>
              <p:cNvPr id="130" name="object 130"/>
              <p:cNvSpPr/>
              <p:nvPr/>
            </p:nvSpPr>
            <p:spPr>
              <a:xfrm>
                <a:off x="9088841" y="2795716"/>
                <a:ext cx="37465" cy="37465"/>
              </a:xfrm>
              <a:custGeom>
                <a:avLst/>
                <a:gdLst/>
                <a:ahLst/>
                <a:cxnLst/>
                <a:rect l="l" t="t" r="r" b="b"/>
                <a:pathLst>
                  <a:path w="37465" h="37464">
                    <a:moveTo>
                      <a:pt x="18594" y="37221"/>
                    </a:moveTo>
                    <a:lnTo>
                      <a:pt x="25809" y="35758"/>
                    </a:lnTo>
                    <a:lnTo>
                      <a:pt x="31708" y="31769"/>
                    </a:lnTo>
                    <a:lnTo>
                      <a:pt x="35689" y="25853"/>
                    </a:lnTo>
                    <a:lnTo>
                      <a:pt x="37149" y="18610"/>
                    </a:lnTo>
                    <a:lnTo>
                      <a:pt x="35689" y="11359"/>
                    </a:lnTo>
                    <a:lnTo>
                      <a:pt x="31708" y="5444"/>
                    </a:lnTo>
                    <a:lnTo>
                      <a:pt x="25809" y="1460"/>
                    </a:lnTo>
                    <a:lnTo>
                      <a:pt x="18594" y="0"/>
                    </a:lnTo>
                    <a:lnTo>
                      <a:pt x="11348" y="1460"/>
                    </a:lnTo>
                    <a:lnTo>
                      <a:pt x="5439" y="5444"/>
                    </a:lnTo>
                    <a:lnTo>
                      <a:pt x="1458" y="11359"/>
                    </a:lnTo>
                    <a:lnTo>
                      <a:pt x="0" y="18610"/>
                    </a:lnTo>
                    <a:lnTo>
                      <a:pt x="1458" y="25853"/>
                    </a:lnTo>
                    <a:lnTo>
                      <a:pt x="5439" y="31769"/>
                    </a:lnTo>
                    <a:lnTo>
                      <a:pt x="11348" y="35758"/>
                    </a:lnTo>
                    <a:lnTo>
                      <a:pt x="18594" y="37221"/>
                    </a:lnTo>
                    <a:close/>
                  </a:path>
                </a:pathLst>
              </a:custGeom>
              <a:ln w="9905">
                <a:solidFill>
                  <a:srgbClr val="0079C1"/>
                </a:solidFill>
              </a:ln>
            </p:spPr>
            <p:txBody>
              <a:bodyPr wrap="square" lIns="0" tIns="0" rIns="0" bIns="0" rtlCol="0"/>
              <a:lstStyle/>
              <a:p>
                <a:endParaRPr sz="1412">
                  <a:solidFill>
                    <a:prstClr val="black"/>
                  </a:solidFill>
                </a:endParaRPr>
              </a:p>
            </p:txBody>
          </p:sp>
          <p:sp>
            <p:nvSpPr>
              <p:cNvPr id="131" name="object 131"/>
              <p:cNvSpPr/>
              <p:nvPr/>
            </p:nvSpPr>
            <p:spPr>
              <a:xfrm>
                <a:off x="9171444" y="2795714"/>
                <a:ext cx="37465" cy="37465"/>
              </a:xfrm>
              <a:custGeom>
                <a:avLst/>
                <a:gdLst/>
                <a:ahLst/>
                <a:cxnLst/>
                <a:rect l="l" t="t" r="r" b="b"/>
                <a:pathLst>
                  <a:path w="37465" h="37464">
                    <a:moveTo>
                      <a:pt x="18592" y="0"/>
                    </a:moveTo>
                    <a:lnTo>
                      <a:pt x="11347" y="1460"/>
                    </a:lnTo>
                    <a:lnTo>
                      <a:pt x="5438" y="5446"/>
                    </a:lnTo>
                    <a:lnTo>
                      <a:pt x="1458" y="11363"/>
                    </a:lnTo>
                    <a:lnTo>
                      <a:pt x="0" y="18618"/>
                    </a:lnTo>
                    <a:lnTo>
                      <a:pt x="1458" y="25859"/>
                    </a:lnTo>
                    <a:lnTo>
                      <a:pt x="5438" y="31773"/>
                    </a:lnTo>
                    <a:lnTo>
                      <a:pt x="11347" y="35761"/>
                    </a:lnTo>
                    <a:lnTo>
                      <a:pt x="18592" y="37223"/>
                    </a:lnTo>
                    <a:lnTo>
                      <a:pt x="25805" y="35761"/>
                    </a:lnTo>
                    <a:lnTo>
                      <a:pt x="31703" y="31773"/>
                    </a:lnTo>
                    <a:lnTo>
                      <a:pt x="35686" y="25859"/>
                    </a:lnTo>
                    <a:lnTo>
                      <a:pt x="37147" y="18618"/>
                    </a:lnTo>
                    <a:lnTo>
                      <a:pt x="35686" y="11363"/>
                    </a:lnTo>
                    <a:lnTo>
                      <a:pt x="31703" y="5446"/>
                    </a:lnTo>
                    <a:lnTo>
                      <a:pt x="25805" y="1460"/>
                    </a:lnTo>
                    <a:lnTo>
                      <a:pt x="18592" y="0"/>
                    </a:lnTo>
                    <a:close/>
                  </a:path>
                </a:pathLst>
              </a:custGeom>
              <a:solidFill>
                <a:srgbClr val="0079C1"/>
              </a:solidFill>
            </p:spPr>
            <p:txBody>
              <a:bodyPr wrap="square" lIns="0" tIns="0" rIns="0" bIns="0" rtlCol="0"/>
              <a:lstStyle/>
              <a:p>
                <a:endParaRPr sz="1412">
                  <a:solidFill>
                    <a:prstClr val="black"/>
                  </a:solidFill>
                </a:endParaRPr>
              </a:p>
            </p:txBody>
          </p:sp>
          <p:sp>
            <p:nvSpPr>
              <p:cNvPr id="132" name="object 132"/>
              <p:cNvSpPr/>
              <p:nvPr/>
            </p:nvSpPr>
            <p:spPr>
              <a:xfrm>
                <a:off x="9171442" y="2795716"/>
                <a:ext cx="37465" cy="37465"/>
              </a:xfrm>
              <a:custGeom>
                <a:avLst/>
                <a:gdLst/>
                <a:ahLst/>
                <a:cxnLst/>
                <a:rect l="l" t="t" r="r" b="b"/>
                <a:pathLst>
                  <a:path w="37465" h="37464">
                    <a:moveTo>
                      <a:pt x="18594" y="37221"/>
                    </a:moveTo>
                    <a:lnTo>
                      <a:pt x="25809" y="35758"/>
                    </a:lnTo>
                    <a:lnTo>
                      <a:pt x="31708" y="31769"/>
                    </a:lnTo>
                    <a:lnTo>
                      <a:pt x="35689" y="25853"/>
                    </a:lnTo>
                    <a:lnTo>
                      <a:pt x="37149" y="18610"/>
                    </a:lnTo>
                    <a:lnTo>
                      <a:pt x="35689" y="11359"/>
                    </a:lnTo>
                    <a:lnTo>
                      <a:pt x="31708" y="5444"/>
                    </a:lnTo>
                    <a:lnTo>
                      <a:pt x="25809" y="1460"/>
                    </a:lnTo>
                    <a:lnTo>
                      <a:pt x="18594" y="0"/>
                    </a:lnTo>
                    <a:lnTo>
                      <a:pt x="11348" y="1460"/>
                    </a:lnTo>
                    <a:lnTo>
                      <a:pt x="5439" y="5444"/>
                    </a:lnTo>
                    <a:lnTo>
                      <a:pt x="1458" y="11359"/>
                    </a:lnTo>
                    <a:lnTo>
                      <a:pt x="0" y="18610"/>
                    </a:lnTo>
                    <a:lnTo>
                      <a:pt x="1458" y="25853"/>
                    </a:lnTo>
                    <a:lnTo>
                      <a:pt x="5439" y="31769"/>
                    </a:lnTo>
                    <a:lnTo>
                      <a:pt x="11348" y="35758"/>
                    </a:lnTo>
                    <a:lnTo>
                      <a:pt x="18594" y="37221"/>
                    </a:lnTo>
                    <a:close/>
                  </a:path>
                </a:pathLst>
              </a:custGeom>
              <a:ln w="9905">
                <a:solidFill>
                  <a:srgbClr val="0079C1"/>
                </a:solidFill>
              </a:ln>
            </p:spPr>
            <p:txBody>
              <a:bodyPr wrap="square" lIns="0" tIns="0" rIns="0" bIns="0" rtlCol="0"/>
              <a:lstStyle/>
              <a:p>
                <a:endParaRPr sz="1412">
                  <a:solidFill>
                    <a:prstClr val="black"/>
                  </a:solidFill>
                </a:endParaRPr>
              </a:p>
            </p:txBody>
          </p:sp>
          <p:sp>
            <p:nvSpPr>
              <p:cNvPr id="133" name="object 133"/>
              <p:cNvSpPr/>
              <p:nvPr/>
            </p:nvSpPr>
            <p:spPr>
              <a:xfrm>
                <a:off x="9254045" y="2795714"/>
                <a:ext cx="37465" cy="37465"/>
              </a:xfrm>
              <a:custGeom>
                <a:avLst/>
                <a:gdLst/>
                <a:ahLst/>
                <a:cxnLst/>
                <a:rect l="l" t="t" r="r" b="b"/>
                <a:pathLst>
                  <a:path w="37465" h="37464">
                    <a:moveTo>
                      <a:pt x="18592" y="0"/>
                    </a:moveTo>
                    <a:lnTo>
                      <a:pt x="11347" y="1460"/>
                    </a:lnTo>
                    <a:lnTo>
                      <a:pt x="5438" y="5446"/>
                    </a:lnTo>
                    <a:lnTo>
                      <a:pt x="1458" y="11363"/>
                    </a:lnTo>
                    <a:lnTo>
                      <a:pt x="0" y="18618"/>
                    </a:lnTo>
                    <a:lnTo>
                      <a:pt x="1458" y="25859"/>
                    </a:lnTo>
                    <a:lnTo>
                      <a:pt x="5438" y="31773"/>
                    </a:lnTo>
                    <a:lnTo>
                      <a:pt x="11347" y="35761"/>
                    </a:lnTo>
                    <a:lnTo>
                      <a:pt x="18592" y="37223"/>
                    </a:lnTo>
                    <a:lnTo>
                      <a:pt x="25810" y="35761"/>
                    </a:lnTo>
                    <a:lnTo>
                      <a:pt x="31708" y="31773"/>
                    </a:lnTo>
                    <a:lnTo>
                      <a:pt x="35687" y="25859"/>
                    </a:lnTo>
                    <a:lnTo>
                      <a:pt x="37147" y="18618"/>
                    </a:lnTo>
                    <a:lnTo>
                      <a:pt x="35687" y="11363"/>
                    </a:lnTo>
                    <a:lnTo>
                      <a:pt x="31708" y="5446"/>
                    </a:lnTo>
                    <a:lnTo>
                      <a:pt x="25810" y="1460"/>
                    </a:lnTo>
                    <a:lnTo>
                      <a:pt x="18592" y="0"/>
                    </a:lnTo>
                    <a:close/>
                  </a:path>
                </a:pathLst>
              </a:custGeom>
              <a:solidFill>
                <a:srgbClr val="0079C1"/>
              </a:solidFill>
            </p:spPr>
            <p:txBody>
              <a:bodyPr wrap="square" lIns="0" tIns="0" rIns="0" bIns="0" rtlCol="0"/>
              <a:lstStyle/>
              <a:p>
                <a:endParaRPr sz="1412">
                  <a:solidFill>
                    <a:prstClr val="black"/>
                  </a:solidFill>
                </a:endParaRPr>
              </a:p>
            </p:txBody>
          </p:sp>
          <p:sp>
            <p:nvSpPr>
              <p:cNvPr id="134" name="object 134"/>
              <p:cNvSpPr/>
              <p:nvPr/>
            </p:nvSpPr>
            <p:spPr>
              <a:xfrm>
                <a:off x="9254043" y="2795716"/>
                <a:ext cx="37465" cy="37465"/>
              </a:xfrm>
              <a:custGeom>
                <a:avLst/>
                <a:gdLst/>
                <a:ahLst/>
                <a:cxnLst/>
                <a:rect l="l" t="t" r="r" b="b"/>
                <a:pathLst>
                  <a:path w="37465" h="37464">
                    <a:moveTo>
                      <a:pt x="18594" y="37221"/>
                    </a:moveTo>
                    <a:lnTo>
                      <a:pt x="25809" y="35758"/>
                    </a:lnTo>
                    <a:lnTo>
                      <a:pt x="31708" y="31769"/>
                    </a:lnTo>
                    <a:lnTo>
                      <a:pt x="35689" y="25853"/>
                    </a:lnTo>
                    <a:lnTo>
                      <a:pt x="37149" y="18610"/>
                    </a:lnTo>
                    <a:lnTo>
                      <a:pt x="35689" y="11359"/>
                    </a:lnTo>
                    <a:lnTo>
                      <a:pt x="31708" y="5444"/>
                    </a:lnTo>
                    <a:lnTo>
                      <a:pt x="25809" y="1460"/>
                    </a:lnTo>
                    <a:lnTo>
                      <a:pt x="18594" y="0"/>
                    </a:lnTo>
                    <a:lnTo>
                      <a:pt x="11348" y="1460"/>
                    </a:lnTo>
                    <a:lnTo>
                      <a:pt x="5439" y="5444"/>
                    </a:lnTo>
                    <a:lnTo>
                      <a:pt x="1458" y="11359"/>
                    </a:lnTo>
                    <a:lnTo>
                      <a:pt x="0" y="18610"/>
                    </a:lnTo>
                    <a:lnTo>
                      <a:pt x="1458" y="25853"/>
                    </a:lnTo>
                    <a:lnTo>
                      <a:pt x="5439" y="31769"/>
                    </a:lnTo>
                    <a:lnTo>
                      <a:pt x="11348" y="35758"/>
                    </a:lnTo>
                    <a:lnTo>
                      <a:pt x="18594" y="37221"/>
                    </a:lnTo>
                    <a:close/>
                  </a:path>
                </a:pathLst>
              </a:custGeom>
              <a:ln w="9905">
                <a:solidFill>
                  <a:srgbClr val="0079C1"/>
                </a:solidFill>
              </a:ln>
            </p:spPr>
            <p:txBody>
              <a:bodyPr wrap="square" lIns="0" tIns="0" rIns="0" bIns="0" rtlCol="0"/>
              <a:lstStyle/>
              <a:p>
                <a:endParaRPr sz="1412">
                  <a:solidFill>
                    <a:prstClr val="black"/>
                  </a:solidFill>
                </a:endParaRPr>
              </a:p>
            </p:txBody>
          </p:sp>
          <p:sp>
            <p:nvSpPr>
              <p:cNvPr id="135" name="object 135"/>
              <p:cNvSpPr/>
              <p:nvPr/>
            </p:nvSpPr>
            <p:spPr>
              <a:xfrm>
                <a:off x="9336658" y="2795714"/>
                <a:ext cx="37465" cy="37465"/>
              </a:xfrm>
              <a:custGeom>
                <a:avLst/>
                <a:gdLst/>
                <a:ahLst/>
                <a:cxnLst/>
                <a:rect l="l" t="t" r="r" b="b"/>
                <a:pathLst>
                  <a:path w="37465" h="37464">
                    <a:moveTo>
                      <a:pt x="18592" y="0"/>
                    </a:moveTo>
                    <a:lnTo>
                      <a:pt x="11347" y="1460"/>
                    </a:lnTo>
                    <a:lnTo>
                      <a:pt x="5438" y="5446"/>
                    </a:lnTo>
                    <a:lnTo>
                      <a:pt x="1458" y="11363"/>
                    </a:lnTo>
                    <a:lnTo>
                      <a:pt x="0" y="18618"/>
                    </a:lnTo>
                    <a:lnTo>
                      <a:pt x="1458" y="25859"/>
                    </a:lnTo>
                    <a:lnTo>
                      <a:pt x="5438" y="31773"/>
                    </a:lnTo>
                    <a:lnTo>
                      <a:pt x="11347" y="35761"/>
                    </a:lnTo>
                    <a:lnTo>
                      <a:pt x="18592" y="37223"/>
                    </a:lnTo>
                    <a:lnTo>
                      <a:pt x="25805" y="35761"/>
                    </a:lnTo>
                    <a:lnTo>
                      <a:pt x="31703" y="31773"/>
                    </a:lnTo>
                    <a:lnTo>
                      <a:pt x="35686" y="25859"/>
                    </a:lnTo>
                    <a:lnTo>
                      <a:pt x="37147" y="18618"/>
                    </a:lnTo>
                    <a:lnTo>
                      <a:pt x="35686" y="11363"/>
                    </a:lnTo>
                    <a:lnTo>
                      <a:pt x="31703" y="5446"/>
                    </a:lnTo>
                    <a:lnTo>
                      <a:pt x="25805" y="1460"/>
                    </a:lnTo>
                    <a:lnTo>
                      <a:pt x="18592" y="0"/>
                    </a:lnTo>
                    <a:close/>
                  </a:path>
                </a:pathLst>
              </a:custGeom>
              <a:solidFill>
                <a:srgbClr val="0079C1"/>
              </a:solidFill>
            </p:spPr>
            <p:txBody>
              <a:bodyPr wrap="square" lIns="0" tIns="0" rIns="0" bIns="0" rtlCol="0"/>
              <a:lstStyle/>
              <a:p>
                <a:endParaRPr sz="1412">
                  <a:solidFill>
                    <a:prstClr val="black"/>
                  </a:solidFill>
                </a:endParaRPr>
              </a:p>
            </p:txBody>
          </p:sp>
          <p:sp>
            <p:nvSpPr>
              <p:cNvPr id="136" name="object 136"/>
              <p:cNvSpPr/>
              <p:nvPr/>
            </p:nvSpPr>
            <p:spPr>
              <a:xfrm>
                <a:off x="9336656" y="2795716"/>
                <a:ext cx="37465" cy="37465"/>
              </a:xfrm>
              <a:custGeom>
                <a:avLst/>
                <a:gdLst/>
                <a:ahLst/>
                <a:cxnLst/>
                <a:rect l="l" t="t" r="r" b="b"/>
                <a:pathLst>
                  <a:path w="37465" h="37464">
                    <a:moveTo>
                      <a:pt x="18594" y="37221"/>
                    </a:moveTo>
                    <a:lnTo>
                      <a:pt x="25809" y="35758"/>
                    </a:lnTo>
                    <a:lnTo>
                      <a:pt x="31708" y="31769"/>
                    </a:lnTo>
                    <a:lnTo>
                      <a:pt x="35689" y="25853"/>
                    </a:lnTo>
                    <a:lnTo>
                      <a:pt x="37149" y="18610"/>
                    </a:lnTo>
                    <a:lnTo>
                      <a:pt x="35689" y="11359"/>
                    </a:lnTo>
                    <a:lnTo>
                      <a:pt x="31708" y="5444"/>
                    </a:lnTo>
                    <a:lnTo>
                      <a:pt x="25809" y="1460"/>
                    </a:lnTo>
                    <a:lnTo>
                      <a:pt x="18594" y="0"/>
                    </a:lnTo>
                    <a:lnTo>
                      <a:pt x="11348" y="1460"/>
                    </a:lnTo>
                    <a:lnTo>
                      <a:pt x="5439" y="5444"/>
                    </a:lnTo>
                    <a:lnTo>
                      <a:pt x="1458" y="11359"/>
                    </a:lnTo>
                    <a:lnTo>
                      <a:pt x="0" y="18610"/>
                    </a:lnTo>
                    <a:lnTo>
                      <a:pt x="1458" y="25853"/>
                    </a:lnTo>
                    <a:lnTo>
                      <a:pt x="5439" y="31769"/>
                    </a:lnTo>
                    <a:lnTo>
                      <a:pt x="11348" y="35758"/>
                    </a:lnTo>
                    <a:lnTo>
                      <a:pt x="18594" y="37221"/>
                    </a:lnTo>
                    <a:close/>
                  </a:path>
                </a:pathLst>
              </a:custGeom>
              <a:ln w="9905">
                <a:solidFill>
                  <a:srgbClr val="0079C1"/>
                </a:solidFill>
              </a:ln>
            </p:spPr>
            <p:txBody>
              <a:bodyPr wrap="square" lIns="0" tIns="0" rIns="0" bIns="0" rtlCol="0"/>
              <a:lstStyle/>
              <a:p>
                <a:endParaRPr sz="1412">
                  <a:solidFill>
                    <a:prstClr val="black"/>
                  </a:solidFill>
                </a:endParaRPr>
              </a:p>
            </p:txBody>
          </p:sp>
          <p:sp>
            <p:nvSpPr>
              <p:cNvPr id="137" name="object 137"/>
              <p:cNvSpPr/>
              <p:nvPr/>
            </p:nvSpPr>
            <p:spPr>
              <a:xfrm>
                <a:off x="9419259" y="2795714"/>
                <a:ext cx="37465" cy="37465"/>
              </a:xfrm>
              <a:custGeom>
                <a:avLst/>
                <a:gdLst/>
                <a:ahLst/>
                <a:cxnLst/>
                <a:rect l="l" t="t" r="r" b="b"/>
                <a:pathLst>
                  <a:path w="37465" h="37464">
                    <a:moveTo>
                      <a:pt x="18592" y="0"/>
                    </a:moveTo>
                    <a:lnTo>
                      <a:pt x="11347" y="1460"/>
                    </a:lnTo>
                    <a:lnTo>
                      <a:pt x="5438" y="5446"/>
                    </a:lnTo>
                    <a:lnTo>
                      <a:pt x="1458" y="11363"/>
                    </a:lnTo>
                    <a:lnTo>
                      <a:pt x="0" y="18618"/>
                    </a:lnTo>
                    <a:lnTo>
                      <a:pt x="1458" y="25859"/>
                    </a:lnTo>
                    <a:lnTo>
                      <a:pt x="5438" y="31773"/>
                    </a:lnTo>
                    <a:lnTo>
                      <a:pt x="11347" y="35761"/>
                    </a:lnTo>
                    <a:lnTo>
                      <a:pt x="18592" y="37223"/>
                    </a:lnTo>
                    <a:lnTo>
                      <a:pt x="25810" y="35761"/>
                    </a:lnTo>
                    <a:lnTo>
                      <a:pt x="31708" y="31773"/>
                    </a:lnTo>
                    <a:lnTo>
                      <a:pt x="35687" y="25859"/>
                    </a:lnTo>
                    <a:lnTo>
                      <a:pt x="37147" y="18618"/>
                    </a:lnTo>
                    <a:lnTo>
                      <a:pt x="35687" y="11363"/>
                    </a:lnTo>
                    <a:lnTo>
                      <a:pt x="31708" y="5446"/>
                    </a:lnTo>
                    <a:lnTo>
                      <a:pt x="25810" y="1460"/>
                    </a:lnTo>
                    <a:lnTo>
                      <a:pt x="18592" y="0"/>
                    </a:lnTo>
                    <a:close/>
                  </a:path>
                </a:pathLst>
              </a:custGeom>
              <a:solidFill>
                <a:srgbClr val="0079C1"/>
              </a:solidFill>
            </p:spPr>
            <p:txBody>
              <a:bodyPr wrap="square" lIns="0" tIns="0" rIns="0" bIns="0" rtlCol="0"/>
              <a:lstStyle/>
              <a:p>
                <a:endParaRPr sz="1412">
                  <a:solidFill>
                    <a:prstClr val="black"/>
                  </a:solidFill>
                </a:endParaRPr>
              </a:p>
            </p:txBody>
          </p:sp>
          <p:sp>
            <p:nvSpPr>
              <p:cNvPr id="138" name="object 138"/>
              <p:cNvSpPr/>
              <p:nvPr/>
            </p:nvSpPr>
            <p:spPr>
              <a:xfrm>
                <a:off x="9419257" y="2795716"/>
                <a:ext cx="37465" cy="37465"/>
              </a:xfrm>
              <a:custGeom>
                <a:avLst/>
                <a:gdLst/>
                <a:ahLst/>
                <a:cxnLst/>
                <a:rect l="l" t="t" r="r" b="b"/>
                <a:pathLst>
                  <a:path w="37465" h="37464">
                    <a:moveTo>
                      <a:pt x="18594" y="37221"/>
                    </a:moveTo>
                    <a:lnTo>
                      <a:pt x="25809" y="35758"/>
                    </a:lnTo>
                    <a:lnTo>
                      <a:pt x="31708" y="31769"/>
                    </a:lnTo>
                    <a:lnTo>
                      <a:pt x="35689" y="25853"/>
                    </a:lnTo>
                    <a:lnTo>
                      <a:pt x="37149" y="18610"/>
                    </a:lnTo>
                    <a:lnTo>
                      <a:pt x="35689" y="11359"/>
                    </a:lnTo>
                    <a:lnTo>
                      <a:pt x="31708" y="5444"/>
                    </a:lnTo>
                    <a:lnTo>
                      <a:pt x="25809" y="1460"/>
                    </a:lnTo>
                    <a:lnTo>
                      <a:pt x="18594" y="0"/>
                    </a:lnTo>
                    <a:lnTo>
                      <a:pt x="11348" y="1460"/>
                    </a:lnTo>
                    <a:lnTo>
                      <a:pt x="5439" y="5444"/>
                    </a:lnTo>
                    <a:lnTo>
                      <a:pt x="1458" y="11359"/>
                    </a:lnTo>
                    <a:lnTo>
                      <a:pt x="0" y="18610"/>
                    </a:lnTo>
                    <a:lnTo>
                      <a:pt x="1458" y="25853"/>
                    </a:lnTo>
                    <a:lnTo>
                      <a:pt x="5439" y="31769"/>
                    </a:lnTo>
                    <a:lnTo>
                      <a:pt x="11348" y="35758"/>
                    </a:lnTo>
                    <a:lnTo>
                      <a:pt x="18594" y="37221"/>
                    </a:lnTo>
                    <a:close/>
                  </a:path>
                </a:pathLst>
              </a:custGeom>
              <a:ln w="9905">
                <a:solidFill>
                  <a:srgbClr val="0079C1"/>
                </a:solidFill>
              </a:ln>
            </p:spPr>
            <p:txBody>
              <a:bodyPr wrap="square" lIns="0" tIns="0" rIns="0" bIns="0" rtlCol="0"/>
              <a:lstStyle/>
              <a:p>
                <a:endParaRPr sz="1412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39" name="object 139"/>
            <p:cNvGrpSpPr/>
            <p:nvPr/>
          </p:nvGrpSpPr>
          <p:grpSpPr>
            <a:xfrm>
              <a:off x="8443292" y="3313243"/>
              <a:ext cx="114860" cy="42022"/>
              <a:chOff x="9083888" y="3216422"/>
              <a:chExt cx="130175" cy="47625"/>
            </a:xfrm>
          </p:grpSpPr>
          <p:sp>
            <p:nvSpPr>
              <p:cNvPr id="140" name="object 140"/>
              <p:cNvSpPr/>
              <p:nvPr/>
            </p:nvSpPr>
            <p:spPr>
              <a:xfrm>
                <a:off x="9088831" y="3221367"/>
                <a:ext cx="37465" cy="37465"/>
              </a:xfrm>
              <a:custGeom>
                <a:avLst/>
                <a:gdLst/>
                <a:ahLst/>
                <a:cxnLst/>
                <a:rect l="l" t="t" r="r" b="b"/>
                <a:pathLst>
                  <a:path w="37465" h="37464">
                    <a:moveTo>
                      <a:pt x="18605" y="0"/>
                    </a:moveTo>
                    <a:lnTo>
                      <a:pt x="11358" y="1466"/>
                    </a:lnTo>
                    <a:lnTo>
                      <a:pt x="5445" y="5462"/>
                    </a:lnTo>
                    <a:lnTo>
                      <a:pt x="1460" y="11385"/>
                    </a:lnTo>
                    <a:lnTo>
                      <a:pt x="0" y="18630"/>
                    </a:lnTo>
                    <a:lnTo>
                      <a:pt x="1460" y="25869"/>
                    </a:lnTo>
                    <a:lnTo>
                      <a:pt x="5445" y="31788"/>
                    </a:lnTo>
                    <a:lnTo>
                      <a:pt x="11358" y="35783"/>
                    </a:lnTo>
                    <a:lnTo>
                      <a:pt x="18605" y="37249"/>
                    </a:lnTo>
                    <a:lnTo>
                      <a:pt x="25817" y="35783"/>
                    </a:lnTo>
                    <a:lnTo>
                      <a:pt x="31716" y="31788"/>
                    </a:lnTo>
                    <a:lnTo>
                      <a:pt x="35698" y="25869"/>
                    </a:lnTo>
                    <a:lnTo>
                      <a:pt x="37160" y="18630"/>
                    </a:lnTo>
                    <a:lnTo>
                      <a:pt x="35698" y="11385"/>
                    </a:lnTo>
                    <a:lnTo>
                      <a:pt x="31716" y="5462"/>
                    </a:lnTo>
                    <a:lnTo>
                      <a:pt x="25817" y="1466"/>
                    </a:lnTo>
                    <a:lnTo>
                      <a:pt x="18605" y="0"/>
                    </a:lnTo>
                    <a:close/>
                  </a:path>
                </a:pathLst>
              </a:custGeom>
              <a:solidFill>
                <a:srgbClr val="0079C1"/>
              </a:solidFill>
            </p:spPr>
            <p:txBody>
              <a:bodyPr wrap="square" lIns="0" tIns="0" rIns="0" bIns="0" rtlCol="0"/>
              <a:lstStyle/>
              <a:p>
                <a:endParaRPr sz="1412">
                  <a:solidFill>
                    <a:prstClr val="black"/>
                  </a:solidFill>
                </a:endParaRPr>
              </a:p>
            </p:txBody>
          </p:sp>
          <p:sp>
            <p:nvSpPr>
              <p:cNvPr id="141" name="object 141"/>
              <p:cNvSpPr/>
              <p:nvPr/>
            </p:nvSpPr>
            <p:spPr>
              <a:xfrm>
                <a:off x="9088841" y="3221375"/>
                <a:ext cx="37465" cy="37465"/>
              </a:xfrm>
              <a:custGeom>
                <a:avLst/>
                <a:gdLst/>
                <a:ahLst/>
                <a:cxnLst/>
                <a:rect l="l" t="t" r="r" b="b"/>
                <a:pathLst>
                  <a:path w="37465" h="37464">
                    <a:moveTo>
                      <a:pt x="18594" y="37241"/>
                    </a:moveTo>
                    <a:lnTo>
                      <a:pt x="25809" y="35775"/>
                    </a:lnTo>
                    <a:lnTo>
                      <a:pt x="31708" y="31782"/>
                    </a:lnTo>
                    <a:lnTo>
                      <a:pt x="35689" y="25865"/>
                    </a:lnTo>
                    <a:lnTo>
                      <a:pt x="37149" y="18630"/>
                    </a:lnTo>
                    <a:lnTo>
                      <a:pt x="35689" y="11384"/>
                    </a:lnTo>
                    <a:lnTo>
                      <a:pt x="31708" y="5461"/>
                    </a:lnTo>
                    <a:lnTo>
                      <a:pt x="25809" y="1466"/>
                    </a:lnTo>
                    <a:lnTo>
                      <a:pt x="18594" y="0"/>
                    </a:lnTo>
                    <a:lnTo>
                      <a:pt x="11348" y="1466"/>
                    </a:lnTo>
                    <a:lnTo>
                      <a:pt x="5439" y="5461"/>
                    </a:lnTo>
                    <a:lnTo>
                      <a:pt x="1458" y="11384"/>
                    </a:lnTo>
                    <a:lnTo>
                      <a:pt x="0" y="18630"/>
                    </a:lnTo>
                    <a:lnTo>
                      <a:pt x="1458" y="25865"/>
                    </a:lnTo>
                    <a:lnTo>
                      <a:pt x="5439" y="31782"/>
                    </a:lnTo>
                    <a:lnTo>
                      <a:pt x="11348" y="35775"/>
                    </a:lnTo>
                    <a:lnTo>
                      <a:pt x="18594" y="37241"/>
                    </a:lnTo>
                    <a:close/>
                  </a:path>
                </a:pathLst>
              </a:custGeom>
              <a:ln w="9905">
                <a:solidFill>
                  <a:srgbClr val="0079C1"/>
                </a:solidFill>
              </a:ln>
            </p:spPr>
            <p:txBody>
              <a:bodyPr wrap="square" lIns="0" tIns="0" rIns="0" bIns="0" rtlCol="0"/>
              <a:lstStyle/>
              <a:p>
                <a:endParaRPr sz="1412">
                  <a:solidFill>
                    <a:prstClr val="black"/>
                  </a:solidFill>
                </a:endParaRPr>
              </a:p>
            </p:txBody>
          </p:sp>
          <p:sp>
            <p:nvSpPr>
              <p:cNvPr id="142" name="object 142"/>
              <p:cNvSpPr/>
              <p:nvPr/>
            </p:nvSpPr>
            <p:spPr>
              <a:xfrm>
                <a:off x="9171444" y="3221367"/>
                <a:ext cx="37465" cy="37465"/>
              </a:xfrm>
              <a:custGeom>
                <a:avLst/>
                <a:gdLst/>
                <a:ahLst/>
                <a:cxnLst/>
                <a:rect l="l" t="t" r="r" b="b"/>
                <a:pathLst>
                  <a:path w="37465" h="37464">
                    <a:moveTo>
                      <a:pt x="18592" y="0"/>
                    </a:moveTo>
                    <a:lnTo>
                      <a:pt x="11347" y="1466"/>
                    </a:lnTo>
                    <a:lnTo>
                      <a:pt x="5438" y="5462"/>
                    </a:lnTo>
                    <a:lnTo>
                      <a:pt x="1458" y="11385"/>
                    </a:lnTo>
                    <a:lnTo>
                      <a:pt x="0" y="18630"/>
                    </a:lnTo>
                    <a:lnTo>
                      <a:pt x="1458" y="25869"/>
                    </a:lnTo>
                    <a:lnTo>
                      <a:pt x="5438" y="31788"/>
                    </a:lnTo>
                    <a:lnTo>
                      <a:pt x="11347" y="35783"/>
                    </a:lnTo>
                    <a:lnTo>
                      <a:pt x="18592" y="37249"/>
                    </a:lnTo>
                    <a:lnTo>
                      <a:pt x="25805" y="35783"/>
                    </a:lnTo>
                    <a:lnTo>
                      <a:pt x="31703" y="31788"/>
                    </a:lnTo>
                    <a:lnTo>
                      <a:pt x="35686" y="25869"/>
                    </a:lnTo>
                    <a:lnTo>
                      <a:pt x="37147" y="18630"/>
                    </a:lnTo>
                    <a:lnTo>
                      <a:pt x="35686" y="11385"/>
                    </a:lnTo>
                    <a:lnTo>
                      <a:pt x="31703" y="5462"/>
                    </a:lnTo>
                    <a:lnTo>
                      <a:pt x="25805" y="1466"/>
                    </a:lnTo>
                    <a:lnTo>
                      <a:pt x="18592" y="0"/>
                    </a:lnTo>
                    <a:close/>
                  </a:path>
                </a:pathLst>
              </a:custGeom>
              <a:solidFill>
                <a:srgbClr val="0079C1"/>
              </a:solidFill>
            </p:spPr>
            <p:txBody>
              <a:bodyPr wrap="square" lIns="0" tIns="0" rIns="0" bIns="0" rtlCol="0"/>
              <a:lstStyle/>
              <a:p>
                <a:endParaRPr sz="1412">
                  <a:solidFill>
                    <a:prstClr val="black"/>
                  </a:solidFill>
                </a:endParaRPr>
              </a:p>
            </p:txBody>
          </p:sp>
          <p:sp>
            <p:nvSpPr>
              <p:cNvPr id="143" name="object 143"/>
              <p:cNvSpPr/>
              <p:nvPr/>
            </p:nvSpPr>
            <p:spPr>
              <a:xfrm>
                <a:off x="9171442" y="3221375"/>
                <a:ext cx="37465" cy="37465"/>
              </a:xfrm>
              <a:custGeom>
                <a:avLst/>
                <a:gdLst/>
                <a:ahLst/>
                <a:cxnLst/>
                <a:rect l="l" t="t" r="r" b="b"/>
                <a:pathLst>
                  <a:path w="37465" h="37464">
                    <a:moveTo>
                      <a:pt x="18594" y="37241"/>
                    </a:moveTo>
                    <a:lnTo>
                      <a:pt x="25809" y="35775"/>
                    </a:lnTo>
                    <a:lnTo>
                      <a:pt x="31708" y="31782"/>
                    </a:lnTo>
                    <a:lnTo>
                      <a:pt x="35689" y="25865"/>
                    </a:lnTo>
                    <a:lnTo>
                      <a:pt x="37149" y="18630"/>
                    </a:lnTo>
                    <a:lnTo>
                      <a:pt x="35689" y="11384"/>
                    </a:lnTo>
                    <a:lnTo>
                      <a:pt x="31708" y="5461"/>
                    </a:lnTo>
                    <a:lnTo>
                      <a:pt x="25809" y="1466"/>
                    </a:lnTo>
                    <a:lnTo>
                      <a:pt x="18594" y="0"/>
                    </a:lnTo>
                    <a:lnTo>
                      <a:pt x="11348" y="1466"/>
                    </a:lnTo>
                    <a:lnTo>
                      <a:pt x="5439" y="5461"/>
                    </a:lnTo>
                    <a:lnTo>
                      <a:pt x="1458" y="11384"/>
                    </a:lnTo>
                    <a:lnTo>
                      <a:pt x="0" y="18630"/>
                    </a:lnTo>
                    <a:lnTo>
                      <a:pt x="1458" y="25865"/>
                    </a:lnTo>
                    <a:lnTo>
                      <a:pt x="5439" y="31782"/>
                    </a:lnTo>
                    <a:lnTo>
                      <a:pt x="11348" y="35775"/>
                    </a:lnTo>
                    <a:lnTo>
                      <a:pt x="18594" y="37241"/>
                    </a:lnTo>
                    <a:close/>
                  </a:path>
                </a:pathLst>
              </a:custGeom>
              <a:ln w="9905">
                <a:solidFill>
                  <a:srgbClr val="0079C1"/>
                </a:solidFill>
              </a:ln>
            </p:spPr>
            <p:txBody>
              <a:bodyPr wrap="square" lIns="0" tIns="0" rIns="0" bIns="0" rtlCol="0"/>
              <a:lstStyle/>
              <a:p>
                <a:endParaRPr sz="1412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44" name="object 144"/>
            <p:cNvGrpSpPr/>
            <p:nvPr/>
          </p:nvGrpSpPr>
          <p:grpSpPr>
            <a:xfrm>
              <a:off x="8443292" y="3690724"/>
              <a:ext cx="42022" cy="42022"/>
              <a:chOff x="9083888" y="3644234"/>
              <a:chExt cx="47625" cy="47625"/>
            </a:xfrm>
          </p:grpSpPr>
          <p:sp>
            <p:nvSpPr>
              <p:cNvPr id="145" name="object 145"/>
              <p:cNvSpPr/>
              <p:nvPr/>
            </p:nvSpPr>
            <p:spPr>
              <a:xfrm>
                <a:off x="9088831" y="3649179"/>
                <a:ext cx="37465" cy="37465"/>
              </a:xfrm>
              <a:custGeom>
                <a:avLst/>
                <a:gdLst/>
                <a:ahLst/>
                <a:cxnLst/>
                <a:rect l="l" t="t" r="r" b="b"/>
                <a:pathLst>
                  <a:path w="37465" h="37464">
                    <a:moveTo>
                      <a:pt x="18605" y="0"/>
                    </a:moveTo>
                    <a:lnTo>
                      <a:pt x="11358" y="1464"/>
                    </a:lnTo>
                    <a:lnTo>
                      <a:pt x="5445" y="5456"/>
                    </a:lnTo>
                    <a:lnTo>
                      <a:pt x="1460" y="11374"/>
                    </a:lnTo>
                    <a:lnTo>
                      <a:pt x="0" y="18618"/>
                    </a:lnTo>
                    <a:lnTo>
                      <a:pt x="1460" y="25863"/>
                    </a:lnTo>
                    <a:lnTo>
                      <a:pt x="5445" y="31786"/>
                    </a:lnTo>
                    <a:lnTo>
                      <a:pt x="11358" y="35782"/>
                    </a:lnTo>
                    <a:lnTo>
                      <a:pt x="18605" y="37249"/>
                    </a:lnTo>
                    <a:lnTo>
                      <a:pt x="25817" y="35782"/>
                    </a:lnTo>
                    <a:lnTo>
                      <a:pt x="31716" y="31786"/>
                    </a:lnTo>
                    <a:lnTo>
                      <a:pt x="35698" y="25863"/>
                    </a:lnTo>
                    <a:lnTo>
                      <a:pt x="37160" y="18618"/>
                    </a:lnTo>
                    <a:lnTo>
                      <a:pt x="35698" y="11374"/>
                    </a:lnTo>
                    <a:lnTo>
                      <a:pt x="31716" y="5456"/>
                    </a:lnTo>
                    <a:lnTo>
                      <a:pt x="25817" y="1464"/>
                    </a:lnTo>
                    <a:lnTo>
                      <a:pt x="18605" y="0"/>
                    </a:lnTo>
                    <a:close/>
                  </a:path>
                </a:pathLst>
              </a:custGeom>
              <a:solidFill>
                <a:srgbClr val="0079C1"/>
              </a:solidFill>
            </p:spPr>
            <p:txBody>
              <a:bodyPr wrap="square" lIns="0" tIns="0" rIns="0" bIns="0" rtlCol="0"/>
              <a:lstStyle/>
              <a:p>
                <a:endParaRPr sz="1412">
                  <a:solidFill>
                    <a:prstClr val="black"/>
                  </a:solidFill>
                </a:endParaRPr>
              </a:p>
            </p:txBody>
          </p:sp>
          <p:sp>
            <p:nvSpPr>
              <p:cNvPr id="146" name="object 146"/>
              <p:cNvSpPr/>
              <p:nvPr/>
            </p:nvSpPr>
            <p:spPr>
              <a:xfrm>
                <a:off x="9088841" y="3649187"/>
                <a:ext cx="37465" cy="37465"/>
              </a:xfrm>
              <a:custGeom>
                <a:avLst/>
                <a:gdLst/>
                <a:ahLst/>
                <a:cxnLst/>
                <a:rect l="l" t="t" r="r" b="b"/>
                <a:pathLst>
                  <a:path w="37465" h="37464">
                    <a:moveTo>
                      <a:pt x="18594" y="37241"/>
                    </a:moveTo>
                    <a:lnTo>
                      <a:pt x="25809" y="35775"/>
                    </a:lnTo>
                    <a:lnTo>
                      <a:pt x="31708" y="31779"/>
                    </a:lnTo>
                    <a:lnTo>
                      <a:pt x="35689" y="25856"/>
                    </a:lnTo>
                    <a:lnTo>
                      <a:pt x="37149" y="18610"/>
                    </a:lnTo>
                    <a:lnTo>
                      <a:pt x="35689" y="11367"/>
                    </a:lnTo>
                    <a:lnTo>
                      <a:pt x="31708" y="5452"/>
                    </a:lnTo>
                    <a:lnTo>
                      <a:pt x="25809" y="1462"/>
                    </a:lnTo>
                    <a:lnTo>
                      <a:pt x="18594" y="0"/>
                    </a:lnTo>
                    <a:lnTo>
                      <a:pt x="11348" y="1462"/>
                    </a:lnTo>
                    <a:lnTo>
                      <a:pt x="5439" y="5452"/>
                    </a:lnTo>
                    <a:lnTo>
                      <a:pt x="1458" y="11367"/>
                    </a:lnTo>
                    <a:lnTo>
                      <a:pt x="0" y="18610"/>
                    </a:lnTo>
                    <a:lnTo>
                      <a:pt x="1458" y="25856"/>
                    </a:lnTo>
                    <a:lnTo>
                      <a:pt x="5439" y="31779"/>
                    </a:lnTo>
                    <a:lnTo>
                      <a:pt x="11348" y="35775"/>
                    </a:lnTo>
                    <a:lnTo>
                      <a:pt x="18594" y="37241"/>
                    </a:lnTo>
                    <a:close/>
                  </a:path>
                </a:pathLst>
              </a:custGeom>
              <a:ln w="9905">
                <a:solidFill>
                  <a:srgbClr val="0079C1"/>
                </a:solidFill>
              </a:ln>
            </p:spPr>
            <p:txBody>
              <a:bodyPr wrap="square" lIns="0" tIns="0" rIns="0" bIns="0" rtlCol="0"/>
              <a:lstStyle/>
              <a:p>
                <a:endParaRPr sz="1412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47" name="object 147"/>
            <p:cNvGrpSpPr/>
            <p:nvPr/>
          </p:nvGrpSpPr>
          <p:grpSpPr>
            <a:xfrm>
              <a:off x="8443292" y="3886856"/>
              <a:ext cx="114860" cy="42022"/>
              <a:chOff x="9083888" y="3866517"/>
              <a:chExt cx="130175" cy="47625"/>
            </a:xfrm>
          </p:grpSpPr>
          <p:sp>
            <p:nvSpPr>
              <p:cNvPr id="148" name="object 148"/>
              <p:cNvSpPr/>
              <p:nvPr/>
            </p:nvSpPr>
            <p:spPr>
              <a:xfrm>
                <a:off x="9088831" y="3871467"/>
                <a:ext cx="37465" cy="37465"/>
              </a:xfrm>
              <a:custGeom>
                <a:avLst/>
                <a:gdLst/>
                <a:ahLst/>
                <a:cxnLst/>
                <a:rect l="l" t="t" r="r" b="b"/>
                <a:pathLst>
                  <a:path w="37465" h="37464">
                    <a:moveTo>
                      <a:pt x="18605" y="0"/>
                    </a:moveTo>
                    <a:lnTo>
                      <a:pt x="11358" y="1460"/>
                    </a:lnTo>
                    <a:lnTo>
                      <a:pt x="5445" y="5445"/>
                    </a:lnTo>
                    <a:lnTo>
                      <a:pt x="1460" y="11358"/>
                    </a:lnTo>
                    <a:lnTo>
                      <a:pt x="0" y="18605"/>
                    </a:lnTo>
                    <a:lnTo>
                      <a:pt x="1460" y="25849"/>
                    </a:lnTo>
                    <a:lnTo>
                      <a:pt x="5445" y="31767"/>
                    </a:lnTo>
                    <a:lnTo>
                      <a:pt x="11358" y="35759"/>
                    </a:lnTo>
                    <a:lnTo>
                      <a:pt x="18605" y="37223"/>
                    </a:lnTo>
                    <a:lnTo>
                      <a:pt x="25817" y="35759"/>
                    </a:lnTo>
                    <a:lnTo>
                      <a:pt x="31716" y="31767"/>
                    </a:lnTo>
                    <a:lnTo>
                      <a:pt x="35698" y="25849"/>
                    </a:lnTo>
                    <a:lnTo>
                      <a:pt x="37160" y="18605"/>
                    </a:lnTo>
                    <a:lnTo>
                      <a:pt x="35698" y="11358"/>
                    </a:lnTo>
                    <a:lnTo>
                      <a:pt x="31716" y="5445"/>
                    </a:lnTo>
                    <a:lnTo>
                      <a:pt x="25817" y="1460"/>
                    </a:lnTo>
                    <a:lnTo>
                      <a:pt x="18605" y="0"/>
                    </a:lnTo>
                    <a:close/>
                  </a:path>
                </a:pathLst>
              </a:custGeom>
              <a:solidFill>
                <a:srgbClr val="0079C1"/>
              </a:solidFill>
            </p:spPr>
            <p:txBody>
              <a:bodyPr wrap="square" lIns="0" tIns="0" rIns="0" bIns="0" rtlCol="0"/>
              <a:lstStyle/>
              <a:p>
                <a:endParaRPr sz="1412">
                  <a:solidFill>
                    <a:prstClr val="black"/>
                  </a:solidFill>
                </a:endParaRPr>
              </a:p>
            </p:txBody>
          </p:sp>
          <p:sp>
            <p:nvSpPr>
              <p:cNvPr id="149" name="object 149"/>
              <p:cNvSpPr/>
              <p:nvPr/>
            </p:nvSpPr>
            <p:spPr>
              <a:xfrm>
                <a:off x="9088841" y="3871469"/>
                <a:ext cx="37465" cy="37465"/>
              </a:xfrm>
              <a:custGeom>
                <a:avLst/>
                <a:gdLst/>
                <a:ahLst/>
                <a:cxnLst/>
                <a:rect l="l" t="t" r="r" b="b"/>
                <a:pathLst>
                  <a:path w="37465" h="37464">
                    <a:moveTo>
                      <a:pt x="18594" y="37221"/>
                    </a:moveTo>
                    <a:lnTo>
                      <a:pt x="25809" y="35758"/>
                    </a:lnTo>
                    <a:lnTo>
                      <a:pt x="31708" y="31769"/>
                    </a:lnTo>
                    <a:lnTo>
                      <a:pt x="35689" y="25853"/>
                    </a:lnTo>
                    <a:lnTo>
                      <a:pt x="37149" y="18610"/>
                    </a:lnTo>
                    <a:lnTo>
                      <a:pt x="35689" y="11359"/>
                    </a:lnTo>
                    <a:lnTo>
                      <a:pt x="31708" y="5444"/>
                    </a:lnTo>
                    <a:lnTo>
                      <a:pt x="25809" y="1460"/>
                    </a:lnTo>
                    <a:lnTo>
                      <a:pt x="18594" y="0"/>
                    </a:lnTo>
                    <a:lnTo>
                      <a:pt x="11348" y="1460"/>
                    </a:lnTo>
                    <a:lnTo>
                      <a:pt x="5439" y="5444"/>
                    </a:lnTo>
                    <a:lnTo>
                      <a:pt x="1458" y="11359"/>
                    </a:lnTo>
                    <a:lnTo>
                      <a:pt x="0" y="18610"/>
                    </a:lnTo>
                    <a:lnTo>
                      <a:pt x="1458" y="25853"/>
                    </a:lnTo>
                    <a:lnTo>
                      <a:pt x="5439" y="31769"/>
                    </a:lnTo>
                    <a:lnTo>
                      <a:pt x="11348" y="35758"/>
                    </a:lnTo>
                    <a:lnTo>
                      <a:pt x="18594" y="37221"/>
                    </a:lnTo>
                    <a:close/>
                  </a:path>
                </a:pathLst>
              </a:custGeom>
              <a:ln w="9905">
                <a:solidFill>
                  <a:srgbClr val="0079C1"/>
                </a:solidFill>
              </a:ln>
            </p:spPr>
            <p:txBody>
              <a:bodyPr wrap="square" lIns="0" tIns="0" rIns="0" bIns="0" rtlCol="0"/>
              <a:lstStyle/>
              <a:p>
                <a:endParaRPr sz="1412">
                  <a:solidFill>
                    <a:prstClr val="black"/>
                  </a:solidFill>
                </a:endParaRPr>
              </a:p>
            </p:txBody>
          </p:sp>
          <p:sp>
            <p:nvSpPr>
              <p:cNvPr id="150" name="object 150"/>
              <p:cNvSpPr/>
              <p:nvPr/>
            </p:nvSpPr>
            <p:spPr>
              <a:xfrm>
                <a:off x="9171444" y="3871467"/>
                <a:ext cx="37465" cy="37465"/>
              </a:xfrm>
              <a:custGeom>
                <a:avLst/>
                <a:gdLst/>
                <a:ahLst/>
                <a:cxnLst/>
                <a:rect l="l" t="t" r="r" b="b"/>
                <a:pathLst>
                  <a:path w="37465" h="37464">
                    <a:moveTo>
                      <a:pt x="18592" y="0"/>
                    </a:moveTo>
                    <a:lnTo>
                      <a:pt x="11347" y="1460"/>
                    </a:lnTo>
                    <a:lnTo>
                      <a:pt x="5438" y="5445"/>
                    </a:lnTo>
                    <a:lnTo>
                      <a:pt x="1458" y="11358"/>
                    </a:lnTo>
                    <a:lnTo>
                      <a:pt x="0" y="18605"/>
                    </a:lnTo>
                    <a:lnTo>
                      <a:pt x="1458" y="25849"/>
                    </a:lnTo>
                    <a:lnTo>
                      <a:pt x="5438" y="31767"/>
                    </a:lnTo>
                    <a:lnTo>
                      <a:pt x="11347" y="35759"/>
                    </a:lnTo>
                    <a:lnTo>
                      <a:pt x="18592" y="37223"/>
                    </a:lnTo>
                    <a:lnTo>
                      <a:pt x="25805" y="35759"/>
                    </a:lnTo>
                    <a:lnTo>
                      <a:pt x="31703" y="31767"/>
                    </a:lnTo>
                    <a:lnTo>
                      <a:pt x="35686" y="25849"/>
                    </a:lnTo>
                    <a:lnTo>
                      <a:pt x="37147" y="18605"/>
                    </a:lnTo>
                    <a:lnTo>
                      <a:pt x="35686" y="11358"/>
                    </a:lnTo>
                    <a:lnTo>
                      <a:pt x="31703" y="5445"/>
                    </a:lnTo>
                    <a:lnTo>
                      <a:pt x="25805" y="1460"/>
                    </a:lnTo>
                    <a:lnTo>
                      <a:pt x="18592" y="0"/>
                    </a:lnTo>
                    <a:close/>
                  </a:path>
                </a:pathLst>
              </a:custGeom>
              <a:solidFill>
                <a:srgbClr val="0079C1"/>
              </a:solidFill>
            </p:spPr>
            <p:txBody>
              <a:bodyPr wrap="square" lIns="0" tIns="0" rIns="0" bIns="0" rtlCol="0"/>
              <a:lstStyle/>
              <a:p>
                <a:endParaRPr sz="1412">
                  <a:solidFill>
                    <a:prstClr val="black"/>
                  </a:solidFill>
                </a:endParaRPr>
              </a:p>
            </p:txBody>
          </p:sp>
          <p:sp>
            <p:nvSpPr>
              <p:cNvPr id="151" name="object 151"/>
              <p:cNvSpPr/>
              <p:nvPr/>
            </p:nvSpPr>
            <p:spPr>
              <a:xfrm>
                <a:off x="9171442" y="3871469"/>
                <a:ext cx="37465" cy="37465"/>
              </a:xfrm>
              <a:custGeom>
                <a:avLst/>
                <a:gdLst/>
                <a:ahLst/>
                <a:cxnLst/>
                <a:rect l="l" t="t" r="r" b="b"/>
                <a:pathLst>
                  <a:path w="37465" h="37464">
                    <a:moveTo>
                      <a:pt x="18594" y="37221"/>
                    </a:moveTo>
                    <a:lnTo>
                      <a:pt x="25809" y="35758"/>
                    </a:lnTo>
                    <a:lnTo>
                      <a:pt x="31708" y="31769"/>
                    </a:lnTo>
                    <a:lnTo>
                      <a:pt x="35689" y="25853"/>
                    </a:lnTo>
                    <a:lnTo>
                      <a:pt x="37149" y="18610"/>
                    </a:lnTo>
                    <a:lnTo>
                      <a:pt x="35689" y="11359"/>
                    </a:lnTo>
                    <a:lnTo>
                      <a:pt x="31708" y="5444"/>
                    </a:lnTo>
                    <a:lnTo>
                      <a:pt x="25809" y="1460"/>
                    </a:lnTo>
                    <a:lnTo>
                      <a:pt x="18594" y="0"/>
                    </a:lnTo>
                    <a:lnTo>
                      <a:pt x="11348" y="1460"/>
                    </a:lnTo>
                    <a:lnTo>
                      <a:pt x="5439" y="5444"/>
                    </a:lnTo>
                    <a:lnTo>
                      <a:pt x="1458" y="11359"/>
                    </a:lnTo>
                    <a:lnTo>
                      <a:pt x="0" y="18610"/>
                    </a:lnTo>
                    <a:lnTo>
                      <a:pt x="1458" y="25853"/>
                    </a:lnTo>
                    <a:lnTo>
                      <a:pt x="5439" y="31769"/>
                    </a:lnTo>
                    <a:lnTo>
                      <a:pt x="11348" y="35758"/>
                    </a:lnTo>
                    <a:lnTo>
                      <a:pt x="18594" y="37221"/>
                    </a:lnTo>
                    <a:close/>
                  </a:path>
                </a:pathLst>
              </a:custGeom>
              <a:ln w="9905">
                <a:solidFill>
                  <a:srgbClr val="0079C1"/>
                </a:solidFill>
              </a:ln>
            </p:spPr>
            <p:txBody>
              <a:bodyPr wrap="square" lIns="0" tIns="0" rIns="0" bIns="0" rtlCol="0"/>
              <a:lstStyle/>
              <a:p>
                <a:endParaRPr sz="1412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52" name="object 152"/>
            <p:cNvGrpSpPr/>
            <p:nvPr/>
          </p:nvGrpSpPr>
          <p:grpSpPr>
            <a:xfrm>
              <a:off x="8443292" y="2748399"/>
              <a:ext cx="114860" cy="42022"/>
              <a:chOff x="9083888" y="2576266"/>
              <a:chExt cx="130175" cy="47625"/>
            </a:xfrm>
          </p:grpSpPr>
          <p:sp>
            <p:nvSpPr>
              <p:cNvPr id="153" name="object 153"/>
              <p:cNvSpPr/>
              <p:nvPr/>
            </p:nvSpPr>
            <p:spPr>
              <a:xfrm>
                <a:off x="9088831" y="2581224"/>
                <a:ext cx="37465" cy="37465"/>
              </a:xfrm>
              <a:custGeom>
                <a:avLst/>
                <a:gdLst/>
                <a:ahLst/>
                <a:cxnLst/>
                <a:rect l="l" t="t" r="r" b="b"/>
                <a:pathLst>
                  <a:path w="37465" h="37464">
                    <a:moveTo>
                      <a:pt x="18605" y="0"/>
                    </a:moveTo>
                    <a:lnTo>
                      <a:pt x="11358" y="1462"/>
                    </a:lnTo>
                    <a:lnTo>
                      <a:pt x="5445" y="5453"/>
                    </a:lnTo>
                    <a:lnTo>
                      <a:pt x="1460" y="11374"/>
                    </a:lnTo>
                    <a:lnTo>
                      <a:pt x="0" y="18630"/>
                    </a:lnTo>
                    <a:lnTo>
                      <a:pt x="1460" y="25861"/>
                    </a:lnTo>
                    <a:lnTo>
                      <a:pt x="5445" y="31776"/>
                    </a:lnTo>
                    <a:lnTo>
                      <a:pt x="11358" y="35770"/>
                    </a:lnTo>
                    <a:lnTo>
                      <a:pt x="18605" y="37236"/>
                    </a:lnTo>
                    <a:lnTo>
                      <a:pt x="25817" y="35770"/>
                    </a:lnTo>
                    <a:lnTo>
                      <a:pt x="31716" y="31776"/>
                    </a:lnTo>
                    <a:lnTo>
                      <a:pt x="35698" y="25861"/>
                    </a:lnTo>
                    <a:lnTo>
                      <a:pt x="37160" y="18630"/>
                    </a:lnTo>
                    <a:lnTo>
                      <a:pt x="35698" y="11374"/>
                    </a:lnTo>
                    <a:lnTo>
                      <a:pt x="31716" y="5453"/>
                    </a:lnTo>
                    <a:lnTo>
                      <a:pt x="25817" y="1462"/>
                    </a:lnTo>
                    <a:lnTo>
                      <a:pt x="18605" y="0"/>
                    </a:lnTo>
                    <a:close/>
                  </a:path>
                </a:pathLst>
              </a:custGeom>
              <a:solidFill>
                <a:srgbClr val="0079C1"/>
              </a:solidFill>
            </p:spPr>
            <p:txBody>
              <a:bodyPr wrap="square" lIns="0" tIns="0" rIns="0" bIns="0" rtlCol="0"/>
              <a:lstStyle/>
              <a:p>
                <a:endParaRPr sz="1412">
                  <a:solidFill>
                    <a:prstClr val="black"/>
                  </a:solidFill>
                </a:endParaRPr>
              </a:p>
            </p:txBody>
          </p:sp>
          <p:sp>
            <p:nvSpPr>
              <p:cNvPr id="154" name="object 154"/>
              <p:cNvSpPr/>
              <p:nvPr/>
            </p:nvSpPr>
            <p:spPr>
              <a:xfrm>
                <a:off x="9088841" y="2581219"/>
                <a:ext cx="37465" cy="37465"/>
              </a:xfrm>
              <a:custGeom>
                <a:avLst/>
                <a:gdLst/>
                <a:ahLst/>
                <a:cxnLst/>
                <a:rect l="l" t="t" r="r" b="b"/>
                <a:pathLst>
                  <a:path w="37465" h="37464">
                    <a:moveTo>
                      <a:pt x="18594" y="37241"/>
                    </a:moveTo>
                    <a:lnTo>
                      <a:pt x="25809" y="35775"/>
                    </a:lnTo>
                    <a:lnTo>
                      <a:pt x="31708" y="31782"/>
                    </a:lnTo>
                    <a:lnTo>
                      <a:pt x="35689" y="25865"/>
                    </a:lnTo>
                    <a:lnTo>
                      <a:pt x="37149" y="18630"/>
                    </a:lnTo>
                    <a:lnTo>
                      <a:pt x="35689" y="11376"/>
                    </a:lnTo>
                    <a:lnTo>
                      <a:pt x="31708" y="5454"/>
                    </a:lnTo>
                    <a:lnTo>
                      <a:pt x="25809" y="1463"/>
                    </a:lnTo>
                    <a:lnTo>
                      <a:pt x="18594" y="0"/>
                    </a:lnTo>
                    <a:lnTo>
                      <a:pt x="11348" y="1463"/>
                    </a:lnTo>
                    <a:lnTo>
                      <a:pt x="5439" y="5454"/>
                    </a:lnTo>
                    <a:lnTo>
                      <a:pt x="1458" y="11376"/>
                    </a:lnTo>
                    <a:lnTo>
                      <a:pt x="0" y="18630"/>
                    </a:lnTo>
                    <a:lnTo>
                      <a:pt x="1458" y="25865"/>
                    </a:lnTo>
                    <a:lnTo>
                      <a:pt x="5439" y="31782"/>
                    </a:lnTo>
                    <a:lnTo>
                      <a:pt x="11348" y="35775"/>
                    </a:lnTo>
                    <a:lnTo>
                      <a:pt x="18594" y="37241"/>
                    </a:lnTo>
                    <a:close/>
                  </a:path>
                </a:pathLst>
              </a:custGeom>
              <a:ln w="9905">
                <a:solidFill>
                  <a:srgbClr val="0079C1"/>
                </a:solidFill>
              </a:ln>
            </p:spPr>
            <p:txBody>
              <a:bodyPr wrap="square" lIns="0" tIns="0" rIns="0" bIns="0" rtlCol="0"/>
              <a:lstStyle/>
              <a:p>
                <a:endParaRPr sz="1412">
                  <a:solidFill>
                    <a:prstClr val="black"/>
                  </a:solidFill>
                </a:endParaRPr>
              </a:p>
            </p:txBody>
          </p:sp>
          <p:sp>
            <p:nvSpPr>
              <p:cNvPr id="155" name="object 155"/>
              <p:cNvSpPr/>
              <p:nvPr/>
            </p:nvSpPr>
            <p:spPr>
              <a:xfrm>
                <a:off x="9171444" y="2581224"/>
                <a:ext cx="37465" cy="37465"/>
              </a:xfrm>
              <a:custGeom>
                <a:avLst/>
                <a:gdLst/>
                <a:ahLst/>
                <a:cxnLst/>
                <a:rect l="l" t="t" r="r" b="b"/>
                <a:pathLst>
                  <a:path w="37465" h="37464">
                    <a:moveTo>
                      <a:pt x="18592" y="0"/>
                    </a:moveTo>
                    <a:lnTo>
                      <a:pt x="11347" y="1462"/>
                    </a:lnTo>
                    <a:lnTo>
                      <a:pt x="5438" y="5453"/>
                    </a:lnTo>
                    <a:lnTo>
                      <a:pt x="1458" y="11374"/>
                    </a:lnTo>
                    <a:lnTo>
                      <a:pt x="0" y="18630"/>
                    </a:lnTo>
                    <a:lnTo>
                      <a:pt x="1458" y="25861"/>
                    </a:lnTo>
                    <a:lnTo>
                      <a:pt x="5438" y="31776"/>
                    </a:lnTo>
                    <a:lnTo>
                      <a:pt x="11347" y="35770"/>
                    </a:lnTo>
                    <a:lnTo>
                      <a:pt x="18592" y="37236"/>
                    </a:lnTo>
                    <a:lnTo>
                      <a:pt x="25805" y="35770"/>
                    </a:lnTo>
                    <a:lnTo>
                      <a:pt x="31703" y="31776"/>
                    </a:lnTo>
                    <a:lnTo>
                      <a:pt x="35686" y="25861"/>
                    </a:lnTo>
                    <a:lnTo>
                      <a:pt x="37147" y="18630"/>
                    </a:lnTo>
                    <a:lnTo>
                      <a:pt x="35686" y="11374"/>
                    </a:lnTo>
                    <a:lnTo>
                      <a:pt x="31703" y="5453"/>
                    </a:lnTo>
                    <a:lnTo>
                      <a:pt x="25805" y="1462"/>
                    </a:lnTo>
                    <a:lnTo>
                      <a:pt x="18592" y="0"/>
                    </a:lnTo>
                    <a:close/>
                  </a:path>
                </a:pathLst>
              </a:custGeom>
              <a:solidFill>
                <a:srgbClr val="0079C1"/>
              </a:solidFill>
            </p:spPr>
            <p:txBody>
              <a:bodyPr wrap="square" lIns="0" tIns="0" rIns="0" bIns="0" rtlCol="0"/>
              <a:lstStyle/>
              <a:p>
                <a:endParaRPr sz="1412">
                  <a:solidFill>
                    <a:prstClr val="black"/>
                  </a:solidFill>
                </a:endParaRPr>
              </a:p>
            </p:txBody>
          </p:sp>
          <p:sp>
            <p:nvSpPr>
              <p:cNvPr id="156" name="object 156"/>
              <p:cNvSpPr/>
              <p:nvPr/>
            </p:nvSpPr>
            <p:spPr>
              <a:xfrm>
                <a:off x="9171442" y="2581219"/>
                <a:ext cx="37465" cy="37465"/>
              </a:xfrm>
              <a:custGeom>
                <a:avLst/>
                <a:gdLst/>
                <a:ahLst/>
                <a:cxnLst/>
                <a:rect l="l" t="t" r="r" b="b"/>
                <a:pathLst>
                  <a:path w="37465" h="37464">
                    <a:moveTo>
                      <a:pt x="18594" y="37241"/>
                    </a:moveTo>
                    <a:lnTo>
                      <a:pt x="25809" y="35775"/>
                    </a:lnTo>
                    <a:lnTo>
                      <a:pt x="31708" y="31782"/>
                    </a:lnTo>
                    <a:lnTo>
                      <a:pt x="35689" y="25865"/>
                    </a:lnTo>
                    <a:lnTo>
                      <a:pt x="37149" y="18630"/>
                    </a:lnTo>
                    <a:lnTo>
                      <a:pt x="35689" y="11376"/>
                    </a:lnTo>
                    <a:lnTo>
                      <a:pt x="31708" y="5454"/>
                    </a:lnTo>
                    <a:lnTo>
                      <a:pt x="25809" y="1463"/>
                    </a:lnTo>
                    <a:lnTo>
                      <a:pt x="18594" y="0"/>
                    </a:lnTo>
                    <a:lnTo>
                      <a:pt x="11348" y="1463"/>
                    </a:lnTo>
                    <a:lnTo>
                      <a:pt x="5439" y="5454"/>
                    </a:lnTo>
                    <a:lnTo>
                      <a:pt x="1458" y="11376"/>
                    </a:lnTo>
                    <a:lnTo>
                      <a:pt x="0" y="18630"/>
                    </a:lnTo>
                    <a:lnTo>
                      <a:pt x="1458" y="25865"/>
                    </a:lnTo>
                    <a:lnTo>
                      <a:pt x="5439" y="31782"/>
                    </a:lnTo>
                    <a:lnTo>
                      <a:pt x="11348" y="35775"/>
                    </a:lnTo>
                    <a:lnTo>
                      <a:pt x="18594" y="37241"/>
                    </a:lnTo>
                    <a:close/>
                  </a:path>
                </a:pathLst>
              </a:custGeom>
              <a:ln w="9905">
                <a:solidFill>
                  <a:srgbClr val="0079C1"/>
                </a:solidFill>
              </a:ln>
            </p:spPr>
            <p:txBody>
              <a:bodyPr wrap="square" lIns="0" tIns="0" rIns="0" bIns="0" rtlCol="0"/>
              <a:lstStyle/>
              <a:p>
                <a:endParaRPr sz="1412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57" name="object 157"/>
            <p:cNvGrpSpPr/>
            <p:nvPr/>
          </p:nvGrpSpPr>
          <p:grpSpPr>
            <a:xfrm>
              <a:off x="8443292" y="3126911"/>
              <a:ext cx="42022" cy="42022"/>
              <a:chOff x="9083888" y="3005246"/>
              <a:chExt cx="47625" cy="47625"/>
            </a:xfrm>
          </p:grpSpPr>
          <p:sp>
            <p:nvSpPr>
              <p:cNvPr id="158" name="object 158"/>
              <p:cNvSpPr/>
              <p:nvPr/>
            </p:nvSpPr>
            <p:spPr>
              <a:xfrm>
                <a:off x="9088831" y="3010204"/>
                <a:ext cx="37465" cy="37465"/>
              </a:xfrm>
              <a:custGeom>
                <a:avLst/>
                <a:gdLst/>
                <a:ahLst/>
                <a:cxnLst/>
                <a:rect l="l" t="t" r="r" b="b"/>
                <a:pathLst>
                  <a:path w="37465" h="37464">
                    <a:moveTo>
                      <a:pt x="18605" y="0"/>
                    </a:moveTo>
                    <a:lnTo>
                      <a:pt x="11358" y="1462"/>
                    </a:lnTo>
                    <a:lnTo>
                      <a:pt x="5445" y="5449"/>
                    </a:lnTo>
                    <a:lnTo>
                      <a:pt x="1460" y="11363"/>
                    </a:lnTo>
                    <a:lnTo>
                      <a:pt x="0" y="18605"/>
                    </a:lnTo>
                    <a:lnTo>
                      <a:pt x="1460" y="25851"/>
                    </a:lnTo>
                    <a:lnTo>
                      <a:pt x="5445" y="31773"/>
                    </a:lnTo>
                    <a:lnTo>
                      <a:pt x="11358" y="35770"/>
                    </a:lnTo>
                    <a:lnTo>
                      <a:pt x="18605" y="37236"/>
                    </a:lnTo>
                    <a:lnTo>
                      <a:pt x="25817" y="35770"/>
                    </a:lnTo>
                    <a:lnTo>
                      <a:pt x="31716" y="31773"/>
                    </a:lnTo>
                    <a:lnTo>
                      <a:pt x="35698" y="25851"/>
                    </a:lnTo>
                    <a:lnTo>
                      <a:pt x="37160" y="18605"/>
                    </a:lnTo>
                    <a:lnTo>
                      <a:pt x="35698" y="11363"/>
                    </a:lnTo>
                    <a:lnTo>
                      <a:pt x="31716" y="5449"/>
                    </a:lnTo>
                    <a:lnTo>
                      <a:pt x="25817" y="1462"/>
                    </a:lnTo>
                    <a:lnTo>
                      <a:pt x="18605" y="0"/>
                    </a:lnTo>
                    <a:close/>
                  </a:path>
                </a:pathLst>
              </a:custGeom>
              <a:solidFill>
                <a:srgbClr val="0079C1"/>
              </a:solidFill>
            </p:spPr>
            <p:txBody>
              <a:bodyPr wrap="square" lIns="0" tIns="0" rIns="0" bIns="0" rtlCol="0"/>
              <a:lstStyle/>
              <a:p>
                <a:endParaRPr sz="1412">
                  <a:solidFill>
                    <a:prstClr val="black"/>
                  </a:solidFill>
                </a:endParaRPr>
              </a:p>
            </p:txBody>
          </p:sp>
          <p:sp>
            <p:nvSpPr>
              <p:cNvPr id="159" name="object 159"/>
              <p:cNvSpPr/>
              <p:nvPr/>
            </p:nvSpPr>
            <p:spPr>
              <a:xfrm>
                <a:off x="9088841" y="3010199"/>
                <a:ext cx="37465" cy="37465"/>
              </a:xfrm>
              <a:custGeom>
                <a:avLst/>
                <a:gdLst/>
                <a:ahLst/>
                <a:cxnLst/>
                <a:rect l="l" t="t" r="r" b="b"/>
                <a:pathLst>
                  <a:path w="37465" h="37464">
                    <a:moveTo>
                      <a:pt x="18594" y="37241"/>
                    </a:moveTo>
                    <a:lnTo>
                      <a:pt x="25809" y="35775"/>
                    </a:lnTo>
                    <a:lnTo>
                      <a:pt x="31708" y="31779"/>
                    </a:lnTo>
                    <a:lnTo>
                      <a:pt x="35689" y="25856"/>
                    </a:lnTo>
                    <a:lnTo>
                      <a:pt x="37149" y="18610"/>
                    </a:lnTo>
                    <a:lnTo>
                      <a:pt x="35689" y="11367"/>
                    </a:lnTo>
                    <a:lnTo>
                      <a:pt x="31708" y="5452"/>
                    </a:lnTo>
                    <a:lnTo>
                      <a:pt x="25809" y="1462"/>
                    </a:lnTo>
                    <a:lnTo>
                      <a:pt x="18594" y="0"/>
                    </a:lnTo>
                    <a:lnTo>
                      <a:pt x="11348" y="1462"/>
                    </a:lnTo>
                    <a:lnTo>
                      <a:pt x="5439" y="5452"/>
                    </a:lnTo>
                    <a:lnTo>
                      <a:pt x="1458" y="11367"/>
                    </a:lnTo>
                    <a:lnTo>
                      <a:pt x="0" y="18610"/>
                    </a:lnTo>
                    <a:lnTo>
                      <a:pt x="1458" y="25856"/>
                    </a:lnTo>
                    <a:lnTo>
                      <a:pt x="5439" y="31779"/>
                    </a:lnTo>
                    <a:lnTo>
                      <a:pt x="11348" y="35775"/>
                    </a:lnTo>
                    <a:lnTo>
                      <a:pt x="18594" y="37241"/>
                    </a:lnTo>
                    <a:close/>
                  </a:path>
                </a:pathLst>
              </a:custGeom>
              <a:ln w="9905">
                <a:solidFill>
                  <a:srgbClr val="0079C1"/>
                </a:solidFill>
              </a:ln>
            </p:spPr>
            <p:txBody>
              <a:bodyPr wrap="square" lIns="0" tIns="0" rIns="0" bIns="0" rtlCol="0"/>
              <a:lstStyle/>
              <a:p>
                <a:endParaRPr sz="1412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60" name="object 160"/>
            <p:cNvGrpSpPr/>
            <p:nvPr/>
          </p:nvGrpSpPr>
          <p:grpSpPr>
            <a:xfrm>
              <a:off x="8443292" y="3502528"/>
              <a:ext cx="333375" cy="42022"/>
              <a:chOff x="9083888" y="3430945"/>
              <a:chExt cx="377825" cy="47625"/>
            </a:xfrm>
          </p:grpSpPr>
          <p:sp>
            <p:nvSpPr>
              <p:cNvPr id="161" name="object 161"/>
              <p:cNvSpPr/>
              <p:nvPr/>
            </p:nvSpPr>
            <p:spPr>
              <a:xfrm>
                <a:off x="9088831" y="3435896"/>
                <a:ext cx="37465" cy="37465"/>
              </a:xfrm>
              <a:custGeom>
                <a:avLst/>
                <a:gdLst/>
                <a:ahLst/>
                <a:cxnLst/>
                <a:rect l="l" t="t" r="r" b="b"/>
                <a:pathLst>
                  <a:path w="37465" h="37464">
                    <a:moveTo>
                      <a:pt x="18605" y="0"/>
                    </a:moveTo>
                    <a:lnTo>
                      <a:pt x="11358" y="1458"/>
                    </a:lnTo>
                    <a:lnTo>
                      <a:pt x="5445" y="5440"/>
                    </a:lnTo>
                    <a:lnTo>
                      <a:pt x="1460" y="11353"/>
                    </a:lnTo>
                    <a:lnTo>
                      <a:pt x="0" y="18605"/>
                    </a:lnTo>
                    <a:lnTo>
                      <a:pt x="1460" y="25849"/>
                    </a:lnTo>
                    <a:lnTo>
                      <a:pt x="5445" y="31767"/>
                    </a:lnTo>
                    <a:lnTo>
                      <a:pt x="11358" y="35759"/>
                    </a:lnTo>
                    <a:lnTo>
                      <a:pt x="18605" y="37223"/>
                    </a:lnTo>
                    <a:lnTo>
                      <a:pt x="25817" y="35759"/>
                    </a:lnTo>
                    <a:lnTo>
                      <a:pt x="31716" y="31767"/>
                    </a:lnTo>
                    <a:lnTo>
                      <a:pt x="35698" y="25849"/>
                    </a:lnTo>
                    <a:lnTo>
                      <a:pt x="37160" y="18605"/>
                    </a:lnTo>
                    <a:lnTo>
                      <a:pt x="35698" y="11353"/>
                    </a:lnTo>
                    <a:lnTo>
                      <a:pt x="31716" y="5440"/>
                    </a:lnTo>
                    <a:lnTo>
                      <a:pt x="25817" y="1458"/>
                    </a:lnTo>
                    <a:lnTo>
                      <a:pt x="18605" y="0"/>
                    </a:lnTo>
                    <a:close/>
                  </a:path>
                </a:pathLst>
              </a:custGeom>
              <a:solidFill>
                <a:srgbClr val="0079C1"/>
              </a:solidFill>
            </p:spPr>
            <p:txBody>
              <a:bodyPr wrap="square" lIns="0" tIns="0" rIns="0" bIns="0" rtlCol="0"/>
              <a:lstStyle/>
              <a:p>
                <a:endParaRPr sz="1412">
                  <a:solidFill>
                    <a:prstClr val="black"/>
                  </a:solidFill>
                </a:endParaRPr>
              </a:p>
            </p:txBody>
          </p:sp>
          <p:sp>
            <p:nvSpPr>
              <p:cNvPr id="162" name="object 162"/>
              <p:cNvSpPr/>
              <p:nvPr/>
            </p:nvSpPr>
            <p:spPr>
              <a:xfrm>
                <a:off x="9088841" y="3435898"/>
                <a:ext cx="37465" cy="37465"/>
              </a:xfrm>
              <a:custGeom>
                <a:avLst/>
                <a:gdLst/>
                <a:ahLst/>
                <a:cxnLst/>
                <a:rect l="l" t="t" r="r" b="b"/>
                <a:pathLst>
                  <a:path w="37465" h="37464">
                    <a:moveTo>
                      <a:pt x="18594" y="37221"/>
                    </a:moveTo>
                    <a:lnTo>
                      <a:pt x="25809" y="35758"/>
                    </a:lnTo>
                    <a:lnTo>
                      <a:pt x="31708" y="31769"/>
                    </a:lnTo>
                    <a:lnTo>
                      <a:pt x="35689" y="25853"/>
                    </a:lnTo>
                    <a:lnTo>
                      <a:pt x="37149" y="18610"/>
                    </a:lnTo>
                    <a:lnTo>
                      <a:pt x="35689" y="11359"/>
                    </a:lnTo>
                    <a:lnTo>
                      <a:pt x="31708" y="5444"/>
                    </a:lnTo>
                    <a:lnTo>
                      <a:pt x="25809" y="1460"/>
                    </a:lnTo>
                    <a:lnTo>
                      <a:pt x="18594" y="0"/>
                    </a:lnTo>
                    <a:lnTo>
                      <a:pt x="11348" y="1460"/>
                    </a:lnTo>
                    <a:lnTo>
                      <a:pt x="5439" y="5444"/>
                    </a:lnTo>
                    <a:lnTo>
                      <a:pt x="1458" y="11359"/>
                    </a:lnTo>
                    <a:lnTo>
                      <a:pt x="0" y="18610"/>
                    </a:lnTo>
                    <a:lnTo>
                      <a:pt x="1458" y="25853"/>
                    </a:lnTo>
                    <a:lnTo>
                      <a:pt x="5439" y="31769"/>
                    </a:lnTo>
                    <a:lnTo>
                      <a:pt x="11348" y="35758"/>
                    </a:lnTo>
                    <a:lnTo>
                      <a:pt x="18594" y="37221"/>
                    </a:lnTo>
                    <a:close/>
                  </a:path>
                </a:pathLst>
              </a:custGeom>
              <a:ln w="9905">
                <a:solidFill>
                  <a:srgbClr val="0079C1"/>
                </a:solidFill>
              </a:ln>
            </p:spPr>
            <p:txBody>
              <a:bodyPr wrap="square" lIns="0" tIns="0" rIns="0" bIns="0" rtlCol="0"/>
              <a:lstStyle/>
              <a:p>
                <a:endParaRPr sz="1412">
                  <a:solidFill>
                    <a:prstClr val="black"/>
                  </a:solidFill>
                </a:endParaRPr>
              </a:p>
            </p:txBody>
          </p:sp>
          <p:sp>
            <p:nvSpPr>
              <p:cNvPr id="163" name="object 163"/>
              <p:cNvSpPr/>
              <p:nvPr/>
            </p:nvSpPr>
            <p:spPr>
              <a:xfrm>
                <a:off x="9171444" y="3435896"/>
                <a:ext cx="37465" cy="37465"/>
              </a:xfrm>
              <a:custGeom>
                <a:avLst/>
                <a:gdLst/>
                <a:ahLst/>
                <a:cxnLst/>
                <a:rect l="l" t="t" r="r" b="b"/>
                <a:pathLst>
                  <a:path w="37465" h="37464">
                    <a:moveTo>
                      <a:pt x="18592" y="0"/>
                    </a:moveTo>
                    <a:lnTo>
                      <a:pt x="11347" y="1458"/>
                    </a:lnTo>
                    <a:lnTo>
                      <a:pt x="5438" y="5440"/>
                    </a:lnTo>
                    <a:lnTo>
                      <a:pt x="1458" y="11353"/>
                    </a:lnTo>
                    <a:lnTo>
                      <a:pt x="0" y="18605"/>
                    </a:lnTo>
                    <a:lnTo>
                      <a:pt x="1458" y="25849"/>
                    </a:lnTo>
                    <a:lnTo>
                      <a:pt x="5438" y="31767"/>
                    </a:lnTo>
                    <a:lnTo>
                      <a:pt x="11347" y="35759"/>
                    </a:lnTo>
                    <a:lnTo>
                      <a:pt x="18592" y="37223"/>
                    </a:lnTo>
                    <a:lnTo>
                      <a:pt x="25805" y="35759"/>
                    </a:lnTo>
                    <a:lnTo>
                      <a:pt x="31703" y="31767"/>
                    </a:lnTo>
                    <a:lnTo>
                      <a:pt x="35686" y="25849"/>
                    </a:lnTo>
                    <a:lnTo>
                      <a:pt x="37147" y="18605"/>
                    </a:lnTo>
                    <a:lnTo>
                      <a:pt x="35686" y="11353"/>
                    </a:lnTo>
                    <a:lnTo>
                      <a:pt x="31703" y="5440"/>
                    </a:lnTo>
                    <a:lnTo>
                      <a:pt x="25805" y="1458"/>
                    </a:lnTo>
                    <a:lnTo>
                      <a:pt x="18592" y="0"/>
                    </a:lnTo>
                    <a:close/>
                  </a:path>
                </a:pathLst>
              </a:custGeom>
              <a:solidFill>
                <a:srgbClr val="0079C1"/>
              </a:solidFill>
            </p:spPr>
            <p:txBody>
              <a:bodyPr wrap="square" lIns="0" tIns="0" rIns="0" bIns="0" rtlCol="0"/>
              <a:lstStyle/>
              <a:p>
                <a:endParaRPr sz="1412">
                  <a:solidFill>
                    <a:prstClr val="black"/>
                  </a:solidFill>
                </a:endParaRPr>
              </a:p>
            </p:txBody>
          </p:sp>
          <p:sp>
            <p:nvSpPr>
              <p:cNvPr id="164" name="object 164"/>
              <p:cNvSpPr/>
              <p:nvPr/>
            </p:nvSpPr>
            <p:spPr>
              <a:xfrm>
                <a:off x="9171442" y="3435898"/>
                <a:ext cx="37465" cy="37465"/>
              </a:xfrm>
              <a:custGeom>
                <a:avLst/>
                <a:gdLst/>
                <a:ahLst/>
                <a:cxnLst/>
                <a:rect l="l" t="t" r="r" b="b"/>
                <a:pathLst>
                  <a:path w="37465" h="37464">
                    <a:moveTo>
                      <a:pt x="18594" y="37221"/>
                    </a:moveTo>
                    <a:lnTo>
                      <a:pt x="25809" y="35758"/>
                    </a:lnTo>
                    <a:lnTo>
                      <a:pt x="31708" y="31769"/>
                    </a:lnTo>
                    <a:lnTo>
                      <a:pt x="35689" y="25853"/>
                    </a:lnTo>
                    <a:lnTo>
                      <a:pt x="37149" y="18610"/>
                    </a:lnTo>
                    <a:lnTo>
                      <a:pt x="35689" y="11359"/>
                    </a:lnTo>
                    <a:lnTo>
                      <a:pt x="31708" y="5444"/>
                    </a:lnTo>
                    <a:lnTo>
                      <a:pt x="25809" y="1460"/>
                    </a:lnTo>
                    <a:lnTo>
                      <a:pt x="18594" y="0"/>
                    </a:lnTo>
                    <a:lnTo>
                      <a:pt x="11348" y="1460"/>
                    </a:lnTo>
                    <a:lnTo>
                      <a:pt x="5439" y="5444"/>
                    </a:lnTo>
                    <a:lnTo>
                      <a:pt x="1458" y="11359"/>
                    </a:lnTo>
                    <a:lnTo>
                      <a:pt x="0" y="18610"/>
                    </a:lnTo>
                    <a:lnTo>
                      <a:pt x="1458" y="25853"/>
                    </a:lnTo>
                    <a:lnTo>
                      <a:pt x="5439" y="31769"/>
                    </a:lnTo>
                    <a:lnTo>
                      <a:pt x="11348" y="35758"/>
                    </a:lnTo>
                    <a:lnTo>
                      <a:pt x="18594" y="37221"/>
                    </a:lnTo>
                    <a:close/>
                  </a:path>
                </a:pathLst>
              </a:custGeom>
              <a:ln w="9905">
                <a:solidFill>
                  <a:srgbClr val="0079C1"/>
                </a:solidFill>
              </a:ln>
            </p:spPr>
            <p:txBody>
              <a:bodyPr wrap="square" lIns="0" tIns="0" rIns="0" bIns="0" rtlCol="0"/>
              <a:lstStyle/>
              <a:p>
                <a:endParaRPr sz="1412">
                  <a:solidFill>
                    <a:prstClr val="black"/>
                  </a:solidFill>
                </a:endParaRPr>
              </a:p>
            </p:txBody>
          </p:sp>
          <p:sp>
            <p:nvSpPr>
              <p:cNvPr id="165" name="object 165"/>
              <p:cNvSpPr/>
              <p:nvPr/>
            </p:nvSpPr>
            <p:spPr>
              <a:xfrm>
                <a:off x="9254045" y="3435896"/>
                <a:ext cx="37465" cy="37465"/>
              </a:xfrm>
              <a:custGeom>
                <a:avLst/>
                <a:gdLst/>
                <a:ahLst/>
                <a:cxnLst/>
                <a:rect l="l" t="t" r="r" b="b"/>
                <a:pathLst>
                  <a:path w="37465" h="37464">
                    <a:moveTo>
                      <a:pt x="18592" y="0"/>
                    </a:moveTo>
                    <a:lnTo>
                      <a:pt x="11347" y="1458"/>
                    </a:lnTo>
                    <a:lnTo>
                      <a:pt x="5438" y="5440"/>
                    </a:lnTo>
                    <a:lnTo>
                      <a:pt x="1458" y="11353"/>
                    </a:lnTo>
                    <a:lnTo>
                      <a:pt x="0" y="18605"/>
                    </a:lnTo>
                    <a:lnTo>
                      <a:pt x="1458" y="25849"/>
                    </a:lnTo>
                    <a:lnTo>
                      <a:pt x="5438" y="31767"/>
                    </a:lnTo>
                    <a:lnTo>
                      <a:pt x="11347" y="35759"/>
                    </a:lnTo>
                    <a:lnTo>
                      <a:pt x="18592" y="37223"/>
                    </a:lnTo>
                    <a:lnTo>
                      <a:pt x="25810" y="35759"/>
                    </a:lnTo>
                    <a:lnTo>
                      <a:pt x="31708" y="31767"/>
                    </a:lnTo>
                    <a:lnTo>
                      <a:pt x="35687" y="25849"/>
                    </a:lnTo>
                    <a:lnTo>
                      <a:pt x="37147" y="18605"/>
                    </a:lnTo>
                    <a:lnTo>
                      <a:pt x="35687" y="11353"/>
                    </a:lnTo>
                    <a:lnTo>
                      <a:pt x="31708" y="5440"/>
                    </a:lnTo>
                    <a:lnTo>
                      <a:pt x="25810" y="1458"/>
                    </a:lnTo>
                    <a:lnTo>
                      <a:pt x="18592" y="0"/>
                    </a:lnTo>
                    <a:close/>
                  </a:path>
                </a:pathLst>
              </a:custGeom>
              <a:solidFill>
                <a:srgbClr val="0079C1"/>
              </a:solidFill>
            </p:spPr>
            <p:txBody>
              <a:bodyPr wrap="square" lIns="0" tIns="0" rIns="0" bIns="0" rtlCol="0"/>
              <a:lstStyle/>
              <a:p>
                <a:endParaRPr sz="1412">
                  <a:solidFill>
                    <a:prstClr val="black"/>
                  </a:solidFill>
                </a:endParaRPr>
              </a:p>
            </p:txBody>
          </p:sp>
          <p:sp>
            <p:nvSpPr>
              <p:cNvPr id="166" name="object 166"/>
              <p:cNvSpPr/>
              <p:nvPr/>
            </p:nvSpPr>
            <p:spPr>
              <a:xfrm>
                <a:off x="9254043" y="3435898"/>
                <a:ext cx="37465" cy="37465"/>
              </a:xfrm>
              <a:custGeom>
                <a:avLst/>
                <a:gdLst/>
                <a:ahLst/>
                <a:cxnLst/>
                <a:rect l="l" t="t" r="r" b="b"/>
                <a:pathLst>
                  <a:path w="37465" h="37464">
                    <a:moveTo>
                      <a:pt x="18594" y="37221"/>
                    </a:moveTo>
                    <a:lnTo>
                      <a:pt x="25809" y="35758"/>
                    </a:lnTo>
                    <a:lnTo>
                      <a:pt x="31708" y="31769"/>
                    </a:lnTo>
                    <a:lnTo>
                      <a:pt x="35689" y="25853"/>
                    </a:lnTo>
                    <a:lnTo>
                      <a:pt x="37149" y="18610"/>
                    </a:lnTo>
                    <a:lnTo>
                      <a:pt x="35689" y="11359"/>
                    </a:lnTo>
                    <a:lnTo>
                      <a:pt x="31708" y="5444"/>
                    </a:lnTo>
                    <a:lnTo>
                      <a:pt x="25809" y="1460"/>
                    </a:lnTo>
                    <a:lnTo>
                      <a:pt x="18594" y="0"/>
                    </a:lnTo>
                    <a:lnTo>
                      <a:pt x="11348" y="1460"/>
                    </a:lnTo>
                    <a:lnTo>
                      <a:pt x="5439" y="5444"/>
                    </a:lnTo>
                    <a:lnTo>
                      <a:pt x="1458" y="11359"/>
                    </a:lnTo>
                    <a:lnTo>
                      <a:pt x="0" y="18610"/>
                    </a:lnTo>
                    <a:lnTo>
                      <a:pt x="1458" y="25853"/>
                    </a:lnTo>
                    <a:lnTo>
                      <a:pt x="5439" y="31769"/>
                    </a:lnTo>
                    <a:lnTo>
                      <a:pt x="11348" y="35758"/>
                    </a:lnTo>
                    <a:lnTo>
                      <a:pt x="18594" y="37221"/>
                    </a:lnTo>
                    <a:close/>
                  </a:path>
                </a:pathLst>
              </a:custGeom>
              <a:ln w="9905">
                <a:solidFill>
                  <a:srgbClr val="0079C1"/>
                </a:solidFill>
              </a:ln>
            </p:spPr>
            <p:txBody>
              <a:bodyPr wrap="square" lIns="0" tIns="0" rIns="0" bIns="0" rtlCol="0"/>
              <a:lstStyle/>
              <a:p>
                <a:endParaRPr sz="1412">
                  <a:solidFill>
                    <a:prstClr val="black"/>
                  </a:solidFill>
                </a:endParaRPr>
              </a:p>
            </p:txBody>
          </p:sp>
          <p:sp>
            <p:nvSpPr>
              <p:cNvPr id="167" name="object 167"/>
              <p:cNvSpPr/>
              <p:nvPr/>
            </p:nvSpPr>
            <p:spPr>
              <a:xfrm>
                <a:off x="9336658" y="3435896"/>
                <a:ext cx="37465" cy="37465"/>
              </a:xfrm>
              <a:custGeom>
                <a:avLst/>
                <a:gdLst/>
                <a:ahLst/>
                <a:cxnLst/>
                <a:rect l="l" t="t" r="r" b="b"/>
                <a:pathLst>
                  <a:path w="37465" h="37464">
                    <a:moveTo>
                      <a:pt x="18592" y="0"/>
                    </a:moveTo>
                    <a:lnTo>
                      <a:pt x="11347" y="1458"/>
                    </a:lnTo>
                    <a:lnTo>
                      <a:pt x="5438" y="5440"/>
                    </a:lnTo>
                    <a:lnTo>
                      <a:pt x="1458" y="11353"/>
                    </a:lnTo>
                    <a:lnTo>
                      <a:pt x="0" y="18605"/>
                    </a:lnTo>
                    <a:lnTo>
                      <a:pt x="1458" y="25849"/>
                    </a:lnTo>
                    <a:lnTo>
                      <a:pt x="5438" y="31767"/>
                    </a:lnTo>
                    <a:lnTo>
                      <a:pt x="11347" y="35759"/>
                    </a:lnTo>
                    <a:lnTo>
                      <a:pt x="18592" y="37223"/>
                    </a:lnTo>
                    <a:lnTo>
                      <a:pt x="25805" y="35759"/>
                    </a:lnTo>
                    <a:lnTo>
                      <a:pt x="31703" y="31767"/>
                    </a:lnTo>
                    <a:lnTo>
                      <a:pt x="35686" y="25849"/>
                    </a:lnTo>
                    <a:lnTo>
                      <a:pt x="37147" y="18605"/>
                    </a:lnTo>
                    <a:lnTo>
                      <a:pt x="35686" y="11353"/>
                    </a:lnTo>
                    <a:lnTo>
                      <a:pt x="31703" y="5440"/>
                    </a:lnTo>
                    <a:lnTo>
                      <a:pt x="25805" y="1458"/>
                    </a:lnTo>
                    <a:lnTo>
                      <a:pt x="18592" y="0"/>
                    </a:lnTo>
                    <a:close/>
                  </a:path>
                </a:pathLst>
              </a:custGeom>
              <a:solidFill>
                <a:srgbClr val="0079C1"/>
              </a:solidFill>
            </p:spPr>
            <p:txBody>
              <a:bodyPr wrap="square" lIns="0" tIns="0" rIns="0" bIns="0" rtlCol="0"/>
              <a:lstStyle/>
              <a:p>
                <a:endParaRPr sz="1412">
                  <a:solidFill>
                    <a:prstClr val="black"/>
                  </a:solidFill>
                </a:endParaRPr>
              </a:p>
            </p:txBody>
          </p:sp>
          <p:sp>
            <p:nvSpPr>
              <p:cNvPr id="168" name="object 168"/>
              <p:cNvSpPr/>
              <p:nvPr/>
            </p:nvSpPr>
            <p:spPr>
              <a:xfrm>
                <a:off x="9336656" y="3435898"/>
                <a:ext cx="37465" cy="37465"/>
              </a:xfrm>
              <a:custGeom>
                <a:avLst/>
                <a:gdLst/>
                <a:ahLst/>
                <a:cxnLst/>
                <a:rect l="l" t="t" r="r" b="b"/>
                <a:pathLst>
                  <a:path w="37465" h="37464">
                    <a:moveTo>
                      <a:pt x="18594" y="37221"/>
                    </a:moveTo>
                    <a:lnTo>
                      <a:pt x="25809" y="35758"/>
                    </a:lnTo>
                    <a:lnTo>
                      <a:pt x="31708" y="31769"/>
                    </a:lnTo>
                    <a:lnTo>
                      <a:pt x="35689" y="25853"/>
                    </a:lnTo>
                    <a:lnTo>
                      <a:pt x="37149" y="18610"/>
                    </a:lnTo>
                    <a:lnTo>
                      <a:pt x="35689" y="11359"/>
                    </a:lnTo>
                    <a:lnTo>
                      <a:pt x="31708" y="5444"/>
                    </a:lnTo>
                    <a:lnTo>
                      <a:pt x="25809" y="1460"/>
                    </a:lnTo>
                    <a:lnTo>
                      <a:pt x="18594" y="0"/>
                    </a:lnTo>
                    <a:lnTo>
                      <a:pt x="11348" y="1460"/>
                    </a:lnTo>
                    <a:lnTo>
                      <a:pt x="5439" y="5444"/>
                    </a:lnTo>
                    <a:lnTo>
                      <a:pt x="1458" y="11359"/>
                    </a:lnTo>
                    <a:lnTo>
                      <a:pt x="0" y="18610"/>
                    </a:lnTo>
                    <a:lnTo>
                      <a:pt x="1458" y="25853"/>
                    </a:lnTo>
                    <a:lnTo>
                      <a:pt x="5439" y="31769"/>
                    </a:lnTo>
                    <a:lnTo>
                      <a:pt x="11348" y="35758"/>
                    </a:lnTo>
                    <a:lnTo>
                      <a:pt x="18594" y="37221"/>
                    </a:lnTo>
                    <a:close/>
                  </a:path>
                </a:pathLst>
              </a:custGeom>
              <a:ln w="9905">
                <a:solidFill>
                  <a:srgbClr val="0079C1"/>
                </a:solidFill>
              </a:ln>
            </p:spPr>
            <p:txBody>
              <a:bodyPr wrap="square" lIns="0" tIns="0" rIns="0" bIns="0" rtlCol="0"/>
              <a:lstStyle/>
              <a:p>
                <a:endParaRPr sz="1412">
                  <a:solidFill>
                    <a:prstClr val="black"/>
                  </a:solidFill>
                </a:endParaRPr>
              </a:p>
            </p:txBody>
          </p:sp>
          <p:sp>
            <p:nvSpPr>
              <p:cNvPr id="169" name="object 169"/>
              <p:cNvSpPr/>
              <p:nvPr/>
            </p:nvSpPr>
            <p:spPr>
              <a:xfrm>
                <a:off x="9419259" y="3435896"/>
                <a:ext cx="37465" cy="37465"/>
              </a:xfrm>
              <a:custGeom>
                <a:avLst/>
                <a:gdLst/>
                <a:ahLst/>
                <a:cxnLst/>
                <a:rect l="l" t="t" r="r" b="b"/>
                <a:pathLst>
                  <a:path w="37465" h="37464">
                    <a:moveTo>
                      <a:pt x="18592" y="0"/>
                    </a:moveTo>
                    <a:lnTo>
                      <a:pt x="11347" y="1458"/>
                    </a:lnTo>
                    <a:lnTo>
                      <a:pt x="5438" y="5440"/>
                    </a:lnTo>
                    <a:lnTo>
                      <a:pt x="1458" y="11353"/>
                    </a:lnTo>
                    <a:lnTo>
                      <a:pt x="0" y="18605"/>
                    </a:lnTo>
                    <a:lnTo>
                      <a:pt x="1458" y="25849"/>
                    </a:lnTo>
                    <a:lnTo>
                      <a:pt x="5438" y="31767"/>
                    </a:lnTo>
                    <a:lnTo>
                      <a:pt x="11347" y="35759"/>
                    </a:lnTo>
                    <a:lnTo>
                      <a:pt x="18592" y="37223"/>
                    </a:lnTo>
                    <a:lnTo>
                      <a:pt x="25810" y="35759"/>
                    </a:lnTo>
                    <a:lnTo>
                      <a:pt x="31708" y="31767"/>
                    </a:lnTo>
                    <a:lnTo>
                      <a:pt x="35687" y="25849"/>
                    </a:lnTo>
                    <a:lnTo>
                      <a:pt x="37147" y="18605"/>
                    </a:lnTo>
                    <a:lnTo>
                      <a:pt x="35687" y="11353"/>
                    </a:lnTo>
                    <a:lnTo>
                      <a:pt x="31708" y="5440"/>
                    </a:lnTo>
                    <a:lnTo>
                      <a:pt x="25810" y="1458"/>
                    </a:lnTo>
                    <a:lnTo>
                      <a:pt x="18592" y="0"/>
                    </a:lnTo>
                    <a:close/>
                  </a:path>
                </a:pathLst>
              </a:custGeom>
              <a:solidFill>
                <a:srgbClr val="0079C1"/>
              </a:solidFill>
            </p:spPr>
            <p:txBody>
              <a:bodyPr wrap="square" lIns="0" tIns="0" rIns="0" bIns="0" rtlCol="0"/>
              <a:lstStyle/>
              <a:p>
                <a:endParaRPr sz="1412">
                  <a:solidFill>
                    <a:prstClr val="black"/>
                  </a:solidFill>
                </a:endParaRPr>
              </a:p>
            </p:txBody>
          </p:sp>
          <p:sp>
            <p:nvSpPr>
              <p:cNvPr id="170" name="object 170"/>
              <p:cNvSpPr/>
              <p:nvPr/>
            </p:nvSpPr>
            <p:spPr>
              <a:xfrm>
                <a:off x="9419257" y="3435898"/>
                <a:ext cx="37465" cy="37465"/>
              </a:xfrm>
              <a:custGeom>
                <a:avLst/>
                <a:gdLst/>
                <a:ahLst/>
                <a:cxnLst/>
                <a:rect l="l" t="t" r="r" b="b"/>
                <a:pathLst>
                  <a:path w="37465" h="37464">
                    <a:moveTo>
                      <a:pt x="18594" y="37221"/>
                    </a:moveTo>
                    <a:lnTo>
                      <a:pt x="25809" y="35758"/>
                    </a:lnTo>
                    <a:lnTo>
                      <a:pt x="31708" y="31769"/>
                    </a:lnTo>
                    <a:lnTo>
                      <a:pt x="35689" y="25853"/>
                    </a:lnTo>
                    <a:lnTo>
                      <a:pt x="37149" y="18610"/>
                    </a:lnTo>
                    <a:lnTo>
                      <a:pt x="35689" y="11359"/>
                    </a:lnTo>
                    <a:lnTo>
                      <a:pt x="31708" y="5444"/>
                    </a:lnTo>
                    <a:lnTo>
                      <a:pt x="25809" y="1460"/>
                    </a:lnTo>
                    <a:lnTo>
                      <a:pt x="18594" y="0"/>
                    </a:lnTo>
                    <a:lnTo>
                      <a:pt x="11348" y="1460"/>
                    </a:lnTo>
                    <a:lnTo>
                      <a:pt x="5439" y="5444"/>
                    </a:lnTo>
                    <a:lnTo>
                      <a:pt x="1458" y="11359"/>
                    </a:lnTo>
                    <a:lnTo>
                      <a:pt x="0" y="18610"/>
                    </a:lnTo>
                    <a:lnTo>
                      <a:pt x="1458" y="25853"/>
                    </a:lnTo>
                    <a:lnTo>
                      <a:pt x="5439" y="31769"/>
                    </a:lnTo>
                    <a:lnTo>
                      <a:pt x="11348" y="35758"/>
                    </a:lnTo>
                    <a:lnTo>
                      <a:pt x="18594" y="37221"/>
                    </a:lnTo>
                    <a:close/>
                  </a:path>
                </a:pathLst>
              </a:custGeom>
              <a:ln w="9905">
                <a:solidFill>
                  <a:srgbClr val="0079C1"/>
                </a:solidFill>
              </a:ln>
            </p:spPr>
            <p:txBody>
              <a:bodyPr wrap="square" lIns="0" tIns="0" rIns="0" bIns="0" rtlCol="0"/>
              <a:lstStyle/>
              <a:p>
                <a:endParaRPr sz="1412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71" name="object 171"/>
            <p:cNvGrpSpPr/>
            <p:nvPr/>
          </p:nvGrpSpPr>
          <p:grpSpPr>
            <a:xfrm>
              <a:off x="7277175" y="1757430"/>
              <a:ext cx="42022" cy="42022"/>
              <a:chOff x="7762288" y="1453167"/>
              <a:chExt cx="47625" cy="47625"/>
            </a:xfrm>
          </p:grpSpPr>
          <p:sp>
            <p:nvSpPr>
              <p:cNvPr id="172" name="object 172"/>
              <p:cNvSpPr/>
              <p:nvPr/>
            </p:nvSpPr>
            <p:spPr>
              <a:xfrm>
                <a:off x="7767243" y="1458112"/>
                <a:ext cx="37465" cy="37465"/>
              </a:xfrm>
              <a:custGeom>
                <a:avLst/>
                <a:gdLst/>
                <a:ahLst/>
                <a:cxnLst/>
                <a:rect l="l" t="t" r="r" b="b"/>
                <a:pathLst>
                  <a:path w="37465" h="37465">
                    <a:moveTo>
                      <a:pt x="18592" y="0"/>
                    </a:moveTo>
                    <a:lnTo>
                      <a:pt x="11347" y="1464"/>
                    </a:lnTo>
                    <a:lnTo>
                      <a:pt x="5438" y="5456"/>
                    </a:lnTo>
                    <a:lnTo>
                      <a:pt x="1458" y="11374"/>
                    </a:lnTo>
                    <a:lnTo>
                      <a:pt x="0" y="18618"/>
                    </a:lnTo>
                    <a:lnTo>
                      <a:pt x="1458" y="25863"/>
                    </a:lnTo>
                    <a:lnTo>
                      <a:pt x="5438" y="31786"/>
                    </a:lnTo>
                    <a:lnTo>
                      <a:pt x="11347" y="35782"/>
                    </a:lnTo>
                    <a:lnTo>
                      <a:pt x="18592" y="37249"/>
                    </a:lnTo>
                    <a:lnTo>
                      <a:pt x="25810" y="35782"/>
                    </a:lnTo>
                    <a:lnTo>
                      <a:pt x="31708" y="31786"/>
                    </a:lnTo>
                    <a:lnTo>
                      <a:pt x="35687" y="25863"/>
                    </a:lnTo>
                    <a:lnTo>
                      <a:pt x="37147" y="18618"/>
                    </a:lnTo>
                    <a:lnTo>
                      <a:pt x="35687" y="11374"/>
                    </a:lnTo>
                    <a:lnTo>
                      <a:pt x="31708" y="5456"/>
                    </a:lnTo>
                    <a:lnTo>
                      <a:pt x="25810" y="1464"/>
                    </a:lnTo>
                    <a:lnTo>
                      <a:pt x="18592" y="0"/>
                    </a:lnTo>
                    <a:close/>
                  </a:path>
                </a:pathLst>
              </a:custGeom>
              <a:solidFill>
                <a:srgbClr val="0079C1"/>
              </a:solidFill>
            </p:spPr>
            <p:txBody>
              <a:bodyPr wrap="square" lIns="0" tIns="0" rIns="0" bIns="0" rtlCol="0"/>
              <a:lstStyle/>
              <a:p>
                <a:endParaRPr sz="1412">
                  <a:solidFill>
                    <a:prstClr val="black"/>
                  </a:solidFill>
                </a:endParaRPr>
              </a:p>
            </p:txBody>
          </p:sp>
          <p:sp>
            <p:nvSpPr>
              <p:cNvPr id="173" name="object 173"/>
              <p:cNvSpPr/>
              <p:nvPr/>
            </p:nvSpPr>
            <p:spPr>
              <a:xfrm>
                <a:off x="7767241" y="1458119"/>
                <a:ext cx="37465" cy="37465"/>
              </a:xfrm>
              <a:custGeom>
                <a:avLst/>
                <a:gdLst/>
                <a:ahLst/>
                <a:cxnLst/>
                <a:rect l="l" t="t" r="r" b="b"/>
                <a:pathLst>
                  <a:path w="37465" h="37465">
                    <a:moveTo>
                      <a:pt x="18594" y="37241"/>
                    </a:moveTo>
                    <a:lnTo>
                      <a:pt x="25809" y="35775"/>
                    </a:lnTo>
                    <a:lnTo>
                      <a:pt x="31708" y="31779"/>
                    </a:lnTo>
                    <a:lnTo>
                      <a:pt x="35689" y="25856"/>
                    </a:lnTo>
                    <a:lnTo>
                      <a:pt x="37149" y="18610"/>
                    </a:lnTo>
                    <a:lnTo>
                      <a:pt x="35689" y="11367"/>
                    </a:lnTo>
                    <a:lnTo>
                      <a:pt x="31708" y="5452"/>
                    </a:lnTo>
                    <a:lnTo>
                      <a:pt x="25809" y="1462"/>
                    </a:lnTo>
                    <a:lnTo>
                      <a:pt x="18594" y="0"/>
                    </a:lnTo>
                    <a:lnTo>
                      <a:pt x="11348" y="1462"/>
                    </a:lnTo>
                    <a:lnTo>
                      <a:pt x="5439" y="5452"/>
                    </a:lnTo>
                    <a:lnTo>
                      <a:pt x="1458" y="11367"/>
                    </a:lnTo>
                    <a:lnTo>
                      <a:pt x="0" y="18610"/>
                    </a:lnTo>
                    <a:lnTo>
                      <a:pt x="1458" y="25856"/>
                    </a:lnTo>
                    <a:lnTo>
                      <a:pt x="5439" y="31779"/>
                    </a:lnTo>
                    <a:lnTo>
                      <a:pt x="11348" y="35775"/>
                    </a:lnTo>
                    <a:lnTo>
                      <a:pt x="18594" y="37241"/>
                    </a:lnTo>
                    <a:close/>
                  </a:path>
                </a:pathLst>
              </a:custGeom>
              <a:ln w="9905">
                <a:solidFill>
                  <a:srgbClr val="0079C1"/>
                </a:solidFill>
              </a:ln>
            </p:spPr>
            <p:txBody>
              <a:bodyPr wrap="square" lIns="0" tIns="0" rIns="0" bIns="0" rtlCol="0"/>
              <a:lstStyle/>
              <a:p>
                <a:endParaRPr sz="1412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174" name="object 174"/>
          <p:cNvSpPr txBox="1"/>
          <p:nvPr/>
        </p:nvSpPr>
        <p:spPr>
          <a:xfrm>
            <a:off x="630084" y="2828778"/>
            <a:ext cx="1716740" cy="971650"/>
          </a:xfrm>
          <a:prstGeom prst="rect">
            <a:avLst/>
          </a:prstGeom>
        </p:spPr>
        <p:txBody>
          <a:bodyPr vert="horz" wrap="square" lIns="0" tIns="156882" rIns="0" bIns="0" rtlCol="0">
            <a:spAutoFit/>
          </a:bodyPr>
          <a:lstStyle/>
          <a:p>
            <a:pPr marL="59955">
              <a:spcBef>
                <a:spcPts val="1235"/>
              </a:spcBef>
            </a:pPr>
            <a:r>
              <a:rPr lang="el-GR" sz="2250" spc="-485" dirty="0" smtClean="0">
                <a:solidFill>
                  <a:srgbClr val="231F20"/>
                </a:solidFill>
                <a:latin typeface="Arial"/>
                <a:cs typeface="Arial"/>
              </a:rPr>
              <a:t>β</a:t>
            </a:r>
            <a:r>
              <a:rPr sz="3044" spc="-728" baseline="19323" dirty="0" smtClean="0">
                <a:solidFill>
                  <a:srgbClr val="231F20"/>
                </a:solidFill>
                <a:latin typeface="Times New Roman"/>
                <a:cs typeface="Times New Roman"/>
              </a:rPr>
              <a:t>ˆ</a:t>
            </a:r>
            <a:r>
              <a:rPr lang="en-IN" sz="3044" spc="-728" baseline="19323" dirty="0" smtClean="0">
                <a:solidFill>
                  <a:srgbClr val="231F20"/>
                </a:solidFill>
                <a:latin typeface="Times New Roman"/>
                <a:cs typeface="Times New Roman"/>
              </a:rPr>
              <a:t>    </a:t>
            </a:r>
            <a:r>
              <a:rPr sz="2382" baseline="-15432" dirty="0" smtClean="0">
                <a:solidFill>
                  <a:srgbClr val="231F20"/>
                </a:solidFill>
                <a:latin typeface="Times New Roman"/>
                <a:cs typeface="Times New Roman"/>
              </a:rPr>
              <a:t>1 </a:t>
            </a:r>
            <a:r>
              <a:rPr sz="2250" spc="582" dirty="0">
                <a:solidFill>
                  <a:srgbClr val="231F20"/>
                </a:solidFill>
                <a:latin typeface="Arial"/>
                <a:cs typeface="Arial"/>
              </a:rPr>
              <a:t>=</a:t>
            </a:r>
            <a:r>
              <a:rPr sz="2250" spc="-84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2250" spc="9" dirty="0">
                <a:solidFill>
                  <a:srgbClr val="231F20"/>
                </a:solidFill>
                <a:latin typeface="Times New Roman"/>
                <a:cs typeface="Times New Roman"/>
              </a:rPr>
              <a:t>14.947</a:t>
            </a:r>
            <a:endParaRPr sz="2250" dirty="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33619">
              <a:spcBef>
                <a:spcPts val="1085"/>
              </a:spcBef>
            </a:pPr>
            <a:r>
              <a:rPr sz="2118" i="1" dirty="0">
                <a:solidFill>
                  <a:srgbClr val="231F20"/>
                </a:solidFill>
                <a:latin typeface="Times New Roman"/>
                <a:cs typeface="Times New Roman"/>
              </a:rPr>
              <a:t>S</a:t>
            </a:r>
            <a:r>
              <a:rPr sz="2250" i="1" baseline="-16339" dirty="0">
                <a:solidFill>
                  <a:srgbClr val="231F20"/>
                </a:solidFill>
                <a:latin typeface="Times New Roman"/>
                <a:cs typeface="Times New Roman"/>
              </a:rPr>
              <a:t>xx </a:t>
            </a:r>
            <a:r>
              <a:rPr sz="2118" spc="547" dirty="0">
                <a:solidFill>
                  <a:srgbClr val="231F20"/>
                </a:solidFill>
                <a:latin typeface="Arial"/>
                <a:cs typeface="Arial"/>
              </a:rPr>
              <a:t>=</a:t>
            </a:r>
            <a:r>
              <a:rPr sz="2118" spc="-101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2118" spc="9" dirty="0">
                <a:solidFill>
                  <a:srgbClr val="231F20"/>
                </a:solidFill>
                <a:latin typeface="Times New Roman"/>
                <a:cs typeface="Times New Roman"/>
              </a:rPr>
              <a:t>0.68088,</a:t>
            </a:r>
            <a:endParaRPr sz="2118" dirty="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175" name="object 175"/>
          <p:cNvSpPr txBox="1"/>
          <p:nvPr/>
        </p:nvSpPr>
        <p:spPr>
          <a:xfrm>
            <a:off x="2377116" y="2828778"/>
            <a:ext cx="1314450" cy="971650"/>
          </a:xfrm>
          <a:prstGeom prst="rect">
            <a:avLst/>
          </a:prstGeom>
        </p:spPr>
        <p:txBody>
          <a:bodyPr vert="horz" wrap="square" lIns="0" tIns="156882" rIns="0" bIns="0" rtlCol="0">
            <a:spAutoFit/>
          </a:bodyPr>
          <a:lstStyle/>
          <a:p>
            <a:pPr marL="33619">
              <a:spcBef>
                <a:spcPts val="1235"/>
              </a:spcBef>
            </a:pPr>
            <a:r>
              <a:rPr sz="2250" i="1" spc="13" dirty="0">
                <a:solidFill>
                  <a:srgbClr val="231F20"/>
                </a:solidFill>
                <a:latin typeface="Times New Roman"/>
                <a:cs typeface="Times New Roman"/>
              </a:rPr>
              <a:t>n </a:t>
            </a:r>
            <a:r>
              <a:rPr sz="2250" spc="582" dirty="0">
                <a:solidFill>
                  <a:srgbClr val="231F20"/>
                </a:solidFill>
                <a:latin typeface="Arial"/>
                <a:cs typeface="Arial"/>
              </a:rPr>
              <a:t>=</a:t>
            </a:r>
            <a:r>
              <a:rPr sz="2250" spc="137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2250" spc="9" dirty="0">
                <a:solidFill>
                  <a:srgbClr val="231F20"/>
                </a:solidFill>
                <a:latin typeface="Times New Roman"/>
                <a:cs typeface="Times New Roman"/>
              </a:rPr>
              <a:t>20,</a:t>
            </a:r>
            <a:endParaRPr sz="2250" dirty="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151287">
              <a:spcBef>
                <a:spcPts val="1085"/>
              </a:spcBef>
            </a:pPr>
            <a:r>
              <a:rPr lang="el-GR" sz="2118" spc="-401" dirty="0" smtClean="0">
                <a:solidFill>
                  <a:srgbClr val="231F20"/>
                </a:solidFill>
                <a:latin typeface="Arial"/>
                <a:cs typeface="Arial"/>
              </a:rPr>
              <a:t>σ</a:t>
            </a:r>
            <a:r>
              <a:rPr sz="2846" spc="-602" baseline="3875" dirty="0" smtClean="0">
                <a:solidFill>
                  <a:srgbClr val="231F20"/>
                </a:solidFill>
                <a:latin typeface="Times New Roman"/>
                <a:cs typeface="Times New Roman"/>
              </a:rPr>
              <a:t>ˆ </a:t>
            </a:r>
            <a:r>
              <a:rPr lang="en-IN" sz="2846" spc="-602" baseline="3875" dirty="0" smtClean="0">
                <a:solidFill>
                  <a:srgbClr val="231F20"/>
                </a:solidFill>
                <a:latin typeface="Times New Roman"/>
                <a:cs typeface="Times New Roman"/>
              </a:rPr>
              <a:t>     </a:t>
            </a:r>
            <a:r>
              <a:rPr sz="2250" baseline="31045" dirty="0" smtClean="0">
                <a:solidFill>
                  <a:srgbClr val="231F20"/>
                </a:solidFill>
                <a:latin typeface="Times New Roman"/>
                <a:cs typeface="Times New Roman"/>
              </a:rPr>
              <a:t>2 </a:t>
            </a:r>
            <a:r>
              <a:rPr sz="2118" spc="547" dirty="0">
                <a:solidFill>
                  <a:srgbClr val="231F20"/>
                </a:solidFill>
                <a:latin typeface="Arial"/>
                <a:cs typeface="Arial"/>
              </a:rPr>
              <a:t>=</a:t>
            </a:r>
            <a:r>
              <a:rPr sz="2118" spc="-115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2118" spc="9" dirty="0">
                <a:solidFill>
                  <a:srgbClr val="231F20"/>
                </a:solidFill>
                <a:latin typeface="Times New Roman"/>
                <a:cs typeface="Times New Roman"/>
              </a:rPr>
              <a:t>1.18</a:t>
            </a:r>
            <a:endParaRPr sz="2118" dirty="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pic>
        <p:nvPicPr>
          <p:cNvPr id="193" name="Picture 19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532" y="4986705"/>
            <a:ext cx="4882334" cy="154046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716263" y="4027378"/>
            <a:ext cx="7627478" cy="2525822"/>
            <a:chOff x="376120" y="2065990"/>
            <a:chExt cx="3849051" cy="127460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98687" y="2065990"/>
              <a:ext cx="1726484" cy="1274605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6120" y="2084361"/>
              <a:ext cx="1654288" cy="1221368"/>
            </a:xfrm>
            <a:prstGeom prst="rect">
              <a:avLst/>
            </a:prstGeom>
          </p:spPr>
        </p:pic>
      </p:grp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724400" y="1338638"/>
            <a:ext cx="3348987" cy="2472310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49533" y="1391695"/>
            <a:ext cx="3278222" cy="2420326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8420152" y="6642068"/>
            <a:ext cx="683283" cy="1667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5503" marR="0" lvl="0" indent="0" algn="l" defTabSz="914400" rtl="0" eaLnBrk="1" fontAlgn="base" latinLnBrk="0" hangingPunct="1">
              <a:lnSpc>
                <a:spcPts val="1338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sz="1189" b="0" i="0" u="none" strike="noStrike" kern="1200" cap="none" spc="-3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17</a:t>
            </a:r>
            <a:r>
              <a:rPr kumimoji="0" sz="1189" b="0" i="0" u="none" strike="noStrike" kern="120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189" b="0" i="0" u="none" strike="noStrike" kern="1200" cap="none" spc="168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/</a:t>
            </a:r>
            <a:r>
              <a:rPr kumimoji="0" sz="1189" b="0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1189" b="0" i="0" u="none" strike="noStrike" kern="1200" cap="none" spc="-3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22</a:t>
            </a:r>
            <a:endParaRPr kumimoji="0" sz="1189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/>
              <a:ea typeface="+mn-ea"/>
              <a:cs typeface="Tahoma"/>
            </a:endParaRPr>
          </a:p>
        </p:txBody>
      </p:sp>
      <p:sp>
        <p:nvSpPr>
          <p:cNvPr id="16" name="Title 3"/>
          <p:cNvSpPr txBox="1">
            <a:spLocks/>
          </p:cNvSpPr>
          <p:nvPr/>
        </p:nvSpPr>
        <p:spPr>
          <a:xfrm>
            <a:off x="395536" y="274638"/>
            <a:ext cx="6120680" cy="850106"/>
          </a:xfrm>
          <a:prstGeom prst="rect">
            <a:avLst/>
          </a:prstGeom>
        </p:spPr>
        <p:txBody>
          <a:bodyPr/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Polynomial Regression</a:t>
            </a:r>
            <a:endParaRPr kumimoji="0" lang="en-IN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Cambria" panose="02040503050406030204" pitchFamily="18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" name="Ink 1"/>
              <p14:cNvContentPartPr/>
              <p14:nvPr/>
            </p14:nvContentPartPr>
            <p14:xfrm>
              <a:off x="14760" y="475920"/>
              <a:ext cx="8215200" cy="509544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480" y="467280"/>
                <a:ext cx="8230680" cy="5114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93538836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89597" y="1524000"/>
            <a:ext cx="3894044" cy="1448436"/>
          </a:xfrm>
          <a:prstGeom prst="rect">
            <a:avLst/>
          </a:prstGeom>
        </p:spPr>
        <p:txBody>
          <a:bodyPr vert="horz" wrap="square" lIns="0" tIns="14568" rIns="0" bIns="0" rtlCol="0">
            <a:spAutoFit/>
          </a:bodyPr>
          <a:lstStyle/>
          <a:p>
            <a:pPr marL="355245" indent="-333393">
              <a:spcBef>
                <a:spcPts val="115"/>
              </a:spcBef>
              <a:buFont typeface="Arial"/>
              <a:buChar char="•"/>
              <a:tabLst>
                <a:tab pos="355245" algn="l"/>
                <a:tab pos="355806" algn="l"/>
              </a:tabLst>
            </a:pPr>
            <a:r>
              <a:rPr sz="2400" spc="13" dirty="0">
                <a:solidFill>
                  <a:prstClr val="black"/>
                </a:solidFill>
                <a:latin typeface="Carlito"/>
                <a:cs typeface="Carlito"/>
              </a:rPr>
              <a:t>Use a </a:t>
            </a:r>
            <a:r>
              <a:rPr sz="2400" spc="9" dirty="0">
                <a:solidFill>
                  <a:prstClr val="black"/>
                </a:solidFill>
                <a:latin typeface="Carlito"/>
                <a:cs typeface="Carlito"/>
              </a:rPr>
              <a:t>similar </a:t>
            </a:r>
            <a:r>
              <a:rPr sz="2400" spc="-4" dirty="0">
                <a:solidFill>
                  <a:prstClr val="black"/>
                </a:solidFill>
                <a:latin typeface="Carlito"/>
                <a:cs typeface="Carlito"/>
              </a:rPr>
              <a:t>form </a:t>
            </a:r>
            <a:r>
              <a:rPr sz="2400" spc="9" dirty="0">
                <a:solidFill>
                  <a:prstClr val="black"/>
                </a:solidFill>
                <a:latin typeface="Carlito"/>
                <a:cs typeface="Carlito"/>
              </a:rPr>
              <a:t>of</a:t>
            </a:r>
            <a:r>
              <a:rPr sz="2400" spc="-57" dirty="0">
                <a:solidFill>
                  <a:prstClr val="black"/>
                </a:solidFill>
                <a:latin typeface="Carlito"/>
                <a:cs typeface="Carlito"/>
              </a:rPr>
              <a:t> </a:t>
            </a:r>
            <a:r>
              <a:rPr sz="2400" spc="-4" dirty="0">
                <a:solidFill>
                  <a:prstClr val="black"/>
                </a:solidFill>
                <a:latin typeface="Carlito"/>
                <a:cs typeface="Carlito"/>
              </a:rPr>
              <a:t>test</a:t>
            </a:r>
            <a:endParaRPr sz="2400" dirty="0">
              <a:solidFill>
                <a:prstClr val="black"/>
              </a:solidFill>
              <a:latin typeface="Carlito"/>
              <a:cs typeface="Carlito"/>
            </a:endParaRPr>
          </a:p>
          <a:p>
            <a:pPr marL="321626" algn="ctr">
              <a:spcBef>
                <a:spcPts val="2391"/>
              </a:spcBef>
            </a:pPr>
            <a:r>
              <a:rPr sz="2000" i="1" spc="9" dirty="0">
                <a:solidFill>
                  <a:srgbClr val="231F20"/>
                </a:solidFill>
                <a:latin typeface="Times New Roman"/>
                <a:cs typeface="Times New Roman"/>
              </a:rPr>
              <a:t>H</a:t>
            </a:r>
            <a:r>
              <a:rPr sz="2400" spc="13" baseline="-16516" dirty="0">
                <a:solidFill>
                  <a:srgbClr val="231F20"/>
                </a:solidFill>
                <a:latin typeface="Times New Roman"/>
                <a:cs typeface="Times New Roman"/>
              </a:rPr>
              <a:t>0</a:t>
            </a:r>
            <a:r>
              <a:rPr sz="2000" spc="9" dirty="0">
                <a:solidFill>
                  <a:srgbClr val="231F20"/>
                </a:solidFill>
                <a:latin typeface="Times New Roman"/>
                <a:cs typeface="Times New Roman"/>
              </a:rPr>
              <a:t>: </a:t>
            </a:r>
            <a:r>
              <a:rPr lang="en-IN" sz="2000" spc="9" dirty="0" smtClean="0">
                <a:solidFill>
                  <a:srgbClr val="231F20"/>
                </a:solidFill>
                <a:latin typeface="Times New Roman"/>
                <a:cs typeface="Times New Roman"/>
              </a:rPr>
              <a:t> </a:t>
            </a:r>
            <a:r>
              <a:rPr lang="el-GR" sz="2000" spc="75" dirty="0" smtClean="0">
                <a:solidFill>
                  <a:srgbClr val="231F20"/>
                </a:solidFill>
                <a:latin typeface="Arial"/>
                <a:cs typeface="Arial"/>
              </a:rPr>
              <a:t>β</a:t>
            </a:r>
            <a:r>
              <a:rPr sz="2400" spc="112" baseline="-16516" dirty="0" smtClean="0">
                <a:solidFill>
                  <a:srgbClr val="231F20"/>
                </a:solidFill>
                <a:latin typeface="Times New Roman"/>
                <a:cs typeface="Times New Roman"/>
              </a:rPr>
              <a:t>0  </a:t>
            </a:r>
            <a:r>
              <a:rPr sz="2000" spc="600" dirty="0">
                <a:solidFill>
                  <a:srgbClr val="231F20"/>
                </a:solidFill>
                <a:latin typeface="Arial"/>
                <a:cs typeface="Arial"/>
              </a:rPr>
              <a:t>=</a:t>
            </a:r>
            <a:r>
              <a:rPr sz="2000" spc="-278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lang="en-IN" sz="2000" spc="-278" dirty="0" smtClean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lang="el-GR" sz="2000" spc="40" dirty="0" smtClean="0">
                <a:solidFill>
                  <a:srgbClr val="231F20"/>
                </a:solidFill>
                <a:latin typeface="Arial"/>
                <a:cs typeface="Arial"/>
              </a:rPr>
              <a:t>β</a:t>
            </a:r>
            <a:r>
              <a:rPr sz="2400" spc="59" baseline="-16516" dirty="0" smtClean="0">
                <a:solidFill>
                  <a:srgbClr val="231F20"/>
                </a:solidFill>
                <a:latin typeface="Times New Roman"/>
                <a:cs typeface="Times New Roman"/>
              </a:rPr>
              <a:t>0,0</a:t>
            </a:r>
            <a:endParaRPr sz="2400" baseline="-16516" dirty="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321626" algn="ctr">
              <a:spcBef>
                <a:spcPts val="1085"/>
              </a:spcBef>
            </a:pPr>
            <a:r>
              <a:rPr sz="2000" i="1" spc="9" dirty="0">
                <a:solidFill>
                  <a:srgbClr val="231F20"/>
                </a:solidFill>
                <a:latin typeface="Times New Roman"/>
                <a:cs typeface="Times New Roman"/>
              </a:rPr>
              <a:t>H</a:t>
            </a:r>
            <a:r>
              <a:rPr sz="2400" spc="13" baseline="-16516" dirty="0">
                <a:solidFill>
                  <a:srgbClr val="231F20"/>
                </a:solidFill>
                <a:latin typeface="Times New Roman"/>
                <a:cs typeface="Times New Roman"/>
              </a:rPr>
              <a:t>1</a:t>
            </a:r>
            <a:r>
              <a:rPr sz="2000" spc="9" dirty="0" smtClean="0">
                <a:solidFill>
                  <a:srgbClr val="231F20"/>
                </a:solidFill>
                <a:latin typeface="Times New Roman"/>
                <a:cs typeface="Times New Roman"/>
              </a:rPr>
              <a:t>:</a:t>
            </a:r>
            <a:r>
              <a:rPr lang="en-IN" sz="2000" spc="9" dirty="0" smtClean="0">
                <a:solidFill>
                  <a:srgbClr val="231F20"/>
                </a:solidFill>
                <a:latin typeface="Times New Roman"/>
                <a:cs typeface="Times New Roman"/>
              </a:rPr>
              <a:t> </a:t>
            </a:r>
            <a:r>
              <a:rPr sz="2000" spc="9" dirty="0" smtClean="0">
                <a:solidFill>
                  <a:srgbClr val="231F20"/>
                </a:solidFill>
                <a:latin typeface="Times New Roman"/>
                <a:cs typeface="Times New Roman"/>
              </a:rPr>
              <a:t> </a:t>
            </a:r>
            <a:r>
              <a:rPr lang="el-GR" sz="2000" spc="75" dirty="0" smtClean="0">
                <a:solidFill>
                  <a:srgbClr val="231F20"/>
                </a:solidFill>
                <a:latin typeface="Arial"/>
                <a:cs typeface="Arial"/>
              </a:rPr>
              <a:t>β</a:t>
            </a:r>
            <a:r>
              <a:rPr sz="2400" spc="112" baseline="-16516" dirty="0" smtClean="0">
                <a:solidFill>
                  <a:srgbClr val="231F20"/>
                </a:solidFill>
                <a:latin typeface="Times New Roman"/>
                <a:cs typeface="Times New Roman"/>
              </a:rPr>
              <a:t>0  </a:t>
            </a:r>
            <a:r>
              <a:rPr lang="en-IN" sz="2000" spc="146" dirty="0" smtClean="0">
                <a:solidFill>
                  <a:srgbClr val="231F20"/>
                </a:solidFill>
                <a:latin typeface="Arial"/>
                <a:cs typeface="Arial"/>
              </a:rPr>
              <a:t>!=</a:t>
            </a:r>
            <a:r>
              <a:rPr sz="2000" spc="-274" dirty="0" smtClean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lang="en-IN" sz="2000" spc="-274" dirty="0" smtClean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lang="el-GR" sz="2000" spc="40" dirty="0" smtClean="0">
                <a:solidFill>
                  <a:srgbClr val="231F20"/>
                </a:solidFill>
                <a:latin typeface="Arial"/>
                <a:cs typeface="Arial"/>
              </a:rPr>
              <a:t>β</a:t>
            </a:r>
            <a:r>
              <a:rPr sz="2400" spc="59" baseline="-16516" dirty="0" smtClean="0">
                <a:solidFill>
                  <a:srgbClr val="231F20"/>
                </a:solidFill>
                <a:latin typeface="Times New Roman"/>
                <a:cs typeface="Times New Roman"/>
              </a:rPr>
              <a:t>0,0</a:t>
            </a:r>
            <a:endParaRPr sz="2400" baseline="-16516" dirty="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00804" y="409163"/>
            <a:ext cx="4763060" cy="548747"/>
          </a:xfrm>
          <a:prstGeom prst="rect">
            <a:avLst/>
          </a:prstGeom>
        </p:spPr>
        <p:txBody>
          <a:bodyPr vert="horz" wrap="square" lIns="0" tIns="12326" rIns="0" bIns="0" rtlCol="0" anchor="ctr">
            <a:spAutoFit/>
          </a:bodyPr>
          <a:lstStyle/>
          <a:p>
            <a:pPr marL="11206">
              <a:spcBef>
                <a:spcPts val="97"/>
              </a:spcBef>
            </a:pPr>
            <a:r>
              <a:rPr sz="3485" spc="4" dirty="0"/>
              <a:t>Use t-test for</a:t>
            </a:r>
            <a:r>
              <a:rPr sz="3485" spc="-75" dirty="0"/>
              <a:t> </a:t>
            </a:r>
            <a:r>
              <a:rPr sz="3485" spc="4" dirty="0">
                <a:solidFill>
                  <a:srgbClr val="9A403E"/>
                </a:solidFill>
              </a:rPr>
              <a:t>intercept</a:t>
            </a:r>
            <a:endParaRPr sz="3485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878" y="3276600"/>
            <a:ext cx="6867525" cy="2362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0803" y="433816"/>
            <a:ext cx="4145616" cy="548747"/>
          </a:xfrm>
          <a:prstGeom prst="rect">
            <a:avLst/>
          </a:prstGeom>
        </p:spPr>
        <p:txBody>
          <a:bodyPr vert="horz" wrap="square" lIns="0" tIns="12326" rIns="0" bIns="0" rtlCol="0" anchor="ctr">
            <a:spAutoFit/>
          </a:bodyPr>
          <a:lstStyle/>
          <a:p>
            <a:pPr marL="11206">
              <a:spcBef>
                <a:spcPts val="97"/>
              </a:spcBef>
            </a:pPr>
            <a:r>
              <a:rPr sz="3485" spc="4" dirty="0"/>
              <a:t>Confidence</a:t>
            </a:r>
            <a:r>
              <a:rPr sz="3485" spc="-71" dirty="0"/>
              <a:t> </a:t>
            </a:r>
            <a:r>
              <a:rPr sz="3485" spc="4" dirty="0"/>
              <a:t>interval</a:t>
            </a:r>
            <a:endParaRPr sz="3485"/>
          </a:p>
        </p:txBody>
      </p:sp>
      <p:sp>
        <p:nvSpPr>
          <p:cNvPr id="3" name="object 3"/>
          <p:cNvSpPr txBox="1"/>
          <p:nvPr/>
        </p:nvSpPr>
        <p:spPr>
          <a:xfrm>
            <a:off x="600803" y="1295400"/>
            <a:ext cx="7707966" cy="1342449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344039" marR="4483" indent="-333393">
              <a:lnSpc>
                <a:spcPts val="3397"/>
              </a:lnSpc>
              <a:spcBef>
                <a:spcPts val="88"/>
              </a:spcBef>
              <a:buFont typeface="Arial"/>
              <a:buChar char="•"/>
              <a:tabLst>
                <a:tab pos="344039" algn="l"/>
                <a:tab pos="344599" algn="l"/>
              </a:tabLst>
            </a:pPr>
            <a:r>
              <a:rPr sz="2400" spc="4" dirty="0">
                <a:solidFill>
                  <a:prstClr val="black"/>
                </a:solidFill>
                <a:latin typeface="Carlito"/>
                <a:cs typeface="Carlito"/>
              </a:rPr>
              <a:t>we can </a:t>
            </a:r>
            <a:r>
              <a:rPr sz="2400" dirty="0">
                <a:solidFill>
                  <a:prstClr val="black"/>
                </a:solidFill>
                <a:latin typeface="Carlito"/>
                <a:cs typeface="Carlito"/>
              </a:rPr>
              <a:t>obtain </a:t>
            </a:r>
            <a:r>
              <a:rPr sz="2400" spc="4" dirty="0">
                <a:solidFill>
                  <a:prstClr val="black"/>
                </a:solidFill>
                <a:latin typeface="Carlito"/>
                <a:cs typeface="Carlito"/>
              </a:rPr>
              <a:t>confidence </a:t>
            </a:r>
            <a:r>
              <a:rPr sz="2400" dirty="0">
                <a:solidFill>
                  <a:prstClr val="black"/>
                </a:solidFill>
                <a:latin typeface="Carlito"/>
                <a:cs typeface="Carlito"/>
              </a:rPr>
              <a:t>interval estimates </a:t>
            </a:r>
            <a:r>
              <a:rPr sz="2400" spc="9" dirty="0">
                <a:solidFill>
                  <a:prstClr val="black"/>
                </a:solidFill>
                <a:latin typeface="Carlito"/>
                <a:cs typeface="Carlito"/>
              </a:rPr>
              <a:t>of slope  </a:t>
            </a:r>
            <a:r>
              <a:rPr sz="2400" spc="13" dirty="0">
                <a:solidFill>
                  <a:prstClr val="black"/>
                </a:solidFill>
                <a:latin typeface="Carlito"/>
                <a:cs typeface="Carlito"/>
              </a:rPr>
              <a:t>and</a:t>
            </a:r>
            <a:r>
              <a:rPr sz="2400" dirty="0">
                <a:solidFill>
                  <a:prstClr val="black"/>
                </a:solidFill>
                <a:latin typeface="Carlito"/>
                <a:cs typeface="Carlito"/>
              </a:rPr>
              <a:t> </a:t>
            </a:r>
            <a:r>
              <a:rPr sz="2400" spc="-4" dirty="0">
                <a:solidFill>
                  <a:prstClr val="black"/>
                </a:solidFill>
                <a:latin typeface="Carlito"/>
                <a:cs typeface="Carlito"/>
              </a:rPr>
              <a:t>intercept</a:t>
            </a:r>
            <a:endParaRPr sz="2400" dirty="0">
              <a:solidFill>
                <a:prstClr val="black"/>
              </a:solidFill>
              <a:latin typeface="Carlito"/>
              <a:cs typeface="Carlito"/>
            </a:endParaRPr>
          </a:p>
          <a:p>
            <a:pPr marL="344039" indent="-333393">
              <a:spcBef>
                <a:spcPts val="679"/>
              </a:spcBef>
              <a:buFont typeface="Arial"/>
              <a:buChar char="•"/>
              <a:tabLst>
                <a:tab pos="344039" algn="l"/>
                <a:tab pos="344599" algn="l"/>
              </a:tabLst>
            </a:pPr>
            <a:r>
              <a:rPr sz="2400" spc="9" dirty="0">
                <a:solidFill>
                  <a:prstClr val="black"/>
                </a:solidFill>
                <a:latin typeface="Carlito"/>
                <a:cs typeface="Carlito"/>
              </a:rPr>
              <a:t>width of </a:t>
            </a:r>
            <a:r>
              <a:rPr sz="2400" spc="4" dirty="0">
                <a:solidFill>
                  <a:prstClr val="black"/>
                </a:solidFill>
                <a:latin typeface="Carlito"/>
                <a:cs typeface="Carlito"/>
              </a:rPr>
              <a:t>confidence </a:t>
            </a:r>
            <a:r>
              <a:rPr sz="2400" dirty="0">
                <a:solidFill>
                  <a:prstClr val="black"/>
                </a:solidFill>
                <a:latin typeface="Carlito"/>
                <a:cs typeface="Carlito"/>
              </a:rPr>
              <a:t>interval </a:t>
            </a:r>
            <a:r>
              <a:rPr sz="2400" spc="9" dirty="0">
                <a:solidFill>
                  <a:prstClr val="black"/>
                </a:solidFill>
                <a:latin typeface="Carlito"/>
                <a:cs typeface="Carlito"/>
              </a:rPr>
              <a:t>is </a:t>
            </a:r>
            <a:r>
              <a:rPr sz="2400" spc="13" dirty="0">
                <a:solidFill>
                  <a:prstClr val="black"/>
                </a:solidFill>
                <a:latin typeface="Carlito"/>
                <a:cs typeface="Carlito"/>
              </a:rPr>
              <a:t>a </a:t>
            </a:r>
            <a:r>
              <a:rPr sz="2400" spc="9" dirty="0">
                <a:solidFill>
                  <a:prstClr val="black"/>
                </a:solidFill>
                <a:latin typeface="Carlito"/>
                <a:cs typeface="Carlito"/>
              </a:rPr>
              <a:t>measure of</a:t>
            </a:r>
            <a:r>
              <a:rPr sz="2400" spc="-22" dirty="0">
                <a:solidFill>
                  <a:prstClr val="black"/>
                </a:solidFill>
                <a:latin typeface="Carlito"/>
                <a:cs typeface="Carlito"/>
              </a:rPr>
              <a:t> </a:t>
            </a:r>
            <a:r>
              <a:rPr sz="2400" spc="13" dirty="0" smtClean="0">
                <a:solidFill>
                  <a:prstClr val="black"/>
                </a:solidFill>
                <a:latin typeface="Carlito"/>
                <a:cs typeface="Carlito"/>
              </a:rPr>
              <a:t>the</a:t>
            </a:r>
            <a:endParaRPr sz="2400" dirty="0">
              <a:solidFill>
                <a:prstClr val="black"/>
              </a:solidFill>
              <a:latin typeface="Carlito"/>
              <a:cs typeface="Carlito"/>
            </a:endParaRP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2660140"/>
            <a:ext cx="7067790" cy="357393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0803" y="421489"/>
            <a:ext cx="4392706" cy="548747"/>
          </a:xfrm>
          <a:prstGeom prst="rect">
            <a:avLst/>
          </a:prstGeom>
        </p:spPr>
        <p:txBody>
          <a:bodyPr vert="horz" wrap="square" lIns="0" tIns="12326" rIns="0" bIns="0" rtlCol="0" anchor="ctr">
            <a:spAutoFit/>
          </a:bodyPr>
          <a:lstStyle/>
          <a:p>
            <a:pPr marL="11206">
              <a:spcBef>
                <a:spcPts val="97"/>
              </a:spcBef>
            </a:pPr>
            <a:r>
              <a:rPr sz="3485" spc="4" dirty="0"/>
              <a:t>Confidence</a:t>
            </a:r>
            <a:r>
              <a:rPr sz="3485" spc="-75" dirty="0"/>
              <a:t> </a:t>
            </a:r>
            <a:r>
              <a:rPr sz="3485" spc="4" dirty="0"/>
              <a:t>intervals</a:t>
            </a:r>
            <a:endParaRPr sz="3485"/>
          </a:p>
        </p:txBody>
      </p:sp>
      <p:pic>
        <p:nvPicPr>
          <p:cNvPr id="57" name="Picture 5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971" y="1428750"/>
            <a:ext cx="7706405" cy="459105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1757520" y="662400"/>
              <a:ext cx="7293600" cy="332532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50680" y="652320"/>
                <a:ext cx="7309440" cy="33440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0803" y="464344"/>
            <a:ext cx="7779684" cy="459451"/>
          </a:xfrm>
          <a:prstGeom prst="rect">
            <a:avLst/>
          </a:prstGeom>
        </p:spPr>
        <p:txBody>
          <a:bodyPr vert="horz" wrap="square" lIns="0" tIns="11206" rIns="0" bIns="0" rtlCol="0" anchor="ctr">
            <a:spAutoFit/>
          </a:bodyPr>
          <a:lstStyle/>
          <a:p>
            <a:pPr marL="11206">
              <a:spcBef>
                <a:spcPts val="88"/>
              </a:spcBef>
            </a:pPr>
            <a:r>
              <a:rPr sz="2912" dirty="0"/>
              <a:t>Example: oxygen </a:t>
            </a:r>
            <a:r>
              <a:rPr sz="2912" spc="-4" dirty="0"/>
              <a:t>purity </a:t>
            </a:r>
            <a:r>
              <a:rPr sz="2912" dirty="0"/>
              <a:t>tests </a:t>
            </a:r>
            <a:r>
              <a:rPr sz="2912" spc="-4" dirty="0"/>
              <a:t>of</a:t>
            </a:r>
            <a:r>
              <a:rPr sz="2912" spc="-31" dirty="0"/>
              <a:t> </a:t>
            </a:r>
            <a:r>
              <a:rPr sz="2912" dirty="0"/>
              <a:t>coefficients</a:t>
            </a:r>
            <a:endParaRPr sz="2912"/>
          </a:p>
        </p:txBody>
      </p:sp>
      <p:sp>
        <p:nvSpPr>
          <p:cNvPr id="24" name="object 24"/>
          <p:cNvSpPr txBox="1"/>
          <p:nvPr/>
        </p:nvSpPr>
        <p:spPr>
          <a:xfrm>
            <a:off x="628166" y="5423643"/>
            <a:ext cx="8146116" cy="645996"/>
          </a:xfrm>
          <a:prstGeom prst="rect">
            <a:avLst/>
          </a:prstGeom>
          <a:ln w="25400">
            <a:solidFill>
              <a:srgbClr val="C0504D"/>
            </a:solidFill>
          </a:ln>
        </p:spPr>
        <p:txBody>
          <a:bodyPr vert="horz" wrap="square" lIns="0" tIns="32497" rIns="0" bIns="0" rtlCol="0">
            <a:spAutoFit/>
          </a:bodyPr>
          <a:lstStyle/>
          <a:p>
            <a:pPr marL="55472" marR="129995">
              <a:lnSpc>
                <a:spcPct val="102899"/>
              </a:lnSpc>
              <a:spcBef>
                <a:spcPts val="256"/>
              </a:spcBef>
            </a:pPr>
            <a:r>
              <a:rPr sz="2000" spc="4" dirty="0">
                <a:solidFill>
                  <a:srgbClr val="9A403E"/>
                </a:solidFill>
                <a:latin typeface="Carlito"/>
                <a:cs typeface="Carlito"/>
              </a:rPr>
              <a:t>The </a:t>
            </a:r>
            <a:r>
              <a:rPr sz="2000" dirty="0">
                <a:solidFill>
                  <a:srgbClr val="9A403E"/>
                </a:solidFill>
                <a:latin typeface="Carlito"/>
                <a:cs typeface="Carlito"/>
              </a:rPr>
              <a:t>confidence </a:t>
            </a:r>
            <a:r>
              <a:rPr sz="2000" spc="-9" dirty="0">
                <a:solidFill>
                  <a:srgbClr val="9A403E"/>
                </a:solidFill>
                <a:latin typeface="Carlito"/>
                <a:cs typeface="Carlito"/>
              </a:rPr>
              <a:t>interval </a:t>
            </a:r>
            <a:r>
              <a:rPr sz="2000" spc="4" dirty="0">
                <a:solidFill>
                  <a:srgbClr val="9A403E"/>
                </a:solidFill>
                <a:latin typeface="Carlito"/>
                <a:cs typeface="Carlito"/>
              </a:rPr>
              <a:t>does </a:t>
            </a:r>
            <a:r>
              <a:rPr sz="2000" dirty="0">
                <a:solidFill>
                  <a:srgbClr val="9A403E"/>
                </a:solidFill>
                <a:latin typeface="Carlito"/>
                <a:cs typeface="Carlito"/>
              </a:rPr>
              <a:t>not </a:t>
            </a:r>
            <a:r>
              <a:rPr sz="2000" spc="4" dirty="0">
                <a:solidFill>
                  <a:srgbClr val="9A403E"/>
                </a:solidFill>
                <a:latin typeface="Carlito"/>
                <a:cs typeface="Carlito"/>
              </a:rPr>
              <a:t>include </a:t>
            </a:r>
            <a:r>
              <a:rPr sz="2000" dirty="0">
                <a:solidFill>
                  <a:srgbClr val="9A403E"/>
                </a:solidFill>
                <a:latin typeface="Carlito"/>
                <a:cs typeface="Carlito"/>
              </a:rPr>
              <a:t>0, </a:t>
            </a:r>
            <a:r>
              <a:rPr sz="2000" spc="4" dirty="0">
                <a:solidFill>
                  <a:srgbClr val="9A403E"/>
                </a:solidFill>
                <a:latin typeface="Carlito"/>
                <a:cs typeface="Carlito"/>
              </a:rPr>
              <a:t>so enough  </a:t>
            </a:r>
            <a:r>
              <a:rPr sz="2000" dirty="0">
                <a:solidFill>
                  <a:srgbClr val="9A403E"/>
                </a:solidFill>
                <a:latin typeface="Carlito"/>
                <a:cs typeface="Carlito"/>
              </a:rPr>
              <a:t>evidence </a:t>
            </a:r>
            <a:r>
              <a:rPr sz="2000" spc="-4" dirty="0">
                <a:solidFill>
                  <a:srgbClr val="9A403E"/>
                </a:solidFill>
                <a:latin typeface="Carlito"/>
                <a:cs typeface="Carlito"/>
              </a:rPr>
              <a:t>saying there </a:t>
            </a:r>
            <a:r>
              <a:rPr sz="2000" dirty="0">
                <a:solidFill>
                  <a:srgbClr val="9A403E"/>
                </a:solidFill>
                <a:latin typeface="Carlito"/>
                <a:cs typeface="Carlito"/>
              </a:rPr>
              <a:t>is </a:t>
            </a:r>
            <a:r>
              <a:rPr sz="2000" spc="4" dirty="0">
                <a:solidFill>
                  <a:srgbClr val="9A403E"/>
                </a:solidFill>
                <a:latin typeface="Carlito"/>
                <a:cs typeface="Carlito"/>
              </a:rPr>
              <a:t>enough </a:t>
            </a:r>
            <a:r>
              <a:rPr sz="2000" spc="-4" dirty="0">
                <a:solidFill>
                  <a:srgbClr val="9A403E"/>
                </a:solidFill>
                <a:latin typeface="Carlito"/>
                <a:cs typeface="Carlito"/>
              </a:rPr>
              <a:t>correlation between </a:t>
            </a:r>
            <a:r>
              <a:rPr sz="2000" spc="4" dirty="0">
                <a:solidFill>
                  <a:srgbClr val="9A403E"/>
                </a:solidFill>
                <a:latin typeface="Carlito"/>
                <a:cs typeface="Carlito"/>
              </a:rPr>
              <a:t>X and</a:t>
            </a:r>
            <a:r>
              <a:rPr sz="2000" spc="26" dirty="0">
                <a:solidFill>
                  <a:srgbClr val="9A403E"/>
                </a:solidFill>
                <a:latin typeface="Carlito"/>
                <a:cs typeface="Carlito"/>
              </a:rPr>
              <a:t> </a:t>
            </a:r>
            <a:r>
              <a:rPr sz="2000" spc="-146" dirty="0">
                <a:solidFill>
                  <a:srgbClr val="9A403E"/>
                </a:solidFill>
                <a:latin typeface="Carlito"/>
                <a:cs typeface="Carlito"/>
              </a:rPr>
              <a:t>Y.</a:t>
            </a:r>
            <a:endParaRPr sz="2000" dirty="0">
              <a:solidFill>
                <a:prstClr val="black"/>
              </a:solidFill>
              <a:latin typeface="Carlito"/>
              <a:cs typeface="Carlito"/>
            </a:endParaRP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634" y="1469714"/>
            <a:ext cx="6596366" cy="366248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0804" y="444281"/>
            <a:ext cx="7685554" cy="507153"/>
          </a:xfrm>
          <a:prstGeom prst="rect">
            <a:avLst/>
          </a:prstGeom>
        </p:spPr>
        <p:txBody>
          <a:bodyPr vert="horz" wrap="square" lIns="0" tIns="14568" rIns="0" bIns="0" rtlCol="0" anchor="ctr">
            <a:spAutoFit/>
          </a:bodyPr>
          <a:lstStyle/>
          <a:p>
            <a:pPr marL="11206">
              <a:spcBef>
                <a:spcPts val="115"/>
              </a:spcBef>
            </a:pPr>
            <a:r>
              <a:rPr spc="13" dirty="0"/>
              <a:t>Example: house </a:t>
            </a:r>
            <a:r>
              <a:rPr spc="9" dirty="0"/>
              <a:t>selling price </a:t>
            </a:r>
            <a:r>
              <a:rPr spc="13" dirty="0"/>
              <a:t>and annual</a:t>
            </a:r>
            <a:r>
              <a:rPr spc="-35" dirty="0"/>
              <a:t> </a:t>
            </a:r>
            <a:r>
              <a:rPr spc="13" dirty="0"/>
              <a:t>taxes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0758350"/>
              </p:ext>
            </p:extLst>
          </p:nvPr>
        </p:nvGraphicFramePr>
        <p:xfrm>
          <a:off x="685800" y="1447800"/>
          <a:ext cx="4458260" cy="105467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58103"/>
                <a:gridCol w="1274669"/>
                <a:gridCol w="941294"/>
                <a:gridCol w="1284194"/>
              </a:tblGrid>
              <a:tr h="71362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 marL="139700" marR="50800" indent="247650">
                        <a:lnSpc>
                          <a:spcPts val="1789"/>
                        </a:lnSpc>
                      </a:pPr>
                      <a:r>
                        <a:rPr sz="1400" dirty="0">
                          <a:solidFill>
                            <a:srgbClr val="231F20"/>
                          </a:solidFill>
                          <a:latin typeface="Times New Roman"/>
                          <a:cs typeface="Times New Roman"/>
                        </a:rPr>
                        <a:t>Sale  </a:t>
                      </a:r>
                      <a:r>
                        <a:rPr sz="1400" spc="-5" dirty="0">
                          <a:solidFill>
                            <a:srgbClr val="231F20"/>
                          </a:solidFill>
                          <a:latin typeface="Times New Roman"/>
                          <a:cs typeface="Times New Roman"/>
                        </a:rPr>
                        <a:t>Price/1000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560" marB="0">
                    <a:lnT w="12700">
                      <a:solidFill>
                        <a:srgbClr val="0079C1"/>
                      </a:solidFill>
                      <a:prstDash val="solid"/>
                    </a:lnT>
                    <a:lnB w="12700">
                      <a:solidFill>
                        <a:srgbClr val="231F20"/>
                      </a:solidFill>
                      <a:prstDash val="solid"/>
                    </a:lnB>
                    <a:solidFill>
                      <a:srgbClr val="C7D8EF"/>
                    </a:solidFill>
                  </a:tcPr>
                </a:tc>
                <a:tc>
                  <a:txBody>
                    <a:bodyPr/>
                    <a:lstStyle/>
                    <a:p>
                      <a:pPr marL="58419" marR="110489" indent="400050">
                        <a:lnSpc>
                          <a:spcPts val="1789"/>
                        </a:lnSpc>
                        <a:spcBef>
                          <a:spcPts val="745"/>
                        </a:spcBef>
                      </a:pPr>
                      <a:r>
                        <a:rPr sz="1400" spc="-30" dirty="0">
                          <a:solidFill>
                            <a:srgbClr val="231F20"/>
                          </a:solidFill>
                          <a:latin typeface="Times New Roman"/>
                          <a:cs typeface="Times New Roman"/>
                        </a:rPr>
                        <a:t>Taxes  </a:t>
                      </a:r>
                      <a:r>
                        <a:rPr sz="1400" spc="-25" dirty="0">
                          <a:solidFill>
                            <a:srgbClr val="231F20"/>
                          </a:solidFill>
                          <a:latin typeface="Times New Roman"/>
                          <a:cs typeface="Times New Roman"/>
                        </a:rPr>
                        <a:t>(Local,</a:t>
                      </a:r>
                      <a:r>
                        <a:rPr sz="1400" spc="-130" dirty="0">
                          <a:solidFill>
                            <a:srgbClr val="231F20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spc="-25" dirty="0">
                          <a:solidFill>
                            <a:srgbClr val="231F20"/>
                          </a:solidFill>
                          <a:latin typeface="Times New Roman"/>
                          <a:cs typeface="Times New Roman"/>
                        </a:rPr>
                        <a:t>School),  </a:t>
                      </a:r>
                      <a:r>
                        <a:rPr sz="1400" dirty="0">
                          <a:solidFill>
                            <a:srgbClr val="231F20"/>
                          </a:solidFill>
                          <a:latin typeface="Times New Roman"/>
                          <a:cs typeface="Times New Roman"/>
                        </a:rPr>
                        <a:t>County)/1000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83484" marB="0">
                    <a:lnT w="12700">
                      <a:solidFill>
                        <a:srgbClr val="0079C1"/>
                      </a:solidFill>
                      <a:prstDash val="solid"/>
                    </a:lnT>
                    <a:lnB w="12700">
                      <a:solidFill>
                        <a:srgbClr val="231F20"/>
                      </a:solidFill>
                      <a:prstDash val="solid"/>
                    </a:lnB>
                    <a:solidFill>
                      <a:srgbClr val="C7D8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 marL="118110" marR="53340" indent="247650">
                        <a:lnSpc>
                          <a:spcPts val="1789"/>
                        </a:lnSpc>
                      </a:pPr>
                      <a:r>
                        <a:rPr sz="1400" dirty="0">
                          <a:solidFill>
                            <a:srgbClr val="231F20"/>
                          </a:solidFill>
                          <a:latin typeface="Times New Roman"/>
                          <a:cs typeface="Times New Roman"/>
                        </a:rPr>
                        <a:t>Sale  </a:t>
                      </a:r>
                      <a:r>
                        <a:rPr sz="1400" spc="-5" dirty="0">
                          <a:solidFill>
                            <a:srgbClr val="231F20"/>
                          </a:solidFill>
                          <a:latin typeface="Times New Roman"/>
                          <a:cs typeface="Times New Roman"/>
                        </a:rPr>
                        <a:t>Price/1000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5603" marB="0">
                    <a:lnT w="12700">
                      <a:solidFill>
                        <a:srgbClr val="0079C1"/>
                      </a:solidFill>
                      <a:prstDash val="solid"/>
                    </a:lnT>
                    <a:lnB w="19050">
                      <a:solidFill>
                        <a:srgbClr val="231F20"/>
                      </a:solidFill>
                      <a:prstDash val="solid"/>
                    </a:lnB>
                    <a:solidFill>
                      <a:srgbClr val="C7D8EF"/>
                    </a:solidFill>
                  </a:tcPr>
                </a:tc>
                <a:tc>
                  <a:txBody>
                    <a:bodyPr/>
                    <a:lstStyle/>
                    <a:p>
                      <a:pPr marL="60960" marR="127635" indent="395605">
                        <a:lnSpc>
                          <a:spcPts val="1789"/>
                        </a:lnSpc>
                        <a:spcBef>
                          <a:spcPts val="730"/>
                        </a:spcBef>
                      </a:pPr>
                      <a:r>
                        <a:rPr sz="1400" spc="-30" dirty="0">
                          <a:solidFill>
                            <a:srgbClr val="231F20"/>
                          </a:solidFill>
                          <a:latin typeface="Times New Roman"/>
                          <a:cs typeface="Times New Roman"/>
                        </a:rPr>
                        <a:t>Taxes  </a:t>
                      </a:r>
                      <a:r>
                        <a:rPr sz="1400" spc="-25" dirty="0">
                          <a:solidFill>
                            <a:srgbClr val="231F20"/>
                          </a:solidFill>
                          <a:latin typeface="Times New Roman"/>
                          <a:cs typeface="Times New Roman"/>
                        </a:rPr>
                        <a:t>(Local,</a:t>
                      </a:r>
                      <a:r>
                        <a:rPr sz="1400" spc="-195" dirty="0">
                          <a:solidFill>
                            <a:srgbClr val="231F20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spc="-25" dirty="0">
                          <a:solidFill>
                            <a:srgbClr val="231F20"/>
                          </a:solidFill>
                          <a:latin typeface="Times New Roman"/>
                          <a:cs typeface="Times New Roman"/>
                        </a:rPr>
                        <a:t>School),  </a:t>
                      </a:r>
                      <a:r>
                        <a:rPr sz="1400" dirty="0">
                          <a:solidFill>
                            <a:srgbClr val="231F20"/>
                          </a:solidFill>
                          <a:latin typeface="Times New Roman"/>
                          <a:cs typeface="Times New Roman"/>
                        </a:rPr>
                        <a:t>County)/1000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81803" marB="0">
                    <a:lnT w="12700">
                      <a:solidFill>
                        <a:srgbClr val="0079C1"/>
                      </a:solidFill>
                      <a:prstDash val="solid"/>
                    </a:lnT>
                    <a:lnB w="12700">
                      <a:solidFill>
                        <a:srgbClr val="231F20"/>
                      </a:solidFill>
                      <a:prstDash val="solid"/>
                    </a:lnB>
                    <a:solidFill>
                      <a:srgbClr val="C7D8EF"/>
                    </a:solidFill>
                  </a:tcPr>
                </a:tc>
              </a:tr>
              <a:tr h="285386">
                <a:tc>
                  <a:txBody>
                    <a:bodyPr/>
                    <a:lstStyle/>
                    <a:p>
                      <a:pPr marL="38481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400" spc="5" dirty="0">
                          <a:solidFill>
                            <a:srgbClr val="231F20"/>
                          </a:solidFill>
                          <a:latin typeface="Times New Roman"/>
                          <a:cs typeface="Times New Roman"/>
                        </a:rPr>
                        <a:t>25.9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36979" marB="0">
                    <a:lnT w="12700">
                      <a:solidFill>
                        <a:srgbClr val="231F20"/>
                      </a:solidFill>
                      <a:prstDash val="solid"/>
                    </a:lnT>
                    <a:solidFill>
                      <a:srgbClr val="E1E9F6"/>
                    </a:solidFill>
                  </a:tcPr>
                </a:tc>
                <a:tc>
                  <a:txBody>
                    <a:bodyPr/>
                    <a:lstStyle/>
                    <a:p>
                      <a:pPr marL="41084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400" spc="5" dirty="0">
                          <a:solidFill>
                            <a:srgbClr val="231F20"/>
                          </a:solidFill>
                          <a:latin typeface="Times New Roman"/>
                          <a:cs typeface="Times New Roman"/>
                        </a:rPr>
                        <a:t>4.9176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36979" marB="0">
                    <a:lnT w="12700">
                      <a:solidFill>
                        <a:srgbClr val="231F20"/>
                      </a:solidFill>
                      <a:prstDash val="solid"/>
                    </a:lnT>
                    <a:solidFill>
                      <a:srgbClr val="E1E9F6"/>
                    </a:solidFill>
                  </a:tcPr>
                </a:tc>
                <a:tc>
                  <a:txBody>
                    <a:bodyPr/>
                    <a:lstStyle/>
                    <a:p>
                      <a:pPr marL="36322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400" spc="5" dirty="0">
                          <a:solidFill>
                            <a:srgbClr val="231F20"/>
                          </a:solidFill>
                          <a:latin typeface="Times New Roman"/>
                          <a:cs typeface="Times New Roman"/>
                        </a:rPr>
                        <a:t>30.0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35299" marB="0">
                    <a:lnT w="19050">
                      <a:solidFill>
                        <a:srgbClr val="231F20"/>
                      </a:solidFill>
                      <a:prstDash val="solid"/>
                    </a:lnT>
                    <a:solidFill>
                      <a:srgbClr val="E1E9F6"/>
                    </a:solidFill>
                  </a:tcPr>
                </a:tc>
                <a:tc>
                  <a:txBody>
                    <a:bodyPr/>
                    <a:lstStyle/>
                    <a:p>
                      <a:pPr marL="40830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400" spc="5" dirty="0">
                          <a:solidFill>
                            <a:srgbClr val="231F20"/>
                          </a:solidFill>
                          <a:latin typeface="Times New Roman"/>
                          <a:cs typeface="Times New Roman"/>
                        </a:rPr>
                        <a:t>5.0500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35299" marB="0">
                    <a:lnT w="12700">
                      <a:solidFill>
                        <a:srgbClr val="231F20"/>
                      </a:solidFill>
                      <a:prstDash val="solid"/>
                    </a:lnT>
                    <a:solidFill>
                      <a:srgbClr val="E1E9F6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" name="object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5582655"/>
              </p:ext>
            </p:extLst>
          </p:nvPr>
        </p:nvGraphicFramePr>
        <p:xfrm>
          <a:off x="692240" y="2509272"/>
          <a:ext cx="4452095" cy="290094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86678"/>
                <a:gridCol w="1197348"/>
                <a:gridCol w="1016373"/>
                <a:gridCol w="1251696"/>
              </a:tblGrid>
              <a:tr h="212417">
                <a:tc>
                  <a:txBody>
                    <a:bodyPr/>
                    <a:lstStyle/>
                    <a:p>
                      <a:pPr marL="382905">
                        <a:lnSpc>
                          <a:spcPts val="1540"/>
                        </a:lnSpc>
                      </a:pPr>
                      <a:r>
                        <a:rPr sz="1400" spc="5" dirty="0">
                          <a:solidFill>
                            <a:srgbClr val="231F20"/>
                          </a:solidFill>
                          <a:latin typeface="Times New Roman"/>
                          <a:cs typeface="Times New Roman"/>
                        </a:rPr>
                        <a:t>29.5</a:t>
                      </a:r>
                      <a:endParaRPr sz="14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76555">
                        <a:lnSpc>
                          <a:spcPts val="1540"/>
                        </a:lnSpc>
                      </a:pPr>
                      <a:r>
                        <a:rPr sz="1400" spc="5" dirty="0">
                          <a:solidFill>
                            <a:srgbClr val="231F20"/>
                          </a:solidFill>
                          <a:latin typeface="Times New Roman"/>
                          <a:cs typeface="Times New Roman"/>
                        </a:rPr>
                        <a:t>5.0208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68935" algn="r">
                        <a:lnSpc>
                          <a:spcPts val="1530"/>
                        </a:lnSpc>
                      </a:pPr>
                      <a:r>
                        <a:rPr sz="1400" dirty="0">
                          <a:solidFill>
                            <a:srgbClr val="231F20"/>
                          </a:solidFill>
                          <a:latin typeface="Times New Roman"/>
                          <a:cs typeface="Times New Roman"/>
                        </a:rPr>
                        <a:t>36.9</a:t>
                      </a:r>
                      <a:endParaRPr sz="14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76555">
                        <a:lnSpc>
                          <a:spcPts val="1530"/>
                        </a:lnSpc>
                      </a:pPr>
                      <a:r>
                        <a:rPr sz="1400" spc="5" dirty="0">
                          <a:solidFill>
                            <a:srgbClr val="231F20"/>
                          </a:solidFill>
                          <a:latin typeface="Times New Roman"/>
                          <a:cs typeface="Times New Roman"/>
                        </a:rPr>
                        <a:t>8.2464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</a:tr>
              <a:tr h="277781">
                <a:tc>
                  <a:txBody>
                    <a:bodyPr/>
                    <a:lstStyle/>
                    <a:p>
                      <a:pPr marL="384810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1400" spc="5" dirty="0">
                          <a:solidFill>
                            <a:srgbClr val="231F20"/>
                          </a:solidFill>
                          <a:latin typeface="Times New Roman"/>
                          <a:cs typeface="Times New Roman"/>
                        </a:rPr>
                        <a:t>27.9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8404" marB="0">
                    <a:solidFill>
                      <a:srgbClr val="E1E9F6"/>
                    </a:solidFill>
                  </a:tcPr>
                </a:tc>
                <a:tc>
                  <a:txBody>
                    <a:bodyPr/>
                    <a:lstStyle/>
                    <a:p>
                      <a:pPr marL="376555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1400" spc="5" dirty="0">
                          <a:solidFill>
                            <a:srgbClr val="231F20"/>
                          </a:solidFill>
                          <a:latin typeface="Times New Roman"/>
                          <a:cs typeface="Times New Roman"/>
                        </a:rPr>
                        <a:t>4.5429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8404" marB="0">
                    <a:solidFill>
                      <a:srgbClr val="E1E9F6"/>
                    </a:solidFill>
                  </a:tcPr>
                </a:tc>
                <a:tc>
                  <a:txBody>
                    <a:bodyPr/>
                    <a:lstStyle/>
                    <a:p>
                      <a:pPr marR="368935" algn="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1400" dirty="0">
                          <a:solidFill>
                            <a:srgbClr val="231F20"/>
                          </a:solidFill>
                          <a:latin typeface="Times New Roman"/>
                          <a:cs typeface="Times New Roman"/>
                        </a:rPr>
                        <a:t>41.9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6724" marB="0">
                    <a:solidFill>
                      <a:srgbClr val="E1E9F6"/>
                    </a:solidFill>
                  </a:tcPr>
                </a:tc>
                <a:tc>
                  <a:txBody>
                    <a:bodyPr/>
                    <a:lstStyle/>
                    <a:p>
                      <a:pPr marL="376555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1400" spc="5" dirty="0">
                          <a:solidFill>
                            <a:srgbClr val="231F20"/>
                          </a:solidFill>
                          <a:latin typeface="Times New Roman"/>
                          <a:cs typeface="Times New Roman"/>
                        </a:rPr>
                        <a:t>6.6969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6724" marB="0">
                    <a:solidFill>
                      <a:srgbClr val="E1E9F6"/>
                    </a:solidFill>
                  </a:tcPr>
                </a:tc>
              </a:tr>
              <a:tr h="247628">
                <a:tc>
                  <a:txBody>
                    <a:bodyPr/>
                    <a:lstStyle/>
                    <a:p>
                      <a:pPr marL="382905">
                        <a:lnSpc>
                          <a:spcPts val="1864"/>
                        </a:lnSpc>
                      </a:pPr>
                      <a:r>
                        <a:rPr sz="1400" spc="5" dirty="0">
                          <a:solidFill>
                            <a:srgbClr val="231F20"/>
                          </a:solidFill>
                          <a:latin typeface="Times New Roman"/>
                          <a:cs typeface="Times New Roman"/>
                        </a:rPr>
                        <a:t>25.9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76555">
                        <a:lnSpc>
                          <a:spcPts val="1864"/>
                        </a:lnSpc>
                      </a:pPr>
                      <a:r>
                        <a:rPr sz="1400" spc="5" dirty="0">
                          <a:solidFill>
                            <a:srgbClr val="231F20"/>
                          </a:solidFill>
                          <a:latin typeface="Times New Roman"/>
                          <a:cs typeface="Times New Roman"/>
                        </a:rPr>
                        <a:t>4.5573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68935" algn="r">
                        <a:lnSpc>
                          <a:spcPts val="1850"/>
                        </a:lnSpc>
                      </a:pPr>
                      <a:r>
                        <a:rPr sz="1400" dirty="0">
                          <a:solidFill>
                            <a:srgbClr val="231F20"/>
                          </a:solidFill>
                          <a:latin typeface="Times New Roman"/>
                          <a:cs typeface="Times New Roman"/>
                        </a:rPr>
                        <a:t>40.5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76555">
                        <a:lnSpc>
                          <a:spcPts val="1850"/>
                        </a:lnSpc>
                      </a:pPr>
                      <a:r>
                        <a:rPr sz="1400" spc="5" dirty="0">
                          <a:solidFill>
                            <a:srgbClr val="231F20"/>
                          </a:solidFill>
                          <a:latin typeface="Times New Roman"/>
                          <a:cs typeface="Times New Roman"/>
                        </a:rPr>
                        <a:t>7.7841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</a:tr>
              <a:tr h="277781">
                <a:tc>
                  <a:txBody>
                    <a:bodyPr/>
                    <a:lstStyle/>
                    <a:p>
                      <a:pPr marL="384810">
                        <a:lnSpc>
                          <a:spcPct val="100000"/>
                        </a:lnSpc>
                        <a:spcBef>
                          <a:spcPts val="80"/>
                        </a:spcBef>
                      </a:pPr>
                      <a:r>
                        <a:rPr sz="1400" spc="5" dirty="0">
                          <a:solidFill>
                            <a:srgbClr val="231F20"/>
                          </a:solidFill>
                          <a:latin typeface="Times New Roman"/>
                          <a:cs typeface="Times New Roman"/>
                        </a:rPr>
                        <a:t>29.9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8965" marB="0">
                    <a:solidFill>
                      <a:srgbClr val="E1E9F6"/>
                    </a:solidFill>
                  </a:tcPr>
                </a:tc>
                <a:tc>
                  <a:txBody>
                    <a:bodyPr/>
                    <a:lstStyle/>
                    <a:p>
                      <a:pPr marL="376555">
                        <a:lnSpc>
                          <a:spcPct val="100000"/>
                        </a:lnSpc>
                        <a:spcBef>
                          <a:spcPts val="80"/>
                        </a:spcBef>
                      </a:pPr>
                      <a:r>
                        <a:rPr sz="1400" spc="5" dirty="0">
                          <a:solidFill>
                            <a:srgbClr val="231F20"/>
                          </a:solidFill>
                          <a:latin typeface="Times New Roman"/>
                          <a:cs typeface="Times New Roman"/>
                        </a:rPr>
                        <a:t>5.0597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8965" marB="0">
                    <a:solidFill>
                      <a:srgbClr val="E1E9F6"/>
                    </a:solidFill>
                  </a:tcPr>
                </a:tc>
                <a:tc>
                  <a:txBody>
                    <a:bodyPr/>
                    <a:lstStyle/>
                    <a:p>
                      <a:pPr marR="368935" algn="r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1400" dirty="0">
                          <a:solidFill>
                            <a:srgbClr val="231F20"/>
                          </a:solidFill>
                          <a:latin typeface="Times New Roman"/>
                          <a:cs typeface="Times New Roman"/>
                        </a:rPr>
                        <a:t>43.9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7284" marB="0">
                    <a:solidFill>
                      <a:srgbClr val="E1E9F6"/>
                    </a:solidFill>
                  </a:tcPr>
                </a:tc>
                <a:tc>
                  <a:txBody>
                    <a:bodyPr/>
                    <a:lstStyle/>
                    <a:p>
                      <a:pPr marL="376555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1400" spc="5" dirty="0">
                          <a:solidFill>
                            <a:srgbClr val="231F20"/>
                          </a:solidFill>
                          <a:latin typeface="Times New Roman"/>
                          <a:cs typeface="Times New Roman"/>
                        </a:rPr>
                        <a:t>9.0384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7284" marB="0">
                    <a:solidFill>
                      <a:srgbClr val="E1E9F6"/>
                    </a:solidFill>
                  </a:tcPr>
                </a:tc>
              </a:tr>
              <a:tr h="247617">
                <a:tc>
                  <a:txBody>
                    <a:bodyPr/>
                    <a:lstStyle/>
                    <a:p>
                      <a:pPr marL="382905">
                        <a:lnSpc>
                          <a:spcPts val="1870"/>
                        </a:lnSpc>
                      </a:pPr>
                      <a:r>
                        <a:rPr sz="1400" spc="5" dirty="0">
                          <a:solidFill>
                            <a:srgbClr val="231F20"/>
                          </a:solidFill>
                          <a:latin typeface="Times New Roman"/>
                          <a:cs typeface="Times New Roman"/>
                        </a:rPr>
                        <a:t>29.9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76555">
                        <a:lnSpc>
                          <a:spcPts val="1870"/>
                        </a:lnSpc>
                      </a:pPr>
                      <a:r>
                        <a:rPr sz="1400" spc="5" dirty="0">
                          <a:solidFill>
                            <a:srgbClr val="231F20"/>
                          </a:solidFill>
                          <a:latin typeface="Times New Roman"/>
                          <a:cs typeface="Times New Roman"/>
                        </a:rPr>
                        <a:t>3.8910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68935" algn="r">
                        <a:lnSpc>
                          <a:spcPts val="1860"/>
                        </a:lnSpc>
                      </a:pPr>
                      <a:r>
                        <a:rPr sz="1400" dirty="0">
                          <a:solidFill>
                            <a:srgbClr val="231F20"/>
                          </a:solidFill>
                          <a:latin typeface="Times New Roman"/>
                          <a:cs typeface="Times New Roman"/>
                        </a:rPr>
                        <a:t>37.5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76555">
                        <a:lnSpc>
                          <a:spcPts val="1860"/>
                        </a:lnSpc>
                      </a:pPr>
                      <a:r>
                        <a:rPr sz="1400" spc="5" dirty="0">
                          <a:solidFill>
                            <a:srgbClr val="231F20"/>
                          </a:solidFill>
                          <a:latin typeface="Times New Roman"/>
                          <a:cs typeface="Times New Roman"/>
                        </a:rPr>
                        <a:t>5.9894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</a:tr>
              <a:tr h="277781">
                <a:tc>
                  <a:txBody>
                    <a:bodyPr/>
                    <a:lstStyle/>
                    <a:p>
                      <a:pPr marL="384810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1400" spc="5" dirty="0">
                          <a:solidFill>
                            <a:srgbClr val="231F20"/>
                          </a:solidFill>
                          <a:latin typeface="Times New Roman"/>
                          <a:cs typeface="Times New Roman"/>
                        </a:rPr>
                        <a:t>30.9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10085" marB="0">
                    <a:solidFill>
                      <a:srgbClr val="E1E9F6"/>
                    </a:solidFill>
                  </a:tcPr>
                </a:tc>
                <a:tc>
                  <a:txBody>
                    <a:bodyPr/>
                    <a:lstStyle/>
                    <a:p>
                      <a:pPr marL="376555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1400" spc="5" dirty="0">
                          <a:solidFill>
                            <a:srgbClr val="231F20"/>
                          </a:solidFill>
                          <a:latin typeface="Times New Roman"/>
                          <a:cs typeface="Times New Roman"/>
                        </a:rPr>
                        <a:t>5.8980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10085" marB="0">
                    <a:solidFill>
                      <a:srgbClr val="E1E9F6"/>
                    </a:solidFill>
                  </a:tcPr>
                </a:tc>
                <a:tc>
                  <a:txBody>
                    <a:bodyPr/>
                    <a:lstStyle/>
                    <a:p>
                      <a:pPr marR="368935" algn="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1400" dirty="0">
                          <a:solidFill>
                            <a:srgbClr val="231F20"/>
                          </a:solidFill>
                          <a:latin typeface="Times New Roman"/>
                          <a:cs typeface="Times New Roman"/>
                        </a:rPr>
                        <a:t>37.9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8404" marB="0">
                    <a:solidFill>
                      <a:srgbClr val="E1E9F6"/>
                    </a:solidFill>
                  </a:tcPr>
                </a:tc>
                <a:tc>
                  <a:txBody>
                    <a:bodyPr/>
                    <a:lstStyle/>
                    <a:p>
                      <a:pPr marL="376555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1400" spc="5" dirty="0">
                          <a:solidFill>
                            <a:srgbClr val="231F20"/>
                          </a:solidFill>
                          <a:latin typeface="Times New Roman"/>
                          <a:cs typeface="Times New Roman"/>
                        </a:rPr>
                        <a:t>7.5422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8404" marB="0">
                    <a:solidFill>
                      <a:srgbClr val="E1E9F6"/>
                    </a:solidFill>
                  </a:tcPr>
                </a:tc>
              </a:tr>
              <a:tr h="251629">
                <a:tc>
                  <a:txBody>
                    <a:bodyPr/>
                    <a:lstStyle/>
                    <a:p>
                      <a:pPr marL="382905">
                        <a:lnSpc>
                          <a:spcPts val="1880"/>
                        </a:lnSpc>
                      </a:pPr>
                      <a:r>
                        <a:rPr sz="1400" spc="5" dirty="0">
                          <a:solidFill>
                            <a:srgbClr val="231F20"/>
                          </a:solidFill>
                          <a:latin typeface="Times New Roman"/>
                          <a:cs typeface="Times New Roman"/>
                        </a:rPr>
                        <a:t>28.9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76555">
                        <a:lnSpc>
                          <a:spcPts val="1880"/>
                        </a:lnSpc>
                      </a:pPr>
                      <a:r>
                        <a:rPr sz="1400" spc="5" dirty="0">
                          <a:solidFill>
                            <a:srgbClr val="231F20"/>
                          </a:solidFill>
                          <a:latin typeface="Times New Roman"/>
                          <a:cs typeface="Times New Roman"/>
                        </a:rPr>
                        <a:t>5.6039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68935" algn="r">
                        <a:lnSpc>
                          <a:spcPts val="1864"/>
                        </a:lnSpc>
                      </a:pPr>
                      <a:r>
                        <a:rPr sz="1400" dirty="0">
                          <a:solidFill>
                            <a:srgbClr val="231F20"/>
                          </a:solidFill>
                          <a:latin typeface="Times New Roman"/>
                          <a:cs typeface="Times New Roman"/>
                        </a:rPr>
                        <a:t>44.5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76555">
                        <a:lnSpc>
                          <a:spcPts val="1864"/>
                        </a:lnSpc>
                      </a:pPr>
                      <a:r>
                        <a:rPr sz="1400" spc="5" dirty="0">
                          <a:solidFill>
                            <a:srgbClr val="231F20"/>
                          </a:solidFill>
                          <a:latin typeface="Times New Roman"/>
                          <a:cs typeface="Times New Roman"/>
                        </a:rPr>
                        <a:t>8.7951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</a:tr>
              <a:tr h="277781">
                <a:tc>
                  <a:txBody>
                    <a:bodyPr/>
                    <a:lstStyle/>
                    <a:p>
                      <a:pPr marL="384810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1400" spc="5" dirty="0">
                          <a:solidFill>
                            <a:srgbClr val="231F20"/>
                          </a:solidFill>
                          <a:latin typeface="Times New Roman"/>
                          <a:cs typeface="Times New Roman"/>
                        </a:rPr>
                        <a:t>35.9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6724" marB="0">
                    <a:solidFill>
                      <a:srgbClr val="E1E9F6"/>
                    </a:solidFill>
                  </a:tcPr>
                </a:tc>
                <a:tc>
                  <a:txBody>
                    <a:bodyPr/>
                    <a:lstStyle/>
                    <a:p>
                      <a:pPr marL="376555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1400" spc="5" dirty="0">
                          <a:solidFill>
                            <a:srgbClr val="231F20"/>
                          </a:solidFill>
                          <a:latin typeface="Times New Roman"/>
                          <a:cs typeface="Times New Roman"/>
                        </a:rPr>
                        <a:t>5.8282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6724" marB="0">
                    <a:solidFill>
                      <a:srgbClr val="E1E9F6"/>
                    </a:solidFill>
                  </a:tcPr>
                </a:tc>
                <a:tc>
                  <a:txBody>
                    <a:bodyPr/>
                    <a:lstStyle/>
                    <a:p>
                      <a:pPr marR="368935" algn="r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sz="1400" dirty="0">
                          <a:solidFill>
                            <a:srgbClr val="231F20"/>
                          </a:solidFill>
                          <a:latin typeface="Times New Roman"/>
                          <a:cs typeface="Times New Roman"/>
                        </a:rPr>
                        <a:t>37.9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5043" marB="0">
                    <a:solidFill>
                      <a:srgbClr val="E1E9F6"/>
                    </a:solidFill>
                  </a:tcPr>
                </a:tc>
                <a:tc>
                  <a:txBody>
                    <a:bodyPr/>
                    <a:lstStyle/>
                    <a:p>
                      <a:pPr marL="376555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sz="1400" spc="5" dirty="0">
                          <a:solidFill>
                            <a:srgbClr val="231F20"/>
                          </a:solidFill>
                          <a:latin typeface="Times New Roman"/>
                          <a:cs typeface="Times New Roman"/>
                        </a:rPr>
                        <a:t>6.0831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5043" marB="0">
                    <a:solidFill>
                      <a:srgbClr val="E1E9F6"/>
                    </a:solidFill>
                  </a:tcPr>
                </a:tc>
              </a:tr>
              <a:tr h="245611">
                <a:tc>
                  <a:txBody>
                    <a:bodyPr/>
                    <a:lstStyle/>
                    <a:p>
                      <a:pPr marL="382905">
                        <a:lnSpc>
                          <a:spcPts val="1850"/>
                        </a:lnSpc>
                      </a:pPr>
                      <a:r>
                        <a:rPr sz="1400" spc="5" dirty="0">
                          <a:solidFill>
                            <a:srgbClr val="231F20"/>
                          </a:solidFill>
                          <a:latin typeface="Times New Roman"/>
                          <a:cs typeface="Times New Roman"/>
                        </a:rPr>
                        <a:t>31.5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76555">
                        <a:lnSpc>
                          <a:spcPts val="1850"/>
                        </a:lnSpc>
                      </a:pPr>
                      <a:r>
                        <a:rPr sz="1400" spc="5" dirty="0">
                          <a:solidFill>
                            <a:srgbClr val="231F20"/>
                          </a:solidFill>
                          <a:latin typeface="Times New Roman"/>
                          <a:cs typeface="Times New Roman"/>
                        </a:rPr>
                        <a:t>5.3003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68935" algn="r">
                        <a:lnSpc>
                          <a:spcPts val="1839"/>
                        </a:lnSpc>
                      </a:pPr>
                      <a:r>
                        <a:rPr sz="1400" dirty="0">
                          <a:solidFill>
                            <a:srgbClr val="231F20"/>
                          </a:solidFill>
                          <a:latin typeface="Times New Roman"/>
                          <a:cs typeface="Times New Roman"/>
                        </a:rPr>
                        <a:t>38.9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76555">
                        <a:lnSpc>
                          <a:spcPts val="1839"/>
                        </a:lnSpc>
                      </a:pPr>
                      <a:r>
                        <a:rPr sz="1400" spc="5" dirty="0">
                          <a:solidFill>
                            <a:srgbClr val="231F20"/>
                          </a:solidFill>
                          <a:latin typeface="Times New Roman"/>
                          <a:cs typeface="Times New Roman"/>
                        </a:rPr>
                        <a:t>8.3607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</a:tr>
              <a:tr h="277781">
                <a:tc>
                  <a:txBody>
                    <a:bodyPr/>
                    <a:lstStyle/>
                    <a:p>
                      <a:pPr marL="384810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1400" spc="5" dirty="0">
                          <a:solidFill>
                            <a:srgbClr val="231F20"/>
                          </a:solidFill>
                          <a:latin typeface="Times New Roman"/>
                          <a:cs typeface="Times New Roman"/>
                        </a:rPr>
                        <a:t>31.0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9525" marB="0">
                    <a:solidFill>
                      <a:srgbClr val="E1E9F6"/>
                    </a:solidFill>
                  </a:tcPr>
                </a:tc>
                <a:tc>
                  <a:txBody>
                    <a:bodyPr/>
                    <a:lstStyle/>
                    <a:p>
                      <a:pPr marL="376555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1400" spc="5" dirty="0">
                          <a:solidFill>
                            <a:srgbClr val="231F20"/>
                          </a:solidFill>
                          <a:latin typeface="Times New Roman"/>
                          <a:cs typeface="Times New Roman"/>
                        </a:rPr>
                        <a:t>6.2712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9525" marB="0">
                    <a:solidFill>
                      <a:srgbClr val="E1E9F6"/>
                    </a:solidFill>
                  </a:tcPr>
                </a:tc>
                <a:tc>
                  <a:txBody>
                    <a:bodyPr/>
                    <a:lstStyle/>
                    <a:p>
                      <a:pPr marR="368935" algn="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1400" dirty="0">
                          <a:solidFill>
                            <a:srgbClr val="231F20"/>
                          </a:solidFill>
                          <a:latin typeface="Times New Roman"/>
                          <a:cs typeface="Times New Roman"/>
                        </a:rPr>
                        <a:t>36.9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8404" marB="0">
                    <a:solidFill>
                      <a:srgbClr val="E1E9F6"/>
                    </a:solidFill>
                  </a:tcPr>
                </a:tc>
                <a:tc>
                  <a:txBody>
                    <a:bodyPr/>
                    <a:lstStyle/>
                    <a:p>
                      <a:pPr marL="376555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1400" spc="5" dirty="0">
                          <a:solidFill>
                            <a:srgbClr val="231F20"/>
                          </a:solidFill>
                          <a:latin typeface="Times New Roman"/>
                          <a:cs typeface="Times New Roman"/>
                        </a:rPr>
                        <a:t>8.1400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8404" marB="0">
                    <a:solidFill>
                      <a:srgbClr val="E1E9F6"/>
                    </a:solidFill>
                  </a:tcPr>
                </a:tc>
              </a:tr>
              <a:tr h="307142">
                <a:tc>
                  <a:txBody>
                    <a:bodyPr/>
                    <a:lstStyle/>
                    <a:p>
                      <a:pPr marL="382905">
                        <a:lnSpc>
                          <a:spcPts val="1875"/>
                        </a:lnSpc>
                      </a:pPr>
                      <a:r>
                        <a:rPr sz="1400" spc="5" dirty="0">
                          <a:solidFill>
                            <a:srgbClr val="231F20"/>
                          </a:solidFill>
                          <a:latin typeface="Times New Roman"/>
                          <a:cs typeface="Times New Roman"/>
                        </a:rPr>
                        <a:t>30.9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12700">
                      <a:solidFill>
                        <a:srgbClr val="0079C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76555">
                        <a:lnSpc>
                          <a:spcPts val="1875"/>
                        </a:lnSpc>
                      </a:pPr>
                      <a:r>
                        <a:rPr sz="1400" spc="5" dirty="0">
                          <a:solidFill>
                            <a:srgbClr val="231F20"/>
                          </a:solidFill>
                          <a:latin typeface="Times New Roman"/>
                          <a:cs typeface="Times New Roman"/>
                        </a:rPr>
                        <a:t>5.9592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12700">
                      <a:solidFill>
                        <a:srgbClr val="0079C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368935" algn="r">
                        <a:lnSpc>
                          <a:spcPts val="1864"/>
                        </a:lnSpc>
                      </a:pPr>
                      <a:r>
                        <a:rPr sz="1400" dirty="0">
                          <a:solidFill>
                            <a:srgbClr val="231F20"/>
                          </a:solidFill>
                          <a:latin typeface="Times New Roman"/>
                          <a:cs typeface="Times New Roman"/>
                        </a:rPr>
                        <a:t>45.8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12700">
                      <a:solidFill>
                        <a:srgbClr val="0079C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76555">
                        <a:lnSpc>
                          <a:spcPts val="1864"/>
                        </a:lnSpc>
                      </a:pPr>
                      <a:r>
                        <a:rPr sz="1400" spc="5" dirty="0">
                          <a:solidFill>
                            <a:srgbClr val="231F20"/>
                          </a:solidFill>
                          <a:latin typeface="Times New Roman"/>
                          <a:cs typeface="Times New Roman"/>
                        </a:rPr>
                        <a:t>9.1416</a:t>
                      </a:r>
                      <a:endParaRPr sz="14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12700">
                      <a:solidFill>
                        <a:srgbClr val="0079C1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5" name="object 5"/>
          <p:cNvSpPr/>
          <p:nvPr/>
        </p:nvSpPr>
        <p:spPr>
          <a:xfrm>
            <a:off x="5486187" y="2134721"/>
            <a:ext cx="3227137" cy="214480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412">
              <a:solidFill>
                <a:prstClr val="black"/>
              </a:solidFill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00803" y="5497536"/>
            <a:ext cx="4298016" cy="726832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 marR="4483">
              <a:lnSpc>
                <a:spcPct val="121500"/>
              </a:lnSpc>
              <a:spcBef>
                <a:spcPts val="88"/>
              </a:spcBef>
            </a:pPr>
            <a:r>
              <a:rPr sz="2000" dirty="0">
                <a:solidFill>
                  <a:prstClr val="black"/>
                </a:solidFill>
                <a:latin typeface="Carlito"/>
                <a:cs typeface="Carlito"/>
              </a:rPr>
              <a:t>Independent </a:t>
            </a:r>
            <a:r>
              <a:rPr sz="2000" spc="-4" dirty="0">
                <a:solidFill>
                  <a:prstClr val="black"/>
                </a:solidFill>
                <a:latin typeface="Carlito"/>
                <a:cs typeface="Carlito"/>
              </a:rPr>
              <a:t>variable </a:t>
            </a:r>
            <a:r>
              <a:rPr sz="2000" dirty="0">
                <a:solidFill>
                  <a:prstClr val="black"/>
                </a:solidFill>
                <a:latin typeface="Carlito"/>
                <a:cs typeface="Carlito"/>
              </a:rPr>
              <a:t>X:</a:t>
            </a:r>
            <a:r>
              <a:rPr sz="2000" spc="-57" dirty="0">
                <a:solidFill>
                  <a:prstClr val="black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prstClr val="black"/>
                </a:solidFill>
                <a:latin typeface="Carlito"/>
                <a:cs typeface="Carlito"/>
              </a:rPr>
              <a:t>SalePrice  </a:t>
            </a:r>
            <a:r>
              <a:rPr sz="2000" spc="-4" dirty="0">
                <a:solidFill>
                  <a:prstClr val="black"/>
                </a:solidFill>
                <a:latin typeface="Carlito"/>
                <a:cs typeface="Carlito"/>
              </a:rPr>
              <a:t>Dependent variable </a:t>
            </a:r>
            <a:r>
              <a:rPr sz="2000" spc="-97" dirty="0">
                <a:solidFill>
                  <a:prstClr val="black"/>
                </a:solidFill>
                <a:latin typeface="Carlito"/>
                <a:cs typeface="Carlito"/>
              </a:rPr>
              <a:t>Y:</a:t>
            </a:r>
            <a:r>
              <a:rPr sz="2000" dirty="0">
                <a:solidFill>
                  <a:prstClr val="black"/>
                </a:solidFill>
                <a:latin typeface="Carlito"/>
                <a:cs typeface="Carlito"/>
              </a:rPr>
              <a:t> </a:t>
            </a:r>
            <a:r>
              <a:rPr sz="2000" spc="-57" dirty="0">
                <a:solidFill>
                  <a:prstClr val="black"/>
                </a:solidFill>
                <a:latin typeface="Carlito"/>
                <a:cs typeface="Carlito"/>
              </a:rPr>
              <a:t>Taxes</a:t>
            </a:r>
            <a:endParaRPr sz="2000" dirty="0">
              <a:solidFill>
                <a:prstClr val="black"/>
              </a:solidFill>
              <a:latin typeface="Carlito"/>
              <a:cs typeface="Carli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3400" y="556957"/>
            <a:ext cx="3010459" cy="384042"/>
          </a:xfrm>
          <a:prstGeom prst="rect">
            <a:avLst/>
          </a:prstGeom>
        </p:spPr>
        <p:txBody>
          <a:bodyPr vert="horz" wrap="square" lIns="0" tIns="14568" rIns="0" bIns="0" rtlCol="0">
            <a:spAutoFit/>
          </a:bodyPr>
          <a:lstStyle/>
          <a:p>
            <a:pPr marL="344039" indent="-333393">
              <a:spcBef>
                <a:spcPts val="115"/>
              </a:spcBef>
              <a:buFont typeface="Arial"/>
              <a:buChar char="•"/>
              <a:tabLst>
                <a:tab pos="344039" algn="l"/>
                <a:tab pos="344599" algn="l"/>
              </a:tabLst>
            </a:pPr>
            <a:r>
              <a:rPr sz="2400" dirty="0">
                <a:solidFill>
                  <a:prstClr val="black"/>
                </a:solidFill>
                <a:latin typeface="Carlito"/>
                <a:cs typeface="Carlito"/>
              </a:rPr>
              <a:t>qualitative</a:t>
            </a:r>
            <a:r>
              <a:rPr sz="2400" spc="-13" dirty="0">
                <a:solidFill>
                  <a:prstClr val="black"/>
                </a:solidFill>
                <a:latin typeface="Carlito"/>
                <a:cs typeface="Carlito"/>
              </a:rPr>
              <a:t> </a:t>
            </a:r>
            <a:r>
              <a:rPr sz="2400" spc="4" dirty="0">
                <a:solidFill>
                  <a:prstClr val="black"/>
                </a:solidFill>
                <a:latin typeface="Carlito"/>
                <a:cs typeface="Carlito"/>
              </a:rPr>
              <a:t>analysis</a:t>
            </a:r>
            <a:endParaRPr sz="2400" dirty="0">
              <a:solidFill>
                <a:prstClr val="black"/>
              </a:solidFill>
              <a:latin typeface="Carlito"/>
              <a:cs typeface="Carlito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37577" y="1497424"/>
            <a:ext cx="7763390" cy="27118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412">
              <a:solidFill>
                <a:prstClr val="black"/>
              </a:solidFill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37577" y="4218640"/>
            <a:ext cx="2504515" cy="317960"/>
          </a:xfrm>
          <a:prstGeom prst="rect">
            <a:avLst/>
          </a:prstGeom>
        </p:spPr>
        <p:txBody>
          <a:bodyPr vert="horz" wrap="square" lIns="0" tIns="10085" rIns="0" bIns="0" rtlCol="0">
            <a:spAutoFit/>
          </a:bodyPr>
          <a:lstStyle/>
          <a:p>
            <a:pPr marL="11206">
              <a:spcBef>
                <a:spcPts val="79"/>
              </a:spcBef>
            </a:pPr>
            <a:r>
              <a:rPr sz="2000" spc="-9" dirty="0">
                <a:solidFill>
                  <a:prstClr val="black"/>
                </a:solidFill>
                <a:latin typeface="Carlito"/>
                <a:cs typeface="Carlito"/>
              </a:rPr>
              <a:t>Calculate</a:t>
            </a:r>
            <a:r>
              <a:rPr sz="2000" spc="-44" dirty="0">
                <a:solidFill>
                  <a:prstClr val="black"/>
                </a:solidFill>
                <a:latin typeface="Carlito"/>
                <a:cs typeface="Carlito"/>
              </a:rPr>
              <a:t> </a:t>
            </a:r>
            <a:r>
              <a:rPr sz="2000" spc="-13" dirty="0">
                <a:solidFill>
                  <a:prstClr val="black"/>
                </a:solidFill>
                <a:latin typeface="Carlito"/>
                <a:cs typeface="Carlito"/>
              </a:rPr>
              <a:t>correlation</a:t>
            </a:r>
            <a:endParaRPr sz="2000" dirty="0">
              <a:solidFill>
                <a:prstClr val="black"/>
              </a:solidFill>
              <a:latin typeface="Carlito"/>
              <a:cs typeface="Carlito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490383" y="4545992"/>
            <a:ext cx="3866029" cy="19310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412">
              <a:solidFill>
                <a:prstClr val="black"/>
              </a:solidFill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439749" y="5177687"/>
            <a:ext cx="1136276" cy="392113"/>
          </a:xfrm>
          <a:prstGeom prst="rect">
            <a:avLst/>
          </a:prstGeom>
        </p:spPr>
        <p:txBody>
          <a:bodyPr vert="horz" wrap="square" lIns="0" tIns="11766" rIns="0" bIns="0" rtlCol="0">
            <a:spAutoFit/>
          </a:bodyPr>
          <a:lstStyle/>
          <a:p>
            <a:pPr marL="11206">
              <a:spcBef>
                <a:spcPts val="93"/>
              </a:spcBef>
            </a:pPr>
            <a:r>
              <a:rPr sz="2471" dirty="0">
                <a:solidFill>
                  <a:prstClr val="black"/>
                </a:solidFill>
                <a:latin typeface="Symbol"/>
                <a:cs typeface="Symbol"/>
              </a:rPr>
              <a:t></a:t>
            </a:r>
            <a:r>
              <a:rPr sz="2471" spc="-84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71" dirty="0">
                <a:solidFill>
                  <a:prstClr val="black"/>
                </a:solidFill>
                <a:latin typeface="Times New Roman"/>
                <a:cs typeface="Times New Roman"/>
              </a:rPr>
              <a:t>0.8760</a:t>
            </a:r>
            <a:endParaRPr sz="2471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570" y="1447801"/>
            <a:ext cx="7067086" cy="489416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537120" y="2490840"/>
              <a:ext cx="4744440" cy="384012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26680" y="2483640"/>
                <a:ext cx="4760640" cy="38588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99029" y="3892924"/>
            <a:ext cx="6488206" cy="16696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412">
              <a:solidFill>
                <a:prstClr val="black"/>
              </a:solidFill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64175" y="677069"/>
            <a:ext cx="7417174" cy="392050"/>
          </a:xfrm>
          <a:prstGeom prst="rect">
            <a:avLst/>
          </a:prstGeom>
        </p:spPr>
        <p:txBody>
          <a:bodyPr vert="horz" wrap="square" lIns="0" tIns="11766" rIns="0" bIns="0" rtlCol="0">
            <a:spAutoFit/>
          </a:bodyPr>
          <a:lstStyle/>
          <a:p>
            <a:pPr marL="11206">
              <a:spcBef>
                <a:spcPts val="93"/>
              </a:spcBef>
              <a:tabLst>
                <a:tab pos="4594657" algn="l"/>
              </a:tabLst>
            </a:pPr>
            <a:r>
              <a:rPr sz="2000" spc="-13" dirty="0">
                <a:solidFill>
                  <a:prstClr val="black"/>
                </a:solidFill>
                <a:latin typeface="Carlito"/>
                <a:cs typeface="Carlito"/>
              </a:rPr>
              <a:t>Fitted </a:t>
            </a:r>
            <a:r>
              <a:rPr sz="2000" spc="-4" dirty="0">
                <a:solidFill>
                  <a:prstClr val="black"/>
                </a:solidFill>
                <a:latin typeface="Carlito"/>
                <a:cs typeface="Carlito"/>
              </a:rPr>
              <a:t>simple linear</a:t>
            </a:r>
            <a:r>
              <a:rPr sz="2000" spc="44" dirty="0">
                <a:solidFill>
                  <a:prstClr val="black"/>
                </a:solidFill>
                <a:latin typeface="Carlito"/>
                <a:cs typeface="Carlito"/>
              </a:rPr>
              <a:t> </a:t>
            </a:r>
            <a:r>
              <a:rPr sz="2000" spc="-13" dirty="0">
                <a:solidFill>
                  <a:prstClr val="black"/>
                </a:solidFill>
                <a:latin typeface="Carlito"/>
                <a:cs typeface="Carlito"/>
              </a:rPr>
              <a:t>regression</a:t>
            </a:r>
            <a:r>
              <a:rPr sz="2000" spc="9" dirty="0">
                <a:solidFill>
                  <a:prstClr val="black"/>
                </a:solidFill>
                <a:latin typeface="Carlito"/>
                <a:cs typeface="Carlito"/>
              </a:rPr>
              <a:t> </a:t>
            </a:r>
            <a:r>
              <a:rPr sz="2000" spc="-9" dirty="0" smtClean="0">
                <a:solidFill>
                  <a:prstClr val="black"/>
                </a:solidFill>
                <a:latin typeface="Carlito"/>
                <a:cs typeface="Carlito"/>
              </a:rPr>
              <a:t>model</a:t>
            </a:r>
            <a:r>
              <a:rPr lang="en-IN" sz="2000" spc="-9" dirty="0" smtClean="0">
                <a:solidFill>
                  <a:prstClr val="black"/>
                </a:solidFill>
                <a:latin typeface="Carlito"/>
                <a:cs typeface="Carlito"/>
              </a:rPr>
              <a:t> </a:t>
            </a:r>
            <a:r>
              <a:rPr sz="3600" i="1" spc="-655" baseline="-2976" dirty="0" smtClean="0">
                <a:solidFill>
                  <a:prstClr val="black"/>
                </a:solidFill>
                <a:latin typeface="Times New Roman"/>
                <a:cs typeface="Times New Roman"/>
              </a:rPr>
              <a:t>y</a:t>
            </a:r>
            <a:r>
              <a:rPr sz="3600" spc="-655" baseline="1984" dirty="0">
                <a:solidFill>
                  <a:prstClr val="black"/>
                </a:solidFill>
                <a:latin typeface="Times New Roman"/>
                <a:cs typeface="Times New Roman"/>
              </a:rPr>
              <a:t>ˆ </a:t>
            </a:r>
            <a:r>
              <a:rPr sz="3600" baseline="-2976" dirty="0">
                <a:solidFill>
                  <a:prstClr val="black"/>
                </a:solidFill>
                <a:latin typeface="Symbol"/>
                <a:cs typeface="Symbol"/>
              </a:rPr>
              <a:t></a:t>
            </a:r>
            <a:r>
              <a:rPr sz="3600" baseline="-2976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3600" baseline="-2976" dirty="0">
                <a:solidFill>
                  <a:prstClr val="black"/>
                </a:solidFill>
                <a:latin typeface="Symbol"/>
                <a:cs typeface="Symbol"/>
              </a:rPr>
              <a:t></a:t>
            </a:r>
            <a:r>
              <a:rPr sz="3600" baseline="-2976" dirty="0">
                <a:solidFill>
                  <a:prstClr val="black"/>
                </a:solidFill>
                <a:latin typeface="Times New Roman"/>
                <a:cs typeface="Times New Roman"/>
              </a:rPr>
              <a:t>1.5837 </a:t>
            </a:r>
            <a:r>
              <a:rPr sz="3600" baseline="-2976" dirty="0">
                <a:solidFill>
                  <a:prstClr val="black"/>
                </a:solidFill>
                <a:latin typeface="Symbol"/>
                <a:cs typeface="Symbol"/>
              </a:rPr>
              <a:t></a:t>
            </a:r>
            <a:r>
              <a:rPr sz="3600" spc="-529" baseline="-2976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3600" spc="39" baseline="-2976" dirty="0">
                <a:solidFill>
                  <a:prstClr val="black"/>
                </a:solidFill>
                <a:latin typeface="Times New Roman"/>
                <a:cs typeface="Times New Roman"/>
              </a:rPr>
              <a:t>0.2308</a:t>
            </a:r>
            <a:r>
              <a:rPr sz="3600" i="1" spc="39" baseline="-2976" dirty="0">
                <a:solidFill>
                  <a:prstClr val="black"/>
                </a:solidFill>
                <a:latin typeface="Times New Roman"/>
                <a:cs typeface="Times New Roman"/>
              </a:rPr>
              <a:t>x</a:t>
            </a:r>
            <a:endParaRPr sz="3600" baseline="-2976" dirty="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722091" y="5926054"/>
            <a:ext cx="1136276" cy="392113"/>
          </a:xfrm>
          <a:prstGeom prst="rect">
            <a:avLst/>
          </a:prstGeom>
        </p:spPr>
        <p:txBody>
          <a:bodyPr vert="horz" wrap="square" lIns="0" tIns="11766" rIns="0" bIns="0" rtlCol="0">
            <a:spAutoFit/>
          </a:bodyPr>
          <a:lstStyle/>
          <a:p>
            <a:pPr marL="11206">
              <a:spcBef>
                <a:spcPts val="93"/>
              </a:spcBef>
            </a:pPr>
            <a:r>
              <a:rPr sz="2471" dirty="0">
                <a:solidFill>
                  <a:prstClr val="black"/>
                </a:solidFill>
                <a:latin typeface="Symbol"/>
                <a:cs typeface="Symbol"/>
              </a:rPr>
              <a:t></a:t>
            </a:r>
            <a:r>
              <a:rPr sz="2471" spc="-84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71" dirty="0">
                <a:solidFill>
                  <a:prstClr val="black"/>
                </a:solidFill>
                <a:latin typeface="Times New Roman"/>
                <a:cs typeface="Times New Roman"/>
              </a:rPr>
              <a:t>0.6088</a:t>
            </a:r>
            <a:endParaRPr sz="2471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504200" y="5602406"/>
            <a:ext cx="98051" cy="191799"/>
          </a:xfrm>
          <a:prstGeom prst="rect">
            <a:avLst/>
          </a:prstGeom>
        </p:spPr>
        <p:txBody>
          <a:bodyPr vert="horz" wrap="square" lIns="0" tIns="15128" rIns="0" bIns="0" rtlCol="0">
            <a:spAutoFit/>
          </a:bodyPr>
          <a:lstStyle/>
          <a:p>
            <a:pPr marL="11206">
              <a:spcBef>
                <a:spcPts val="119"/>
              </a:spcBef>
            </a:pPr>
            <a:r>
              <a:rPr sz="1147" spc="18" dirty="0">
                <a:solidFill>
                  <a:prstClr val="black"/>
                </a:solidFill>
                <a:latin typeface="Times New Roman"/>
                <a:cs typeface="Times New Roman"/>
              </a:rPr>
              <a:t>2</a:t>
            </a:r>
            <a:endParaRPr sz="1147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072762" y="5541315"/>
            <a:ext cx="299197" cy="476941"/>
          </a:xfrm>
          <a:prstGeom prst="rect">
            <a:avLst/>
          </a:prstGeom>
        </p:spPr>
        <p:txBody>
          <a:bodyPr vert="horz" wrap="square" lIns="0" tIns="15128" rIns="0" bIns="0" rtlCol="0">
            <a:spAutoFit/>
          </a:bodyPr>
          <a:lstStyle/>
          <a:p>
            <a:pPr marL="11206">
              <a:spcBef>
                <a:spcPts val="119"/>
              </a:spcBef>
            </a:pPr>
            <a:r>
              <a:rPr sz="3000" spc="40" dirty="0">
                <a:solidFill>
                  <a:prstClr val="black"/>
                </a:solidFill>
                <a:latin typeface="Symbol"/>
                <a:cs typeface="Symbol"/>
              </a:rPr>
              <a:t></a:t>
            </a:r>
            <a:endParaRPr sz="3000">
              <a:solidFill>
                <a:prstClr val="black"/>
              </a:solidFill>
              <a:latin typeface="Symbol"/>
              <a:cs typeface="Symbo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099893" y="6154423"/>
            <a:ext cx="506506" cy="322577"/>
          </a:xfrm>
          <a:prstGeom prst="rect">
            <a:avLst/>
          </a:prstGeom>
        </p:spPr>
        <p:txBody>
          <a:bodyPr vert="horz" wrap="square" lIns="0" tIns="10085" rIns="0" bIns="0" rtlCol="0">
            <a:spAutoFit/>
          </a:bodyPr>
          <a:lstStyle/>
          <a:p>
            <a:pPr marL="11206">
              <a:spcBef>
                <a:spcPts val="79"/>
              </a:spcBef>
            </a:pPr>
            <a:r>
              <a:rPr sz="2030" i="1" dirty="0">
                <a:solidFill>
                  <a:prstClr val="black"/>
                </a:solidFill>
                <a:latin typeface="Times New Roman"/>
                <a:cs typeface="Times New Roman"/>
              </a:rPr>
              <a:t>n</a:t>
            </a:r>
            <a:r>
              <a:rPr sz="2030" i="1" spc="-216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30" spc="4" dirty="0">
                <a:solidFill>
                  <a:prstClr val="black"/>
                </a:solidFill>
                <a:latin typeface="Symbol"/>
                <a:cs typeface="Symbol"/>
              </a:rPr>
              <a:t></a:t>
            </a:r>
            <a:r>
              <a:rPr sz="2030" spc="-221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030" dirty="0">
                <a:solidFill>
                  <a:prstClr val="black"/>
                </a:solidFill>
                <a:latin typeface="Times New Roman"/>
                <a:cs typeface="Times New Roman"/>
              </a:rPr>
              <a:t>2</a:t>
            </a:r>
            <a:endParaRPr sz="203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378991" y="5610173"/>
            <a:ext cx="123265" cy="322577"/>
          </a:xfrm>
          <a:prstGeom prst="rect">
            <a:avLst/>
          </a:prstGeom>
        </p:spPr>
        <p:txBody>
          <a:bodyPr vert="horz" wrap="square" lIns="0" tIns="10085" rIns="0" bIns="0" rtlCol="0">
            <a:spAutoFit/>
          </a:bodyPr>
          <a:lstStyle/>
          <a:p>
            <a:pPr marL="11206">
              <a:spcBef>
                <a:spcPts val="79"/>
              </a:spcBef>
            </a:pPr>
            <a:r>
              <a:rPr sz="2030" i="1" dirty="0">
                <a:solidFill>
                  <a:prstClr val="black"/>
                </a:solidFill>
                <a:latin typeface="Times New Roman"/>
                <a:cs typeface="Times New Roman"/>
              </a:rPr>
              <a:t>r</a:t>
            </a:r>
            <a:endParaRPr sz="203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170840" y="5456388"/>
            <a:ext cx="98051" cy="191799"/>
          </a:xfrm>
          <a:prstGeom prst="rect">
            <a:avLst/>
          </a:prstGeom>
        </p:spPr>
        <p:txBody>
          <a:bodyPr vert="horz" wrap="square" lIns="0" tIns="15128" rIns="0" bIns="0" rtlCol="0">
            <a:spAutoFit/>
          </a:bodyPr>
          <a:lstStyle/>
          <a:p>
            <a:pPr marL="11206">
              <a:spcBef>
                <a:spcPts val="119"/>
              </a:spcBef>
            </a:pPr>
            <a:r>
              <a:rPr sz="1147" i="1" spc="18" dirty="0">
                <a:solidFill>
                  <a:prstClr val="black"/>
                </a:solidFill>
                <a:latin typeface="Times New Roman"/>
                <a:cs typeface="Times New Roman"/>
              </a:rPr>
              <a:t>n</a:t>
            </a:r>
            <a:endParaRPr sz="1147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78392" y="5876204"/>
            <a:ext cx="4082863" cy="438559"/>
          </a:xfrm>
          <a:prstGeom prst="rect">
            <a:avLst/>
          </a:prstGeom>
        </p:spPr>
        <p:txBody>
          <a:bodyPr vert="horz" wrap="square" lIns="0" tIns="10646" rIns="0" bIns="0" rtlCol="0">
            <a:spAutoFit/>
          </a:bodyPr>
          <a:lstStyle/>
          <a:p>
            <a:pPr marL="366452" indent="-333393">
              <a:spcBef>
                <a:spcPts val="84"/>
              </a:spcBef>
              <a:buFont typeface="Arial"/>
              <a:buChar char="•"/>
              <a:tabLst>
                <a:tab pos="366452" algn="l"/>
                <a:tab pos="367012" algn="l"/>
                <a:tab pos="1907903" algn="l"/>
                <a:tab pos="2722054" algn="l"/>
                <a:tab pos="4048901" algn="l"/>
              </a:tabLst>
            </a:pPr>
            <a:r>
              <a:rPr sz="2691" spc="4" dirty="0">
                <a:solidFill>
                  <a:prstClr val="black"/>
                </a:solidFill>
                <a:latin typeface="Carlito"/>
                <a:cs typeface="Carlito"/>
              </a:rPr>
              <a:t>residuals:	</a:t>
            </a:r>
            <a:r>
              <a:rPr sz="2780" i="1" spc="-415" dirty="0">
                <a:solidFill>
                  <a:prstClr val="black"/>
                </a:solidFill>
                <a:latin typeface="Symbol"/>
                <a:cs typeface="Symbol"/>
              </a:rPr>
              <a:t></a:t>
            </a:r>
            <a:r>
              <a:rPr sz="4037" spc="-622" baseline="7285" dirty="0">
                <a:solidFill>
                  <a:prstClr val="black"/>
                </a:solidFill>
                <a:latin typeface="Times New Roman"/>
                <a:cs typeface="Times New Roman"/>
              </a:rPr>
              <a:t>ˆ</a:t>
            </a:r>
            <a:r>
              <a:rPr sz="4037" spc="-410" baseline="7285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316" spc="6" baseline="42857" dirty="0">
                <a:solidFill>
                  <a:prstClr val="black"/>
                </a:solidFill>
                <a:latin typeface="Times New Roman"/>
                <a:cs typeface="Times New Roman"/>
              </a:rPr>
              <a:t>2 </a:t>
            </a:r>
            <a:r>
              <a:rPr sz="2316" spc="99" baseline="42857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691" dirty="0">
                <a:solidFill>
                  <a:prstClr val="black"/>
                </a:solidFill>
                <a:latin typeface="Symbol"/>
                <a:cs typeface="Symbol"/>
              </a:rPr>
              <a:t></a:t>
            </a:r>
            <a:r>
              <a:rPr sz="2691" dirty="0">
                <a:solidFill>
                  <a:prstClr val="black"/>
                </a:solidFill>
                <a:latin typeface="Times New Roman"/>
                <a:cs typeface="Times New Roman"/>
              </a:rPr>
              <a:t>	</a:t>
            </a:r>
            <a:r>
              <a:rPr sz="3044" i="1" spc="-26" baseline="3623" dirty="0">
                <a:solidFill>
                  <a:prstClr val="black"/>
                </a:solidFill>
                <a:latin typeface="Times New Roman"/>
                <a:cs typeface="Times New Roman"/>
              </a:rPr>
              <a:t>MSE </a:t>
            </a:r>
            <a:r>
              <a:rPr sz="3044" spc="6" baseline="3623" dirty="0">
                <a:solidFill>
                  <a:prstClr val="black"/>
                </a:solidFill>
                <a:latin typeface="Symbol"/>
                <a:cs typeface="Symbol"/>
              </a:rPr>
              <a:t></a:t>
            </a:r>
            <a:r>
              <a:rPr sz="3044" u="sng" spc="568" baseline="25362" dirty="0">
                <a:solidFill>
                  <a:prstClr val="black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721" i="1" u="sng" spc="33" baseline="44871" dirty="0">
                <a:solidFill>
                  <a:prstClr val="black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i</a:t>
            </a:r>
            <a:r>
              <a:rPr sz="1721" u="sng" spc="33" baseline="44871" dirty="0">
                <a:solidFill>
                  <a:prstClr val="black"/>
                </a:solidFill>
                <a:uFill>
                  <a:solidFill>
                    <a:srgbClr val="000000"/>
                  </a:solidFill>
                </a:uFill>
                <a:latin typeface="Symbol"/>
                <a:cs typeface="Symbol"/>
              </a:rPr>
              <a:t></a:t>
            </a:r>
            <a:r>
              <a:rPr sz="1721" u="sng" spc="33" baseline="44871" dirty="0">
                <a:solidFill>
                  <a:prstClr val="black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1	</a:t>
            </a:r>
            <a:endParaRPr sz="1721" baseline="44871" dirty="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453596" y="5781592"/>
            <a:ext cx="64434" cy="191799"/>
          </a:xfrm>
          <a:prstGeom prst="rect">
            <a:avLst/>
          </a:prstGeom>
        </p:spPr>
        <p:txBody>
          <a:bodyPr vert="horz" wrap="square" lIns="0" tIns="15128" rIns="0" bIns="0" rtlCol="0">
            <a:spAutoFit/>
          </a:bodyPr>
          <a:lstStyle/>
          <a:p>
            <a:pPr marL="11206">
              <a:spcBef>
                <a:spcPts val="119"/>
              </a:spcBef>
            </a:pPr>
            <a:r>
              <a:rPr sz="1147" i="1" spc="9" dirty="0">
                <a:solidFill>
                  <a:prstClr val="black"/>
                </a:solidFill>
                <a:latin typeface="Times New Roman"/>
                <a:cs typeface="Times New Roman"/>
              </a:rPr>
              <a:t>i</a:t>
            </a:r>
            <a:endParaRPr sz="1147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210235" y="1394012"/>
            <a:ext cx="6364941" cy="22411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412">
              <a:solidFill>
                <a:prstClr val="black"/>
              </a:solidFill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3" name="Ink 12"/>
              <p14:cNvContentPartPr/>
              <p14:nvPr/>
            </p14:nvContentPartPr>
            <p14:xfrm>
              <a:off x="2336040" y="5263560"/>
              <a:ext cx="708120" cy="1056240"/>
            </p14:xfrm>
          </p:contentPart>
        </mc:Choice>
        <mc:Fallback>
          <p:pic>
            <p:nvPicPr>
              <p:cNvPr id="13" name="Ink 1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333520" y="5261040"/>
                <a:ext cx="722880" cy="10681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82448" y="733446"/>
            <a:ext cx="5960409" cy="384042"/>
          </a:xfrm>
          <a:prstGeom prst="rect">
            <a:avLst/>
          </a:prstGeom>
        </p:spPr>
        <p:txBody>
          <a:bodyPr vert="horz" wrap="square" lIns="0" tIns="14568" rIns="0" bIns="0" rtlCol="0">
            <a:spAutoFit/>
          </a:bodyPr>
          <a:lstStyle/>
          <a:p>
            <a:pPr marL="344039" indent="-333393">
              <a:spcBef>
                <a:spcPts val="115"/>
              </a:spcBef>
              <a:buFont typeface="Arial"/>
              <a:buChar char="•"/>
              <a:tabLst>
                <a:tab pos="344039" algn="l"/>
                <a:tab pos="344599" algn="l"/>
              </a:tabLst>
            </a:pPr>
            <a:r>
              <a:rPr sz="2400" dirty="0">
                <a:solidFill>
                  <a:prstClr val="black"/>
                </a:solidFill>
                <a:latin typeface="Carlito"/>
                <a:cs typeface="Carlito"/>
              </a:rPr>
              <a:t>standard error </a:t>
            </a:r>
            <a:r>
              <a:rPr sz="2400" spc="9" dirty="0">
                <a:solidFill>
                  <a:prstClr val="black"/>
                </a:solidFill>
                <a:latin typeface="Carlito"/>
                <a:cs typeface="Carlito"/>
              </a:rPr>
              <a:t>of </a:t>
            </a:r>
            <a:r>
              <a:rPr sz="2400" dirty="0">
                <a:solidFill>
                  <a:prstClr val="black"/>
                </a:solidFill>
                <a:latin typeface="Carlito"/>
                <a:cs typeface="Carlito"/>
              </a:rPr>
              <a:t>regression coefficients</a:t>
            </a:r>
          </a:p>
        </p:txBody>
      </p:sp>
      <p:sp>
        <p:nvSpPr>
          <p:cNvPr id="4" name="object 4"/>
          <p:cNvSpPr/>
          <p:nvPr/>
        </p:nvSpPr>
        <p:spPr>
          <a:xfrm>
            <a:off x="382448" y="1623071"/>
            <a:ext cx="2233903" cy="124497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412">
              <a:solidFill>
                <a:prstClr val="black"/>
              </a:solidFill>
            </a:endParaRPr>
          </a:p>
        </p:txBody>
      </p:sp>
      <p:sp>
        <p:nvSpPr>
          <p:cNvPr id="5" name="object 5"/>
          <p:cNvSpPr/>
          <p:nvPr/>
        </p:nvSpPr>
        <p:spPr>
          <a:xfrm>
            <a:off x="394789" y="3385757"/>
            <a:ext cx="3455771" cy="11340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412">
              <a:solidFill>
                <a:prstClr val="black"/>
              </a:solidFill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699821" y="2075612"/>
            <a:ext cx="195543" cy="392113"/>
          </a:xfrm>
          <a:prstGeom prst="rect">
            <a:avLst/>
          </a:prstGeom>
        </p:spPr>
        <p:txBody>
          <a:bodyPr vert="horz" wrap="square" lIns="0" tIns="11766" rIns="0" bIns="0" rtlCol="0">
            <a:spAutoFit/>
          </a:bodyPr>
          <a:lstStyle/>
          <a:p>
            <a:pPr marL="11206">
              <a:spcBef>
                <a:spcPts val="93"/>
              </a:spcBef>
            </a:pPr>
            <a:r>
              <a:rPr sz="2471" dirty="0">
                <a:solidFill>
                  <a:prstClr val="black"/>
                </a:solidFill>
                <a:latin typeface="Symbol"/>
                <a:cs typeface="Symbol"/>
              </a:rPr>
              <a:t></a:t>
            </a:r>
            <a:endParaRPr sz="2471">
              <a:solidFill>
                <a:prstClr val="black"/>
              </a:solidFill>
              <a:latin typeface="Symbol"/>
              <a:cs typeface="Symbol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2965881" y="1894489"/>
            <a:ext cx="1454524" cy="768723"/>
            <a:chOff x="3208932" y="2147087"/>
            <a:chExt cx="1648460" cy="871219"/>
          </a:xfrm>
        </p:grpSpPr>
        <p:sp>
          <p:nvSpPr>
            <p:cNvPr id="8" name="object 8"/>
            <p:cNvSpPr/>
            <p:nvPr/>
          </p:nvSpPr>
          <p:spPr>
            <a:xfrm>
              <a:off x="3209396" y="2147551"/>
              <a:ext cx="1647189" cy="794385"/>
            </a:xfrm>
            <a:custGeom>
              <a:avLst/>
              <a:gdLst/>
              <a:ahLst/>
              <a:cxnLst/>
              <a:rect l="l" t="t" r="r" b="b"/>
              <a:pathLst>
                <a:path w="1647189" h="794385">
                  <a:moveTo>
                    <a:pt x="0" y="583896"/>
                  </a:moveTo>
                  <a:lnTo>
                    <a:pt x="48758" y="523141"/>
                  </a:lnTo>
                  <a:lnTo>
                    <a:pt x="124913" y="793987"/>
                  </a:lnTo>
                  <a:lnTo>
                    <a:pt x="213607" y="0"/>
                  </a:lnTo>
                  <a:lnTo>
                    <a:pt x="1647097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412">
                <a:solidFill>
                  <a:prstClr val="black"/>
                </a:solidFill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3208934" y="2147087"/>
              <a:ext cx="1647825" cy="871219"/>
            </a:xfrm>
            <a:custGeom>
              <a:avLst/>
              <a:gdLst/>
              <a:ahLst/>
              <a:cxnLst/>
              <a:rect l="l" t="t" r="r" b="b"/>
              <a:pathLst>
                <a:path w="1647825" h="871219">
                  <a:moveTo>
                    <a:pt x="1647558" y="0"/>
                  </a:moveTo>
                  <a:lnTo>
                    <a:pt x="213601" y="0"/>
                  </a:lnTo>
                  <a:lnTo>
                    <a:pt x="125374" y="794905"/>
                  </a:lnTo>
                  <a:lnTo>
                    <a:pt x="49225" y="523138"/>
                  </a:lnTo>
                  <a:lnTo>
                    <a:pt x="0" y="584352"/>
                  </a:lnTo>
                  <a:lnTo>
                    <a:pt x="9283" y="591769"/>
                  </a:lnTo>
                  <a:lnTo>
                    <a:pt x="29718" y="565797"/>
                  </a:lnTo>
                  <a:lnTo>
                    <a:pt x="117017" y="870965"/>
                  </a:lnTo>
                  <a:lnTo>
                    <a:pt x="134658" y="870965"/>
                  </a:lnTo>
                  <a:lnTo>
                    <a:pt x="228460" y="17614"/>
                  </a:lnTo>
                  <a:lnTo>
                    <a:pt x="1647558" y="17614"/>
                  </a:lnTo>
                  <a:lnTo>
                    <a:pt x="164755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412">
                <a:solidFill>
                  <a:prstClr val="black"/>
                </a:solidFill>
              </a:endParaRPr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3145323" y="1811096"/>
            <a:ext cx="2499472" cy="899266"/>
          </a:xfrm>
          <a:prstGeom prst="rect">
            <a:avLst/>
          </a:prstGeom>
        </p:spPr>
        <p:txBody>
          <a:bodyPr vert="horz" wrap="square" lIns="0" tIns="73959" rIns="0" bIns="0" rtlCol="0">
            <a:spAutoFit/>
          </a:bodyPr>
          <a:lstStyle/>
          <a:p>
            <a:pPr marL="33619">
              <a:spcBef>
                <a:spcPts val="582"/>
              </a:spcBef>
              <a:tabLst>
                <a:tab pos="1249523" algn="l"/>
              </a:tabLst>
            </a:pPr>
            <a:r>
              <a:rPr sz="2471" u="heavy" dirty="0">
                <a:solidFill>
                  <a:prstClr val="black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471" u="heavy" spc="141" dirty="0">
                <a:solidFill>
                  <a:prstClr val="black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471" u="heavy" dirty="0">
                <a:solidFill>
                  <a:prstClr val="black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0.6088	</a:t>
            </a:r>
            <a:r>
              <a:rPr sz="3706" baseline="-35714" dirty="0">
                <a:solidFill>
                  <a:prstClr val="black"/>
                </a:solidFill>
                <a:latin typeface="Symbol"/>
                <a:cs typeface="Symbol"/>
              </a:rPr>
              <a:t></a:t>
            </a:r>
            <a:r>
              <a:rPr sz="3706" spc="-106" baseline="-35714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3706" baseline="-35714" dirty="0">
                <a:solidFill>
                  <a:prstClr val="black"/>
                </a:solidFill>
                <a:latin typeface="Times New Roman"/>
                <a:cs typeface="Times New Roman"/>
              </a:rPr>
              <a:t>0.0271</a:t>
            </a:r>
            <a:endParaRPr sz="3706" baseline="-35714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51549">
              <a:spcBef>
                <a:spcPts val="494"/>
              </a:spcBef>
            </a:pPr>
            <a:r>
              <a:rPr sz="2471" dirty="0">
                <a:solidFill>
                  <a:prstClr val="black"/>
                </a:solidFill>
                <a:latin typeface="Times New Roman"/>
                <a:cs typeface="Times New Roman"/>
              </a:rPr>
              <a:t>829.0462</a:t>
            </a:r>
            <a:endParaRPr sz="2471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909340" y="3810551"/>
            <a:ext cx="1349188" cy="392113"/>
          </a:xfrm>
          <a:prstGeom prst="rect">
            <a:avLst/>
          </a:prstGeom>
        </p:spPr>
        <p:txBody>
          <a:bodyPr vert="horz" wrap="square" lIns="0" tIns="11766" rIns="0" bIns="0" rtlCol="0">
            <a:spAutoFit/>
          </a:bodyPr>
          <a:lstStyle/>
          <a:p>
            <a:pPr marL="11206">
              <a:spcBef>
                <a:spcPts val="93"/>
              </a:spcBef>
              <a:tabLst>
                <a:tab pos="472353" algn="l"/>
              </a:tabLst>
            </a:pPr>
            <a:r>
              <a:rPr sz="2471" dirty="0">
                <a:solidFill>
                  <a:prstClr val="black"/>
                </a:solidFill>
                <a:latin typeface="Symbol"/>
                <a:cs typeface="Symbol"/>
              </a:rPr>
              <a:t></a:t>
            </a:r>
            <a:r>
              <a:rPr sz="2471" dirty="0">
                <a:solidFill>
                  <a:prstClr val="black"/>
                </a:solidFill>
                <a:latin typeface="Times New Roman"/>
                <a:cs typeface="Times New Roman"/>
              </a:rPr>
              <a:t>	0.6088</a:t>
            </a:r>
            <a:endParaRPr sz="2471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841638" y="3810551"/>
            <a:ext cx="195543" cy="392113"/>
          </a:xfrm>
          <a:prstGeom prst="rect">
            <a:avLst/>
          </a:prstGeom>
        </p:spPr>
        <p:txBody>
          <a:bodyPr vert="horz" wrap="square" lIns="0" tIns="11766" rIns="0" bIns="0" rtlCol="0">
            <a:spAutoFit/>
          </a:bodyPr>
          <a:lstStyle/>
          <a:p>
            <a:pPr marL="11206">
              <a:spcBef>
                <a:spcPts val="93"/>
              </a:spcBef>
            </a:pPr>
            <a:r>
              <a:rPr sz="2471" dirty="0">
                <a:solidFill>
                  <a:prstClr val="black"/>
                </a:solidFill>
                <a:latin typeface="Symbol"/>
                <a:cs typeface="Symbol"/>
              </a:rPr>
              <a:t></a:t>
            </a:r>
            <a:endParaRPr sz="2471">
              <a:solidFill>
                <a:prstClr val="black"/>
              </a:solidFill>
              <a:latin typeface="Symbol"/>
              <a:cs typeface="Symbo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440099" y="4047902"/>
            <a:ext cx="1861297" cy="392113"/>
          </a:xfrm>
          <a:prstGeom prst="rect">
            <a:avLst/>
          </a:prstGeom>
        </p:spPr>
        <p:txBody>
          <a:bodyPr vert="horz" wrap="square" lIns="0" tIns="11766" rIns="0" bIns="0" rtlCol="0">
            <a:spAutoFit/>
          </a:bodyPr>
          <a:lstStyle/>
          <a:p>
            <a:pPr marL="11206">
              <a:spcBef>
                <a:spcPts val="93"/>
              </a:spcBef>
              <a:tabLst>
                <a:tab pos="669587" algn="l"/>
              </a:tabLst>
            </a:pPr>
            <a:r>
              <a:rPr sz="2471" dirty="0">
                <a:solidFill>
                  <a:prstClr val="black"/>
                </a:solidFill>
                <a:latin typeface="Times New Roman"/>
                <a:cs typeface="Times New Roman"/>
              </a:rPr>
              <a:t>24	829.0462</a:t>
            </a:r>
          </a:p>
        </p:txBody>
      </p:sp>
      <p:sp>
        <p:nvSpPr>
          <p:cNvPr id="14" name="object 14"/>
          <p:cNvSpPr/>
          <p:nvPr/>
        </p:nvSpPr>
        <p:spPr>
          <a:xfrm>
            <a:off x="6092134" y="4043553"/>
            <a:ext cx="1216399" cy="15688"/>
          </a:xfrm>
          <a:custGeom>
            <a:avLst/>
            <a:gdLst/>
            <a:ahLst/>
            <a:cxnLst/>
            <a:rect l="l" t="t" r="r" b="b"/>
            <a:pathLst>
              <a:path w="1378584" h="17779">
                <a:moveTo>
                  <a:pt x="1378229" y="0"/>
                </a:moveTo>
                <a:lnTo>
                  <a:pt x="0" y="0"/>
                </a:lnTo>
                <a:lnTo>
                  <a:pt x="0" y="17627"/>
                </a:lnTo>
                <a:lnTo>
                  <a:pt x="1378229" y="17627"/>
                </a:lnTo>
                <a:lnTo>
                  <a:pt x="137822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412">
              <a:solidFill>
                <a:prstClr val="black"/>
              </a:solidFill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448300" y="3608397"/>
            <a:ext cx="2247900" cy="392113"/>
          </a:xfrm>
          <a:prstGeom prst="rect">
            <a:avLst/>
          </a:prstGeom>
        </p:spPr>
        <p:txBody>
          <a:bodyPr vert="horz" wrap="square" lIns="0" tIns="11766" rIns="0" bIns="0" rtlCol="0">
            <a:spAutoFit/>
          </a:bodyPr>
          <a:lstStyle/>
          <a:p>
            <a:pPr marL="33619">
              <a:spcBef>
                <a:spcPts val="93"/>
              </a:spcBef>
              <a:tabLst>
                <a:tab pos="868502" algn="l"/>
              </a:tabLst>
            </a:pPr>
            <a:r>
              <a:rPr lang="en-IN" sz="2471" u="heavy" dirty="0" smtClean="0">
                <a:solidFill>
                  <a:prstClr val="black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471" u="heavy" dirty="0" smtClean="0">
                <a:solidFill>
                  <a:prstClr val="black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1</a:t>
            </a:r>
            <a:r>
              <a:rPr sz="2471" dirty="0">
                <a:solidFill>
                  <a:prstClr val="black"/>
                </a:solidFill>
                <a:latin typeface="Times New Roman"/>
                <a:cs typeface="Times New Roman"/>
              </a:rPr>
              <a:t>	</a:t>
            </a:r>
            <a:r>
              <a:rPr sz="2471" spc="18" dirty="0" smtClean="0">
                <a:solidFill>
                  <a:prstClr val="black"/>
                </a:solidFill>
                <a:latin typeface="Times New Roman"/>
                <a:cs typeface="Times New Roman"/>
              </a:rPr>
              <a:t>34.6125</a:t>
            </a:r>
            <a:r>
              <a:rPr sz="2118" spc="26" baseline="43402" dirty="0" smtClean="0">
                <a:solidFill>
                  <a:prstClr val="black"/>
                </a:solidFill>
                <a:latin typeface="Times New Roman"/>
                <a:cs typeface="Times New Roman"/>
              </a:rPr>
              <a:t>2</a:t>
            </a:r>
            <a:endParaRPr sz="2471" dirty="0">
              <a:solidFill>
                <a:prstClr val="black"/>
              </a:solidFill>
              <a:latin typeface="Symbol"/>
              <a:cs typeface="Symbol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4175399" y="3563952"/>
            <a:ext cx="3300693" cy="930088"/>
            <a:chOff x="4579719" y="4039146"/>
            <a:chExt cx="3740785" cy="1054100"/>
          </a:xfrm>
        </p:grpSpPr>
        <p:sp>
          <p:nvSpPr>
            <p:cNvPr id="21" name="object 21"/>
            <p:cNvSpPr/>
            <p:nvPr/>
          </p:nvSpPr>
          <p:spPr>
            <a:xfrm>
              <a:off x="4580183" y="4039609"/>
              <a:ext cx="3739515" cy="961390"/>
            </a:xfrm>
            <a:custGeom>
              <a:avLst/>
              <a:gdLst/>
              <a:ahLst/>
              <a:cxnLst/>
              <a:rect l="l" t="t" r="r" b="b"/>
              <a:pathLst>
                <a:path w="3739515" h="961389">
                  <a:moveTo>
                    <a:pt x="0" y="706333"/>
                  </a:moveTo>
                  <a:lnTo>
                    <a:pt x="48758" y="632593"/>
                  </a:lnTo>
                  <a:lnTo>
                    <a:pt x="124913" y="960947"/>
                  </a:lnTo>
                  <a:lnTo>
                    <a:pt x="213607" y="0"/>
                  </a:lnTo>
                  <a:lnTo>
                    <a:pt x="3739518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412">
                <a:solidFill>
                  <a:prstClr val="black"/>
                </a:solidFill>
              </a:endParaRPr>
            </a:p>
          </p:txBody>
        </p:sp>
        <p:sp>
          <p:nvSpPr>
            <p:cNvPr id="22" name="object 22"/>
            <p:cNvSpPr/>
            <p:nvPr/>
          </p:nvSpPr>
          <p:spPr>
            <a:xfrm>
              <a:off x="4579721" y="4039146"/>
              <a:ext cx="3740150" cy="1054100"/>
            </a:xfrm>
            <a:custGeom>
              <a:avLst/>
              <a:gdLst/>
              <a:ahLst/>
              <a:cxnLst/>
              <a:rect l="l" t="t" r="r" b="b"/>
              <a:pathLst>
                <a:path w="3740150" h="1054100">
                  <a:moveTo>
                    <a:pt x="3739984" y="0"/>
                  </a:moveTo>
                  <a:lnTo>
                    <a:pt x="213601" y="0"/>
                  </a:lnTo>
                  <a:lnTo>
                    <a:pt x="125374" y="961872"/>
                  </a:lnTo>
                  <a:lnTo>
                    <a:pt x="49225" y="632587"/>
                  </a:lnTo>
                  <a:lnTo>
                    <a:pt x="0" y="706793"/>
                  </a:lnTo>
                  <a:lnTo>
                    <a:pt x="9283" y="713295"/>
                  </a:lnTo>
                  <a:lnTo>
                    <a:pt x="28790" y="679894"/>
                  </a:lnTo>
                  <a:lnTo>
                    <a:pt x="117017" y="1053706"/>
                  </a:lnTo>
                  <a:lnTo>
                    <a:pt x="134670" y="1053706"/>
                  </a:lnTo>
                  <a:lnTo>
                    <a:pt x="229400" y="17627"/>
                  </a:lnTo>
                  <a:lnTo>
                    <a:pt x="3739984" y="17627"/>
                  </a:lnTo>
                  <a:lnTo>
                    <a:pt x="373998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412">
                <a:solidFill>
                  <a:prstClr val="black"/>
                </a:solidFill>
              </a:endParaRPr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7542028" y="3810551"/>
            <a:ext cx="1136276" cy="392113"/>
          </a:xfrm>
          <a:prstGeom prst="rect">
            <a:avLst/>
          </a:prstGeom>
        </p:spPr>
        <p:txBody>
          <a:bodyPr vert="horz" wrap="square" lIns="0" tIns="11766" rIns="0" bIns="0" rtlCol="0">
            <a:spAutoFit/>
          </a:bodyPr>
          <a:lstStyle/>
          <a:p>
            <a:pPr marL="11206">
              <a:spcBef>
                <a:spcPts val="93"/>
              </a:spcBef>
            </a:pPr>
            <a:r>
              <a:rPr sz="2471" dirty="0">
                <a:solidFill>
                  <a:prstClr val="black"/>
                </a:solidFill>
                <a:latin typeface="Symbol"/>
                <a:cs typeface="Symbol"/>
              </a:rPr>
              <a:t></a:t>
            </a:r>
            <a:r>
              <a:rPr sz="2471" spc="-84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71" dirty="0">
                <a:solidFill>
                  <a:prstClr val="black"/>
                </a:solidFill>
                <a:latin typeface="Times New Roman"/>
                <a:cs typeface="Times New Roman"/>
              </a:rPr>
              <a:t>0.9514</a:t>
            </a:r>
            <a:endParaRPr sz="2471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110030" y="3491109"/>
            <a:ext cx="4491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5400" dirty="0">
                <a:solidFill>
                  <a:prstClr val="black"/>
                </a:solidFill>
              </a:rPr>
              <a:t>[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251359" y="3424352"/>
            <a:ext cx="47961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6000" dirty="0" smtClean="0">
                <a:solidFill>
                  <a:prstClr val="black"/>
                </a:solidFill>
              </a:rPr>
              <a:t>]</a:t>
            </a:r>
            <a:endParaRPr lang="en-IN" sz="6000" dirty="0">
              <a:solidFill>
                <a:prstClr val="black"/>
              </a:solidFill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544680" y="82800"/>
              <a:ext cx="8156880" cy="424368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7480" y="79200"/>
                <a:ext cx="8167680" cy="42555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50624" y="877937"/>
            <a:ext cx="6801410" cy="1825462"/>
          </a:xfrm>
          <a:prstGeom prst="rect">
            <a:avLst/>
          </a:prstGeom>
        </p:spPr>
        <p:txBody>
          <a:bodyPr vert="horz" wrap="square" lIns="0" tIns="14568" rIns="0" bIns="0" rtlCol="0">
            <a:spAutoFit/>
          </a:bodyPr>
          <a:lstStyle/>
          <a:p>
            <a:pPr marL="377658" indent="-333393">
              <a:spcBef>
                <a:spcPts val="115"/>
              </a:spcBef>
              <a:buFont typeface="Arial"/>
              <a:buChar char="•"/>
              <a:tabLst>
                <a:tab pos="377658" algn="l"/>
                <a:tab pos="378219" algn="l"/>
              </a:tabLst>
            </a:pPr>
            <a:r>
              <a:rPr sz="2400" spc="-4" dirty="0">
                <a:solidFill>
                  <a:prstClr val="black"/>
                </a:solidFill>
                <a:latin typeface="Carlito"/>
                <a:cs typeface="Carlito"/>
              </a:rPr>
              <a:t>test</a:t>
            </a:r>
            <a:endParaRPr sz="2400" dirty="0">
              <a:solidFill>
                <a:prstClr val="black"/>
              </a:solidFill>
              <a:latin typeface="Carlito"/>
              <a:cs typeface="Carlito"/>
            </a:endParaRPr>
          </a:p>
          <a:p>
            <a:pPr>
              <a:spcBef>
                <a:spcPts val="26"/>
              </a:spcBef>
              <a:buFont typeface="Arial"/>
              <a:buChar char="•"/>
            </a:pPr>
            <a:endParaRPr sz="2400" dirty="0">
              <a:solidFill>
                <a:prstClr val="black"/>
              </a:solidFill>
              <a:latin typeface="Carlito"/>
              <a:cs typeface="Carlito"/>
            </a:endParaRPr>
          </a:p>
          <a:p>
            <a:pPr marL="732343">
              <a:tabLst>
                <a:tab pos="5656471" algn="l"/>
              </a:tabLst>
            </a:pPr>
            <a:r>
              <a:rPr sz="2400" spc="-57" dirty="0">
                <a:solidFill>
                  <a:srgbClr val="231F20"/>
                </a:solidFill>
                <a:latin typeface="Times New Roman"/>
                <a:cs typeface="Times New Roman"/>
              </a:rPr>
              <a:t>Test </a:t>
            </a:r>
            <a:r>
              <a:rPr sz="2400" i="1" spc="9" dirty="0">
                <a:solidFill>
                  <a:srgbClr val="231F20"/>
                </a:solidFill>
                <a:latin typeface="Times New Roman"/>
                <a:cs typeface="Times New Roman"/>
              </a:rPr>
              <a:t>H</a:t>
            </a:r>
            <a:r>
              <a:rPr sz="2400" spc="13" baseline="-17543" dirty="0">
                <a:solidFill>
                  <a:srgbClr val="231F20"/>
                </a:solidFill>
                <a:latin typeface="Times New Roman"/>
                <a:cs typeface="Times New Roman"/>
              </a:rPr>
              <a:t>0</a:t>
            </a:r>
            <a:r>
              <a:rPr sz="2400" spc="9" dirty="0">
                <a:solidFill>
                  <a:srgbClr val="231F20"/>
                </a:solidFill>
                <a:latin typeface="Times New Roman"/>
                <a:cs typeface="Times New Roman"/>
              </a:rPr>
              <a:t>: </a:t>
            </a:r>
            <a:r>
              <a:rPr lang="el-GR" sz="2400" spc="84" dirty="0" smtClean="0">
                <a:solidFill>
                  <a:srgbClr val="231F20"/>
                </a:solidFill>
                <a:latin typeface="Arial"/>
                <a:cs typeface="Arial"/>
              </a:rPr>
              <a:t>β</a:t>
            </a:r>
            <a:r>
              <a:rPr sz="2400" spc="125" baseline="-17543" dirty="0" smtClean="0">
                <a:solidFill>
                  <a:srgbClr val="231F20"/>
                </a:solidFill>
                <a:latin typeface="Times New Roman"/>
                <a:cs typeface="Times New Roman"/>
              </a:rPr>
              <a:t>1 </a:t>
            </a:r>
            <a:r>
              <a:rPr sz="2400" spc="666" dirty="0">
                <a:solidFill>
                  <a:srgbClr val="231F20"/>
                </a:solidFill>
                <a:latin typeface="Arial"/>
                <a:cs typeface="Arial"/>
              </a:rPr>
              <a:t>= </a:t>
            </a:r>
            <a:r>
              <a:rPr sz="2400" spc="13" dirty="0">
                <a:solidFill>
                  <a:srgbClr val="231F20"/>
                </a:solidFill>
                <a:latin typeface="Times New Roman"/>
                <a:cs typeface="Times New Roman"/>
              </a:rPr>
              <a:t>0 </a:t>
            </a:r>
            <a:r>
              <a:rPr sz="2400" spc="9" dirty="0">
                <a:solidFill>
                  <a:srgbClr val="231F20"/>
                </a:solidFill>
                <a:latin typeface="Times New Roman"/>
                <a:cs typeface="Times New Roman"/>
              </a:rPr>
              <a:t>using the</a:t>
            </a:r>
            <a:r>
              <a:rPr sz="2400" spc="-243" dirty="0">
                <a:solidFill>
                  <a:srgbClr val="231F20"/>
                </a:solidFill>
                <a:latin typeface="Times New Roman"/>
                <a:cs typeface="Times New Roman"/>
              </a:rPr>
              <a:t> </a:t>
            </a:r>
            <a:r>
              <a:rPr sz="2400" i="1" spc="4" dirty="0">
                <a:solidFill>
                  <a:srgbClr val="231F20"/>
                </a:solidFill>
                <a:latin typeface="Times New Roman"/>
                <a:cs typeface="Times New Roman"/>
              </a:rPr>
              <a:t>t</a:t>
            </a:r>
            <a:r>
              <a:rPr sz="2400" spc="4" dirty="0">
                <a:solidFill>
                  <a:srgbClr val="231F20"/>
                </a:solidFill>
                <a:latin typeface="Times New Roman"/>
                <a:cs typeface="Times New Roman"/>
              </a:rPr>
              <a:t>-test;</a:t>
            </a:r>
            <a:r>
              <a:rPr sz="2400" spc="9" dirty="0">
                <a:solidFill>
                  <a:srgbClr val="231F20"/>
                </a:solidFill>
                <a:latin typeface="Times New Roman"/>
                <a:cs typeface="Times New Roman"/>
              </a:rPr>
              <a:t> </a:t>
            </a:r>
            <a:r>
              <a:rPr sz="2400" spc="9" dirty="0" smtClean="0">
                <a:solidFill>
                  <a:srgbClr val="231F20"/>
                </a:solidFill>
                <a:latin typeface="Times New Roman"/>
                <a:cs typeface="Times New Roman"/>
              </a:rPr>
              <a:t>use</a:t>
            </a:r>
            <a:r>
              <a:rPr lang="en-IN" sz="2400" spc="9" dirty="0" smtClean="0">
                <a:solidFill>
                  <a:srgbClr val="231F20"/>
                </a:solidFill>
                <a:latin typeface="Times New Roman"/>
                <a:cs typeface="Times New Roman"/>
              </a:rPr>
              <a:t> </a:t>
            </a:r>
            <a:r>
              <a:rPr sz="2400" i="1" spc="-53" dirty="0" smtClean="0">
                <a:solidFill>
                  <a:prstClr val="black"/>
                </a:solidFill>
                <a:latin typeface="Symbol"/>
                <a:cs typeface="Symbol"/>
              </a:rPr>
              <a:t></a:t>
            </a:r>
            <a:r>
              <a:rPr sz="2400" i="1" spc="-53" dirty="0" smtClean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prstClr val="black"/>
                </a:solidFill>
                <a:latin typeface="Symbol"/>
                <a:cs typeface="Symbol"/>
              </a:rPr>
              <a:t></a:t>
            </a:r>
            <a:r>
              <a:rPr sz="2400" spc="132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2400" dirty="0" smtClean="0">
                <a:solidFill>
                  <a:prstClr val="black"/>
                </a:solidFill>
                <a:latin typeface="Times New Roman"/>
                <a:cs typeface="Times New Roman"/>
              </a:rPr>
              <a:t>0.0</a:t>
            </a:r>
            <a:r>
              <a:rPr lang="en-IN" sz="2400" dirty="0" smtClean="0">
                <a:solidFill>
                  <a:prstClr val="black"/>
                </a:solidFill>
                <a:latin typeface="Times New Roman"/>
                <a:cs typeface="Times New Roman"/>
              </a:rPr>
              <a:t>0</a:t>
            </a:r>
            <a:r>
              <a:rPr sz="2400" dirty="0" smtClean="0">
                <a:solidFill>
                  <a:prstClr val="black"/>
                </a:solidFill>
                <a:latin typeface="Times New Roman"/>
                <a:cs typeface="Times New Roman"/>
              </a:rPr>
              <a:t>5</a:t>
            </a:r>
            <a:endParaRPr sz="2400" dirty="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377658" indent="-333393">
              <a:spcBef>
                <a:spcPts val="2590"/>
              </a:spcBef>
              <a:buFont typeface="Arial"/>
              <a:buChar char="•"/>
              <a:tabLst>
                <a:tab pos="377658" algn="l"/>
                <a:tab pos="378219" algn="l"/>
              </a:tabLst>
            </a:pPr>
            <a:r>
              <a:rPr sz="2400" dirty="0">
                <a:solidFill>
                  <a:prstClr val="black"/>
                </a:solidFill>
                <a:latin typeface="Carlito"/>
                <a:cs typeface="Carlito"/>
              </a:rPr>
              <a:t>calculate </a:t>
            </a:r>
            <a:r>
              <a:rPr sz="2400" spc="-4" dirty="0">
                <a:solidFill>
                  <a:prstClr val="black"/>
                </a:solidFill>
                <a:latin typeface="Carlito"/>
                <a:cs typeface="Carlito"/>
              </a:rPr>
              <a:t>test</a:t>
            </a:r>
            <a:r>
              <a:rPr sz="2400" spc="4" dirty="0">
                <a:solidFill>
                  <a:prstClr val="black"/>
                </a:solidFill>
                <a:latin typeface="Carlito"/>
                <a:cs typeface="Carlito"/>
              </a:rPr>
              <a:t> </a:t>
            </a:r>
            <a:r>
              <a:rPr sz="2400" spc="-4" dirty="0">
                <a:solidFill>
                  <a:prstClr val="black"/>
                </a:solidFill>
                <a:latin typeface="Carlito"/>
                <a:cs typeface="Carlito"/>
              </a:rPr>
              <a:t>statistics</a:t>
            </a:r>
            <a:endParaRPr sz="2400" dirty="0">
              <a:solidFill>
                <a:prstClr val="black"/>
              </a:solidFill>
              <a:latin typeface="Carlito"/>
              <a:cs typeface="Carlit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79655" y="4017118"/>
            <a:ext cx="2024903" cy="944606"/>
          </a:xfrm>
          <a:prstGeom prst="rect">
            <a:avLst/>
          </a:prstGeom>
        </p:spPr>
        <p:txBody>
          <a:bodyPr vert="horz" wrap="square" lIns="0" tIns="57710" rIns="0" bIns="0" rtlCol="0">
            <a:spAutoFit/>
          </a:bodyPr>
          <a:lstStyle/>
          <a:p>
            <a:pPr marL="366452" indent="-333393">
              <a:spcBef>
                <a:spcPts val="454"/>
              </a:spcBef>
              <a:buFont typeface="Arial"/>
              <a:buChar char="•"/>
              <a:tabLst>
                <a:tab pos="366452" algn="l"/>
                <a:tab pos="367012" algn="l"/>
              </a:tabLst>
            </a:pPr>
            <a:r>
              <a:rPr sz="2691" spc="4" dirty="0">
                <a:solidFill>
                  <a:prstClr val="black"/>
                </a:solidFill>
                <a:latin typeface="Carlito"/>
                <a:cs typeface="Carlito"/>
              </a:rPr>
              <a:t>threshold</a:t>
            </a:r>
            <a:endParaRPr sz="2691" dirty="0">
              <a:solidFill>
                <a:prstClr val="black"/>
              </a:solidFill>
              <a:latin typeface="Carlito"/>
              <a:cs typeface="Carlito"/>
            </a:endParaRPr>
          </a:p>
          <a:p>
            <a:pPr marL="973283">
              <a:spcBef>
                <a:spcPts val="379"/>
              </a:spcBef>
            </a:pPr>
            <a:r>
              <a:rPr sz="4103" i="1" spc="26" baseline="11648" dirty="0" smtClean="0">
                <a:solidFill>
                  <a:srgbClr val="231F20"/>
                </a:solidFill>
                <a:latin typeface="Times New Roman"/>
                <a:cs typeface="Times New Roman"/>
              </a:rPr>
              <a:t>t</a:t>
            </a:r>
            <a:r>
              <a:rPr lang="el-GR" sz="1941" spc="18" dirty="0" smtClean="0">
                <a:solidFill>
                  <a:srgbClr val="231F20"/>
                </a:solidFill>
                <a:latin typeface="Arial"/>
                <a:cs typeface="Arial"/>
              </a:rPr>
              <a:t>α</a:t>
            </a:r>
            <a:r>
              <a:rPr sz="3772" spc="26" baseline="-7797" dirty="0" smtClean="0">
                <a:solidFill>
                  <a:srgbClr val="231F20"/>
                </a:solidFill>
                <a:latin typeface="Arial"/>
                <a:cs typeface="Arial"/>
              </a:rPr>
              <a:t>/</a:t>
            </a:r>
            <a:r>
              <a:rPr sz="1941" spc="18" dirty="0" smtClean="0">
                <a:solidFill>
                  <a:srgbClr val="231F20"/>
                </a:solidFill>
                <a:latin typeface="Times New Roman"/>
                <a:cs typeface="Times New Roman"/>
              </a:rPr>
              <a:t>2,</a:t>
            </a:r>
            <a:r>
              <a:rPr sz="1941" i="1" spc="18" dirty="0" smtClean="0">
                <a:solidFill>
                  <a:srgbClr val="231F20"/>
                </a:solidFill>
                <a:latin typeface="Times New Roman"/>
                <a:cs typeface="Times New Roman"/>
              </a:rPr>
              <a:t>n</a:t>
            </a:r>
            <a:r>
              <a:rPr lang="en-IN" sz="1941" i="1" spc="-405" dirty="0" smtClean="0">
                <a:solidFill>
                  <a:srgbClr val="231F20"/>
                </a:solidFill>
                <a:latin typeface="Times New Roman"/>
                <a:cs typeface="Times New Roman"/>
              </a:rPr>
              <a:t>-     </a:t>
            </a:r>
            <a:r>
              <a:rPr sz="1941" spc="-4" dirty="0" smtClean="0">
                <a:solidFill>
                  <a:srgbClr val="231F20"/>
                </a:solidFill>
                <a:latin typeface="Times New Roman"/>
                <a:cs typeface="Times New Roman"/>
              </a:rPr>
              <a:t>2</a:t>
            </a:r>
            <a:endParaRPr sz="1941" dirty="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68450" y="4988941"/>
            <a:ext cx="6822140" cy="956671"/>
          </a:xfrm>
          <a:prstGeom prst="rect">
            <a:avLst/>
          </a:prstGeom>
        </p:spPr>
        <p:txBody>
          <a:bodyPr vert="horz" wrap="square" lIns="0" tIns="114299" rIns="0" bIns="0" rtlCol="0">
            <a:spAutoFit/>
          </a:bodyPr>
          <a:lstStyle/>
          <a:p>
            <a:pPr marL="377658" indent="-333393">
              <a:spcBef>
                <a:spcPts val="899"/>
              </a:spcBef>
              <a:buFont typeface="Arial"/>
              <a:buChar char="•"/>
              <a:tabLst>
                <a:tab pos="377658" algn="l"/>
                <a:tab pos="378219" algn="l"/>
              </a:tabLst>
            </a:pPr>
            <a:r>
              <a:rPr sz="2400" dirty="0">
                <a:solidFill>
                  <a:prstClr val="black"/>
                </a:solidFill>
                <a:latin typeface="Carlito"/>
                <a:cs typeface="Carlito"/>
              </a:rPr>
              <a:t>value </a:t>
            </a:r>
            <a:r>
              <a:rPr sz="2400" spc="9" dirty="0">
                <a:solidFill>
                  <a:prstClr val="black"/>
                </a:solidFill>
                <a:latin typeface="Carlito"/>
                <a:cs typeface="Carlito"/>
              </a:rPr>
              <a:t>of </a:t>
            </a:r>
            <a:r>
              <a:rPr sz="2400" spc="-4" dirty="0">
                <a:solidFill>
                  <a:prstClr val="black"/>
                </a:solidFill>
                <a:latin typeface="Carlito"/>
                <a:cs typeface="Carlito"/>
              </a:rPr>
              <a:t>test statistic </a:t>
            </a:r>
            <a:r>
              <a:rPr sz="2400" spc="9" dirty="0">
                <a:solidFill>
                  <a:prstClr val="black"/>
                </a:solidFill>
                <a:latin typeface="Carlito"/>
                <a:cs typeface="Carlito"/>
              </a:rPr>
              <a:t>is </a:t>
            </a:r>
            <a:r>
              <a:rPr sz="2400" spc="-4" dirty="0">
                <a:solidFill>
                  <a:prstClr val="black"/>
                </a:solidFill>
                <a:latin typeface="Carlito"/>
                <a:cs typeface="Carlito"/>
              </a:rPr>
              <a:t>greater </a:t>
            </a:r>
            <a:r>
              <a:rPr sz="2400" spc="13" dirty="0">
                <a:solidFill>
                  <a:prstClr val="black"/>
                </a:solidFill>
                <a:latin typeface="Carlito"/>
                <a:cs typeface="Carlito"/>
              </a:rPr>
              <a:t>than</a:t>
            </a:r>
            <a:r>
              <a:rPr sz="2400" spc="31" dirty="0">
                <a:solidFill>
                  <a:prstClr val="black"/>
                </a:solidFill>
                <a:latin typeface="Carlito"/>
                <a:cs typeface="Carlito"/>
              </a:rPr>
              <a:t> </a:t>
            </a:r>
            <a:r>
              <a:rPr sz="2400" spc="4" dirty="0">
                <a:solidFill>
                  <a:prstClr val="black"/>
                </a:solidFill>
                <a:latin typeface="Carlito"/>
                <a:cs typeface="Carlito"/>
              </a:rPr>
              <a:t>threshold</a:t>
            </a:r>
            <a:endParaRPr sz="2400" dirty="0">
              <a:solidFill>
                <a:prstClr val="black"/>
              </a:solidFill>
              <a:latin typeface="Carlito"/>
              <a:cs typeface="Carlito"/>
            </a:endParaRPr>
          </a:p>
          <a:p>
            <a:pPr marL="377658" indent="-333393">
              <a:spcBef>
                <a:spcPts val="821"/>
              </a:spcBef>
              <a:buFont typeface="Arial"/>
              <a:buChar char="•"/>
              <a:tabLst>
                <a:tab pos="377658" algn="l"/>
                <a:tab pos="378219" algn="l"/>
                <a:tab pos="1722435" algn="l"/>
              </a:tabLst>
            </a:pPr>
            <a:r>
              <a:rPr sz="2400" spc="18" dirty="0">
                <a:solidFill>
                  <a:prstClr val="black"/>
                </a:solidFill>
                <a:latin typeface="Carlito"/>
                <a:cs typeface="Carlito"/>
              </a:rPr>
              <a:t>—&gt;	</a:t>
            </a:r>
            <a:r>
              <a:rPr sz="2400" spc="4" dirty="0">
                <a:solidFill>
                  <a:prstClr val="black"/>
                </a:solidFill>
                <a:latin typeface="Carlito"/>
                <a:cs typeface="Carlito"/>
              </a:rPr>
              <a:t>reject</a:t>
            </a:r>
            <a:r>
              <a:rPr sz="2400" dirty="0">
                <a:solidFill>
                  <a:prstClr val="black"/>
                </a:solidFill>
                <a:latin typeface="Carlito"/>
                <a:cs typeface="Carlito"/>
              </a:rPr>
              <a:t> </a:t>
            </a:r>
            <a:r>
              <a:rPr sz="2400" spc="4" dirty="0">
                <a:solidFill>
                  <a:prstClr val="black"/>
                </a:solidFill>
                <a:latin typeface="Carlito"/>
                <a:cs typeface="Carlito"/>
              </a:rPr>
              <a:t>H</a:t>
            </a:r>
            <a:r>
              <a:rPr sz="2400" spc="6" baseline="-8130" dirty="0">
                <a:solidFill>
                  <a:prstClr val="black"/>
                </a:solidFill>
                <a:latin typeface="Carlito"/>
                <a:cs typeface="Carlito"/>
              </a:rPr>
              <a:t>0</a:t>
            </a:r>
            <a:endParaRPr sz="2400" baseline="-8130" dirty="0">
              <a:solidFill>
                <a:prstClr val="black"/>
              </a:solidFill>
              <a:latin typeface="Carlito"/>
              <a:cs typeface="Carlito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716754" y="4533387"/>
            <a:ext cx="2210360" cy="392050"/>
          </a:xfrm>
          <a:prstGeom prst="rect">
            <a:avLst/>
          </a:prstGeom>
        </p:spPr>
        <p:txBody>
          <a:bodyPr vert="horz" wrap="square" lIns="0" tIns="11766" rIns="0" bIns="0" rtlCol="0">
            <a:spAutoFit/>
          </a:bodyPr>
          <a:lstStyle/>
          <a:p>
            <a:pPr marL="33619">
              <a:spcBef>
                <a:spcPts val="93"/>
              </a:spcBef>
            </a:pPr>
            <a:r>
              <a:rPr sz="3706" baseline="13888" dirty="0">
                <a:solidFill>
                  <a:prstClr val="black"/>
                </a:solidFill>
                <a:latin typeface="Symbol"/>
                <a:cs typeface="Symbol"/>
              </a:rPr>
              <a:t></a:t>
            </a:r>
            <a:r>
              <a:rPr sz="3706" baseline="13888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3706" i="1" spc="39" baseline="13888" dirty="0" smtClean="0">
                <a:solidFill>
                  <a:prstClr val="black"/>
                </a:solidFill>
                <a:latin typeface="Times New Roman"/>
                <a:cs typeface="Times New Roman"/>
              </a:rPr>
              <a:t>t</a:t>
            </a:r>
            <a:r>
              <a:rPr sz="1412" spc="26" dirty="0" smtClean="0">
                <a:solidFill>
                  <a:prstClr val="black"/>
                </a:solidFill>
                <a:latin typeface="Times New Roman"/>
                <a:cs typeface="Times New Roman"/>
              </a:rPr>
              <a:t>0.0</a:t>
            </a:r>
            <a:r>
              <a:rPr lang="en-IN" sz="1412" spc="26" dirty="0" smtClean="0">
                <a:solidFill>
                  <a:prstClr val="black"/>
                </a:solidFill>
                <a:latin typeface="Times New Roman"/>
                <a:cs typeface="Times New Roman"/>
              </a:rPr>
              <a:t>0</a:t>
            </a:r>
            <a:r>
              <a:rPr sz="1412" spc="26" dirty="0" smtClean="0">
                <a:solidFill>
                  <a:prstClr val="black"/>
                </a:solidFill>
                <a:latin typeface="Times New Roman"/>
                <a:cs typeface="Times New Roman"/>
              </a:rPr>
              <a:t>25,22 </a:t>
            </a:r>
            <a:r>
              <a:rPr sz="3706" baseline="13888" dirty="0">
                <a:solidFill>
                  <a:prstClr val="black"/>
                </a:solidFill>
                <a:latin typeface="Symbol"/>
                <a:cs typeface="Symbol"/>
              </a:rPr>
              <a:t></a:t>
            </a:r>
            <a:r>
              <a:rPr sz="3706" spc="-125" baseline="13888" dirty="0">
                <a:solidFill>
                  <a:prstClr val="black"/>
                </a:solidFill>
                <a:latin typeface="Times New Roman"/>
                <a:cs typeface="Times New Roman"/>
              </a:rPr>
              <a:t> </a:t>
            </a:r>
            <a:r>
              <a:rPr sz="3706" baseline="13888" dirty="0">
                <a:solidFill>
                  <a:prstClr val="black"/>
                </a:solidFill>
                <a:latin typeface="Times New Roman"/>
                <a:cs typeface="Times New Roman"/>
              </a:rPr>
              <a:t>3.119</a:t>
            </a:r>
          </a:p>
        </p:txBody>
      </p:sp>
      <p:grpSp>
        <p:nvGrpSpPr>
          <p:cNvPr id="19" name="object 19"/>
          <p:cNvGrpSpPr/>
          <p:nvPr/>
        </p:nvGrpSpPr>
        <p:grpSpPr>
          <a:xfrm>
            <a:off x="698541" y="5495075"/>
            <a:ext cx="1254499" cy="569259"/>
            <a:chOff x="733889" y="6354020"/>
            <a:chExt cx="1421765" cy="645160"/>
          </a:xfrm>
        </p:grpSpPr>
        <p:sp>
          <p:nvSpPr>
            <p:cNvPr id="20" name="object 20"/>
            <p:cNvSpPr/>
            <p:nvPr/>
          </p:nvSpPr>
          <p:spPr>
            <a:xfrm>
              <a:off x="733889" y="6354020"/>
              <a:ext cx="1421498" cy="64486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412">
                <a:solidFill>
                  <a:prstClr val="black"/>
                </a:solidFill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788409" y="6384620"/>
              <a:ext cx="1311275" cy="533400"/>
            </a:xfrm>
            <a:custGeom>
              <a:avLst/>
              <a:gdLst/>
              <a:ahLst/>
              <a:cxnLst/>
              <a:rect l="l" t="t" r="r" b="b"/>
              <a:pathLst>
                <a:path w="1311275" h="533400">
                  <a:moveTo>
                    <a:pt x="788396" y="0"/>
                  </a:moveTo>
                  <a:lnTo>
                    <a:pt x="788396" y="181279"/>
                  </a:lnTo>
                  <a:lnTo>
                    <a:pt x="0" y="181279"/>
                  </a:lnTo>
                  <a:lnTo>
                    <a:pt x="0" y="346379"/>
                  </a:lnTo>
                  <a:lnTo>
                    <a:pt x="788396" y="346379"/>
                  </a:lnTo>
                  <a:lnTo>
                    <a:pt x="788396" y="533069"/>
                  </a:lnTo>
                  <a:lnTo>
                    <a:pt x="1311027" y="266534"/>
                  </a:lnTo>
                  <a:lnTo>
                    <a:pt x="788396" y="0"/>
                  </a:lnTo>
                  <a:close/>
                </a:path>
              </a:pathLst>
            </a:custGeom>
            <a:solidFill>
              <a:srgbClr val="C0504D"/>
            </a:solidFill>
          </p:spPr>
          <p:txBody>
            <a:bodyPr wrap="square" lIns="0" tIns="0" rIns="0" bIns="0" rtlCol="0"/>
            <a:lstStyle/>
            <a:p>
              <a:endParaRPr sz="1412">
                <a:solidFill>
                  <a:prstClr val="black"/>
                </a:solidFill>
              </a:endParaRPr>
            </a:p>
          </p:txBody>
        </p:sp>
        <p:sp>
          <p:nvSpPr>
            <p:cNvPr id="22" name="object 22"/>
            <p:cNvSpPr/>
            <p:nvPr/>
          </p:nvSpPr>
          <p:spPr>
            <a:xfrm>
              <a:off x="788410" y="6384620"/>
              <a:ext cx="1311275" cy="533400"/>
            </a:xfrm>
            <a:custGeom>
              <a:avLst/>
              <a:gdLst/>
              <a:ahLst/>
              <a:cxnLst/>
              <a:rect l="l" t="t" r="r" b="b"/>
              <a:pathLst>
                <a:path w="1311275" h="533400">
                  <a:moveTo>
                    <a:pt x="788395" y="346380"/>
                  </a:moveTo>
                  <a:lnTo>
                    <a:pt x="788395" y="533070"/>
                  </a:lnTo>
                  <a:lnTo>
                    <a:pt x="1311024" y="266535"/>
                  </a:lnTo>
                  <a:lnTo>
                    <a:pt x="788395" y="0"/>
                  </a:lnTo>
                  <a:lnTo>
                    <a:pt x="788395" y="181280"/>
                  </a:lnTo>
                  <a:lnTo>
                    <a:pt x="0" y="181280"/>
                  </a:lnTo>
                  <a:lnTo>
                    <a:pt x="0" y="346380"/>
                  </a:lnTo>
                  <a:lnTo>
                    <a:pt x="788395" y="346380"/>
                  </a:lnTo>
                  <a:close/>
                </a:path>
              </a:pathLst>
            </a:custGeom>
            <a:ln w="25404">
              <a:solidFill>
                <a:srgbClr val="8C3A38"/>
              </a:solidFill>
            </a:ln>
          </p:spPr>
          <p:txBody>
            <a:bodyPr wrap="square" lIns="0" tIns="0" rIns="0" bIns="0" rtlCol="0"/>
            <a:lstStyle/>
            <a:p>
              <a:endParaRPr sz="1412">
                <a:solidFill>
                  <a:prstClr val="black"/>
                </a:solidFill>
              </a:endParaRPr>
            </a:p>
          </p:txBody>
        </p:sp>
      </p:grpSp>
      <p:pic>
        <p:nvPicPr>
          <p:cNvPr id="24" name="Picture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5969" y="2935376"/>
            <a:ext cx="4933950" cy="82867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Ink 4"/>
              <p14:cNvContentPartPr/>
              <p14:nvPr/>
            </p14:nvContentPartPr>
            <p14:xfrm>
              <a:off x="962280" y="608400"/>
              <a:ext cx="6880680" cy="457992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52560" y="599400"/>
                <a:ext cx="6898320" cy="45982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0DB935C-A2BB-404C-A6C5-67E9068028EC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524000"/>
            <a:ext cx="4817806" cy="3733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656" y="5558795"/>
            <a:ext cx="4400550" cy="514350"/>
          </a:xfrm>
          <a:prstGeom prst="rect">
            <a:avLst/>
          </a:prstGeom>
        </p:spPr>
      </p:pic>
      <p:sp>
        <p:nvSpPr>
          <p:cNvPr id="9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b="1" dirty="0"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Linear Basis Function </a:t>
            </a:r>
            <a:r>
              <a:rPr b="1" dirty="0" smtClean="0"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Models</a:t>
            </a:r>
            <a:endParaRPr b="1" dirty="0">
              <a:latin typeface="Arial" panose="020B0604020202020204" pitchFamily="34" charset="0"/>
              <a:ea typeface="Cambria" panose="02040503050406030204" pitchFamily="18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1447" y="1295400"/>
            <a:ext cx="3206774" cy="229229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82442" y="4276641"/>
            <a:ext cx="3246821" cy="1978614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" name="Ink 1"/>
              <p14:cNvContentPartPr/>
              <p14:nvPr/>
            </p14:nvContentPartPr>
            <p14:xfrm>
              <a:off x="2055960" y="2957760"/>
              <a:ext cx="2485800" cy="81252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047320" y="2948760"/>
                <a:ext cx="2501640" cy="828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24328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508" y="1524000"/>
            <a:ext cx="7501292" cy="481194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1802160" y="3792240"/>
              <a:ext cx="6374520" cy="271836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98920" y="3783240"/>
                <a:ext cx="6388200" cy="2733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01615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xfrm>
            <a:off x="482203" y="1497955"/>
            <a:ext cx="5464969" cy="2016778"/>
          </a:xfrm>
          <a:prstGeom prst="rect">
            <a:avLst/>
          </a:prstGeom>
        </p:spPr>
        <p:txBody>
          <a:bodyPr vert="horz" wrap="square" lIns="0" tIns="16073" rIns="0" bIns="0" rtlCol="0">
            <a:spAutoFit/>
          </a:bodyPr>
          <a:lstStyle/>
          <a:p>
            <a:pPr marL="239307" marR="3572" indent="-230378">
              <a:lnSpc>
                <a:spcPts val="5203"/>
              </a:lnSpc>
              <a:spcBef>
                <a:spcPts val="127"/>
              </a:spcBef>
            </a:pPr>
            <a:r>
              <a:rPr spc="-11" dirty="0"/>
              <a:t>Bias-Variance</a:t>
            </a:r>
            <a:r>
              <a:rPr spc="-21" dirty="0"/>
              <a:t> </a:t>
            </a:r>
            <a:r>
              <a:rPr spc="4" dirty="0"/>
              <a:t>Decomposition  </a:t>
            </a:r>
            <a:r>
              <a:rPr dirty="0"/>
              <a:t>and </a:t>
            </a:r>
            <a:r>
              <a:rPr spc="-11" dirty="0"/>
              <a:t>Bias-Variance</a:t>
            </a:r>
            <a:r>
              <a:rPr spc="-7" dirty="0"/>
              <a:t> </a:t>
            </a:r>
            <a:r>
              <a:rPr spc="-74" dirty="0"/>
              <a:t>Trade-oﬀ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82726" y="4417873"/>
            <a:ext cx="8378726" cy="44176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2812" b="1" spc="-28" dirty="0">
                <a:solidFill>
                  <a:prstClr val="black"/>
                </a:solidFill>
                <a:latin typeface="Arial"/>
                <a:cs typeface="Arial"/>
              </a:rPr>
              <a:t>(and </a:t>
            </a:r>
            <a:r>
              <a:rPr sz="2812" b="1" spc="14" dirty="0">
                <a:solidFill>
                  <a:prstClr val="black"/>
                </a:solidFill>
                <a:latin typeface="Arial"/>
                <a:cs typeface="Arial"/>
              </a:rPr>
              <a:t>how </a:t>
            </a:r>
            <a:r>
              <a:rPr sz="2812" b="1" spc="-4" dirty="0">
                <a:solidFill>
                  <a:prstClr val="black"/>
                </a:solidFill>
                <a:latin typeface="Arial"/>
                <a:cs typeface="Arial"/>
              </a:rPr>
              <a:t>it </a:t>
            </a:r>
            <a:r>
              <a:rPr sz="2812" b="1" spc="11" dirty="0">
                <a:solidFill>
                  <a:prstClr val="black"/>
                </a:solidFill>
                <a:latin typeface="Arial"/>
                <a:cs typeface="Arial"/>
              </a:rPr>
              <a:t>related </a:t>
            </a:r>
            <a:r>
              <a:rPr sz="2812" b="1" spc="25" dirty="0">
                <a:solidFill>
                  <a:prstClr val="black"/>
                </a:solidFill>
                <a:latin typeface="Arial"/>
                <a:cs typeface="Arial"/>
              </a:rPr>
              <a:t>to </a:t>
            </a:r>
            <a:r>
              <a:rPr sz="2812" b="1" spc="-7" dirty="0">
                <a:solidFill>
                  <a:prstClr val="black"/>
                </a:solidFill>
                <a:latin typeface="Arial"/>
                <a:cs typeface="Arial"/>
              </a:rPr>
              <a:t>overfitting </a:t>
            </a:r>
            <a:r>
              <a:rPr sz="2812" b="1" dirty="0">
                <a:solidFill>
                  <a:prstClr val="black"/>
                </a:solidFill>
                <a:latin typeface="Arial"/>
                <a:cs typeface="Arial"/>
              </a:rPr>
              <a:t>and</a:t>
            </a:r>
            <a:r>
              <a:rPr sz="2812" b="1" spc="2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812" b="1" spc="-14" dirty="0">
                <a:solidFill>
                  <a:prstClr val="black"/>
                </a:solidFill>
                <a:latin typeface="Arial"/>
                <a:cs typeface="Arial"/>
              </a:rPr>
              <a:t>underfitting)</a:t>
            </a:r>
            <a:endParaRPr sz="2812">
              <a:solidFill>
                <a:prstClr val="black"/>
              </a:solidFill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639574"/>
            <a:ext cx="8933617" cy="45968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125">
              <a:solidFill>
                <a:prstClr val="black"/>
              </a:solidFill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20700" y="5660860"/>
            <a:ext cx="518368" cy="268640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687" dirty="0">
                <a:solidFill>
                  <a:prstClr val="black"/>
                </a:solidFill>
                <a:latin typeface="Arial"/>
                <a:cs typeface="Arial"/>
              </a:rPr>
              <a:t>small</a:t>
            </a:r>
            <a:endParaRPr sz="1687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476121" y="5750155"/>
            <a:ext cx="483989" cy="268640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687" spc="-14" dirty="0">
                <a:solidFill>
                  <a:prstClr val="black"/>
                </a:solidFill>
                <a:latin typeface="Arial"/>
                <a:cs typeface="Arial"/>
              </a:rPr>
              <a:t>la</a:t>
            </a:r>
            <a:r>
              <a:rPr sz="1687" spc="-60" dirty="0">
                <a:solidFill>
                  <a:prstClr val="black"/>
                </a:solidFill>
                <a:latin typeface="Arial"/>
                <a:cs typeface="Arial"/>
              </a:rPr>
              <a:t>r</a:t>
            </a:r>
            <a:r>
              <a:rPr sz="1687" spc="-4" dirty="0">
                <a:solidFill>
                  <a:prstClr val="black"/>
                </a:solidFill>
                <a:latin typeface="Arial"/>
                <a:cs typeface="Arial"/>
              </a:rPr>
              <a:t>ge</a:t>
            </a:r>
            <a:endParaRPr sz="1687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55957" y="1627900"/>
            <a:ext cx="483989" cy="268640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687" spc="-14" dirty="0">
                <a:solidFill>
                  <a:prstClr val="black"/>
                </a:solidFill>
                <a:latin typeface="Arial"/>
                <a:cs typeface="Arial"/>
              </a:rPr>
              <a:t>la</a:t>
            </a:r>
            <a:r>
              <a:rPr sz="1687" spc="-60" dirty="0">
                <a:solidFill>
                  <a:prstClr val="black"/>
                </a:solidFill>
                <a:latin typeface="Arial"/>
                <a:cs typeface="Arial"/>
              </a:rPr>
              <a:t>r</a:t>
            </a:r>
            <a:r>
              <a:rPr sz="1687" spc="-4" dirty="0">
                <a:solidFill>
                  <a:prstClr val="black"/>
                </a:solidFill>
                <a:latin typeface="Arial"/>
                <a:cs typeface="Arial"/>
              </a:rPr>
              <a:t>ge</a:t>
            </a:r>
            <a:endParaRPr sz="1687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86284" y="154447"/>
            <a:ext cx="7013823" cy="658298"/>
          </a:xfrm>
          <a:prstGeom prst="rect">
            <a:avLst/>
          </a:prstGeom>
        </p:spPr>
        <p:txBody>
          <a:bodyPr vert="horz" wrap="square" lIns="0" tIns="8930" rIns="0" bIns="0" rtlCol="0" anchor="ctr">
            <a:spAutoFit/>
          </a:bodyPr>
          <a:lstStyle/>
          <a:p>
            <a:pPr marL="8929">
              <a:spcBef>
                <a:spcPts val="70"/>
              </a:spcBef>
            </a:pPr>
            <a:r>
              <a:rPr sz="4219" spc="-7" dirty="0"/>
              <a:t>Overfitting </a:t>
            </a:r>
            <a:r>
              <a:rPr sz="4219" dirty="0"/>
              <a:t>and</a:t>
            </a:r>
            <a:r>
              <a:rPr sz="4219" spc="-21" dirty="0"/>
              <a:t> </a:t>
            </a:r>
            <a:r>
              <a:rPr sz="4219" spc="4" dirty="0"/>
              <a:t>Underfitting</a:t>
            </a:r>
            <a:endParaRPr sz="4219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7" name="Ink 6"/>
              <p14:cNvContentPartPr/>
              <p14:nvPr/>
            </p14:nvContentPartPr>
            <p14:xfrm>
              <a:off x="32400" y="2120760"/>
              <a:ext cx="8670960" cy="4459320"/>
            </p14:xfrm>
          </p:contentPart>
        </mc:Choice>
        <mc:Fallback>
          <p:pic>
            <p:nvPicPr>
              <p:cNvPr id="7" name="Ink 6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4120" y="2112840"/>
                <a:ext cx="8690040" cy="44758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4204" y="116156"/>
            <a:ext cx="7575947" cy="658298"/>
          </a:xfrm>
          <a:prstGeom prst="rect">
            <a:avLst/>
          </a:prstGeom>
        </p:spPr>
        <p:txBody>
          <a:bodyPr vert="horz" wrap="square" lIns="0" tIns="8930" rIns="0" bIns="0" rtlCol="0" anchor="ctr">
            <a:spAutoFit/>
          </a:bodyPr>
          <a:lstStyle/>
          <a:p>
            <a:pPr marL="8929">
              <a:spcBef>
                <a:spcPts val="70"/>
              </a:spcBef>
            </a:pPr>
            <a:r>
              <a:rPr sz="4219" spc="-11" dirty="0"/>
              <a:t>Bias-Variance</a:t>
            </a:r>
            <a:r>
              <a:rPr sz="4219" spc="-18" dirty="0"/>
              <a:t> </a:t>
            </a:r>
            <a:r>
              <a:rPr sz="4219" spc="4" dirty="0"/>
              <a:t>Decomposition</a:t>
            </a:r>
            <a:endParaRPr sz="4219"/>
          </a:p>
        </p:txBody>
      </p:sp>
      <p:grpSp>
        <p:nvGrpSpPr>
          <p:cNvPr id="3" name="object 3"/>
          <p:cNvGrpSpPr/>
          <p:nvPr/>
        </p:nvGrpSpPr>
        <p:grpSpPr>
          <a:xfrm>
            <a:off x="143217" y="3429000"/>
            <a:ext cx="7233047" cy="267891"/>
            <a:chOff x="203686" y="4876800"/>
            <a:chExt cx="10287000" cy="381000"/>
          </a:xfrm>
        </p:grpSpPr>
        <p:sp>
          <p:nvSpPr>
            <p:cNvPr id="4" name="object 4"/>
            <p:cNvSpPr/>
            <p:nvPr/>
          </p:nvSpPr>
          <p:spPr>
            <a:xfrm>
              <a:off x="203686" y="4876800"/>
              <a:ext cx="2768600" cy="3810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203686" y="4876800"/>
              <a:ext cx="10287000" cy="3810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152146" y="2262140"/>
            <a:ext cx="8535888" cy="2341899"/>
          </a:xfrm>
          <a:prstGeom prst="rect">
            <a:avLst/>
          </a:prstGeom>
        </p:spPr>
        <p:txBody>
          <a:bodyPr vert="horz" wrap="square" lIns="0" tIns="23217" rIns="0" bIns="0" rtlCol="0">
            <a:spAutoFit/>
          </a:bodyPr>
          <a:lstStyle/>
          <a:p>
            <a:pPr marL="339316" marR="68756" indent="-312528">
              <a:lnSpc>
                <a:spcPts val="3023"/>
              </a:lnSpc>
              <a:spcBef>
                <a:spcPts val="183"/>
              </a:spcBef>
              <a:buSzPct val="144444"/>
              <a:buFontTx/>
              <a:buChar char="•"/>
              <a:tabLst>
                <a:tab pos="339316" algn="l"/>
              </a:tabLst>
            </a:pPr>
            <a:r>
              <a:rPr sz="2531" spc="28" dirty="0">
                <a:solidFill>
                  <a:prstClr val="black"/>
                </a:solidFill>
                <a:latin typeface="Arial"/>
                <a:cs typeface="Arial"/>
              </a:rPr>
              <a:t>Decomposition </a:t>
            </a:r>
            <a:r>
              <a:rPr sz="2531" spc="42" dirty="0">
                <a:solidFill>
                  <a:prstClr val="black"/>
                </a:solidFill>
                <a:latin typeface="Arial"/>
                <a:cs typeface="Arial"/>
              </a:rPr>
              <a:t>of </a:t>
            </a:r>
            <a:r>
              <a:rPr sz="2531" spc="14" dirty="0">
                <a:solidFill>
                  <a:prstClr val="black"/>
                </a:solidFill>
                <a:latin typeface="Arial"/>
                <a:cs typeface="Arial"/>
              </a:rPr>
              <a:t>the </a:t>
            </a:r>
            <a:r>
              <a:rPr sz="2531" spc="11" dirty="0">
                <a:solidFill>
                  <a:prstClr val="black"/>
                </a:solidFill>
                <a:latin typeface="Arial"/>
                <a:cs typeface="Arial"/>
              </a:rPr>
              <a:t>loss </a:t>
            </a:r>
            <a:r>
              <a:rPr sz="2531" spc="32" dirty="0">
                <a:solidFill>
                  <a:prstClr val="black"/>
                </a:solidFill>
                <a:latin typeface="Arial"/>
                <a:cs typeface="Arial"/>
              </a:rPr>
              <a:t>into </a:t>
            </a:r>
            <a:r>
              <a:rPr sz="2531" spc="11" dirty="0">
                <a:solidFill>
                  <a:prstClr val="black"/>
                </a:solidFill>
                <a:latin typeface="Arial"/>
                <a:cs typeface="Arial"/>
              </a:rPr>
              <a:t>bias </a:t>
            </a:r>
            <a:r>
              <a:rPr sz="2531" spc="14" dirty="0">
                <a:solidFill>
                  <a:prstClr val="black"/>
                </a:solidFill>
                <a:latin typeface="Arial"/>
                <a:cs typeface="Arial"/>
              </a:rPr>
              <a:t>and </a:t>
            </a:r>
            <a:r>
              <a:rPr sz="2531" spc="-7" dirty="0">
                <a:solidFill>
                  <a:prstClr val="black"/>
                </a:solidFill>
                <a:latin typeface="Arial"/>
                <a:cs typeface="Arial"/>
              </a:rPr>
              <a:t>variance </a:t>
            </a:r>
            <a:r>
              <a:rPr sz="2531" spc="11" dirty="0">
                <a:solidFill>
                  <a:prstClr val="black"/>
                </a:solidFill>
                <a:latin typeface="Arial"/>
                <a:cs typeface="Arial"/>
              </a:rPr>
              <a:t>help</a:t>
            </a:r>
            <a:r>
              <a:rPr sz="2531" spc="-169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531" spc="-4" dirty="0">
                <a:solidFill>
                  <a:prstClr val="black"/>
                </a:solidFill>
                <a:latin typeface="Arial"/>
                <a:cs typeface="Arial"/>
              </a:rPr>
              <a:t>us  </a:t>
            </a:r>
            <a:r>
              <a:rPr sz="2531" spc="18" dirty="0">
                <a:solidFill>
                  <a:prstClr val="black"/>
                </a:solidFill>
                <a:latin typeface="Arial"/>
                <a:cs typeface="Arial"/>
              </a:rPr>
              <a:t>understand </a:t>
            </a:r>
            <a:r>
              <a:rPr sz="2531" spc="-4" dirty="0">
                <a:solidFill>
                  <a:prstClr val="black"/>
                </a:solidFill>
                <a:latin typeface="Arial"/>
                <a:cs typeface="Arial"/>
              </a:rPr>
              <a:t>learning </a:t>
            </a:r>
            <a:r>
              <a:rPr sz="2531" spc="14" dirty="0">
                <a:solidFill>
                  <a:prstClr val="black"/>
                </a:solidFill>
                <a:latin typeface="Arial"/>
                <a:cs typeface="Arial"/>
              </a:rPr>
              <a:t>algorithms, </a:t>
            </a:r>
            <a:r>
              <a:rPr sz="2531" spc="46" dirty="0">
                <a:solidFill>
                  <a:prstClr val="black"/>
                </a:solidFill>
                <a:latin typeface="Arial"/>
                <a:cs typeface="Arial"/>
              </a:rPr>
              <a:t>concepts </a:t>
            </a:r>
            <a:r>
              <a:rPr sz="2531" spc="-49" dirty="0">
                <a:solidFill>
                  <a:prstClr val="black"/>
                </a:solidFill>
                <a:latin typeface="Arial"/>
                <a:cs typeface="Arial"/>
              </a:rPr>
              <a:t>are </a:t>
            </a:r>
            <a:r>
              <a:rPr sz="2531" spc="-4" dirty="0">
                <a:solidFill>
                  <a:prstClr val="black"/>
                </a:solidFill>
                <a:latin typeface="Arial"/>
                <a:cs typeface="Arial"/>
              </a:rPr>
              <a:t>related </a:t>
            </a:r>
            <a:r>
              <a:rPr sz="2531" spc="67" dirty="0">
                <a:solidFill>
                  <a:prstClr val="black"/>
                </a:solidFill>
                <a:latin typeface="Arial"/>
                <a:cs typeface="Arial"/>
              </a:rPr>
              <a:t>to  </a:t>
            </a:r>
            <a:r>
              <a:rPr sz="2531" spc="25" dirty="0">
                <a:solidFill>
                  <a:prstClr val="black"/>
                </a:solidFill>
                <a:latin typeface="Arial"/>
                <a:cs typeface="Arial"/>
              </a:rPr>
              <a:t>underfitting </a:t>
            </a:r>
            <a:r>
              <a:rPr sz="2531" spc="14" dirty="0">
                <a:solidFill>
                  <a:prstClr val="black"/>
                </a:solidFill>
                <a:latin typeface="Arial"/>
                <a:cs typeface="Arial"/>
              </a:rPr>
              <a:t>and</a:t>
            </a:r>
            <a:r>
              <a:rPr sz="2531" spc="-28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531" spc="25" dirty="0">
                <a:solidFill>
                  <a:prstClr val="black"/>
                </a:solidFill>
                <a:latin typeface="Arial"/>
                <a:cs typeface="Arial"/>
              </a:rPr>
              <a:t>overfitting</a:t>
            </a:r>
            <a:endParaRPr sz="2531" dirty="0">
              <a:solidFill>
                <a:prstClr val="black"/>
              </a:solidFill>
              <a:latin typeface="Arial"/>
              <a:cs typeface="Arial"/>
            </a:endParaRPr>
          </a:p>
          <a:p>
            <a:pPr>
              <a:buFont typeface="Arial"/>
              <a:buChar char="•"/>
            </a:pPr>
            <a:endParaRPr sz="2566" dirty="0">
              <a:solidFill>
                <a:prstClr val="black"/>
              </a:solidFill>
              <a:latin typeface="Arial"/>
              <a:cs typeface="Arial"/>
            </a:endParaRPr>
          </a:p>
          <a:p>
            <a:pPr marL="339316" marR="21430" indent="-312528">
              <a:lnSpc>
                <a:spcPts val="3023"/>
              </a:lnSpc>
              <a:buSzPct val="144444"/>
              <a:buFontTx/>
              <a:buChar char="•"/>
              <a:tabLst>
                <a:tab pos="339316" algn="l"/>
              </a:tabLst>
            </a:pPr>
            <a:r>
              <a:rPr sz="2531" spc="7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Helps </a:t>
            </a:r>
            <a:r>
              <a:rPr sz="2531" spc="4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explain </a:t>
            </a:r>
            <a:r>
              <a:rPr sz="2531" spc="28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why </a:t>
            </a:r>
            <a:r>
              <a:rPr sz="2531" spc="-4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ensemble </a:t>
            </a:r>
            <a:r>
              <a:rPr sz="2531" spc="32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methods </a:t>
            </a:r>
            <a:r>
              <a:rPr sz="2531" spc="35" dirty="0" smtClean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might  </a:t>
            </a:r>
            <a:r>
              <a:rPr sz="2531" spc="25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perform </a:t>
            </a:r>
            <a:r>
              <a:rPr sz="2531" spc="28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better </a:t>
            </a:r>
            <a:r>
              <a:rPr sz="2531" spc="11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than </a:t>
            </a:r>
            <a:r>
              <a:rPr sz="2531" spc="-4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single</a:t>
            </a:r>
            <a:r>
              <a:rPr sz="2531" spc="-67" dirty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 </a:t>
            </a:r>
            <a:r>
              <a:rPr sz="2531" spc="21" dirty="0" smtClean="0">
                <a:solidFill>
                  <a:schemeClr val="bg1">
                    <a:lumMod val="95000"/>
                  </a:schemeClr>
                </a:solidFill>
                <a:latin typeface="Arial"/>
                <a:cs typeface="Arial"/>
              </a:rPr>
              <a:t>models</a:t>
            </a:r>
            <a:endParaRPr lang="en-US" sz="2531" spc="21" dirty="0" smtClean="0">
              <a:solidFill>
                <a:schemeClr val="bg1">
                  <a:lumMod val="9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653895" y="6672815"/>
            <a:ext cx="1092547" cy="154157"/>
          </a:xfrm>
          <a:prstGeom prst="rect">
            <a:avLst/>
          </a:prstGeom>
        </p:spPr>
        <p:txBody>
          <a:bodyPr vert="horz" wrap="square" lIns="0" tIns="2679" rIns="0" bIns="0" rtlCol="0">
            <a:spAutoFit/>
          </a:bodyPr>
          <a:lstStyle/>
          <a:p>
            <a:pPr marL="8929">
              <a:spcBef>
                <a:spcPts val="21"/>
              </a:spcBef>
            </a:pPr>
            <a:r>
              <a:rPr sz="984" spc="-4" dirty="0">
                <a:solidFill>
                  <a:srgbClr val="929292"/>
                </a:solidFill>
                <a:latin typeface="Arial"/>
                <a:cs typeface="Arial"/>
              </a:rPr>
              <a:t>Sebastian</a:t>
            </a:r>
            <a:r>
              <a:rPr sz="984" spc="-32" dirty="0">
                <a:solidFill>
                  <a:srgbClr val="929292"/>
                </a:solidFill>
                <a:latin typeface="Arial"/>
                <a:cs typeface="Arial"/>
              </a:rPr>
              <a:t> </a:t>
            </a:r>
            <a:r>
              <a:rPr sz="984" spc="-4" dirty="0">
                <a:solidFill>
                  <a:srgbClr val="929292"/>
                </a:solidFill>
                <a:latin typeface="Arial"/>
                <a:cs typeface="Arial"/>
              </a:rPr>
              <a:t>Raschka</a:t>
            </a:r>
            <a:endParaRPr sz="984">
              <a:solidFill>
                <a:prstClr val="black"/>
              </a:solidFill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686497" y="1907165"/>
            <a:ext cx="2032843" cy="2032843"/>
            <a:chOff x="3820795" y="2712412"/>
            <a:chExt cx="2891155" cy="2891155"/>
          </a:xfrm>
        </p:grpSpPr>
        <p:sp>
          <p:nvSpPr>
            <p:cNvPr id="3" name="object 3"/>
            <p:cNvSpPr/>
            <p:nvPr/>
          </p:nvSpPr>
          <p:spPr>
            <a:xfrm>
              <a:off x="3830763" y="2722381"/>
              <a:ext cx="2871470" cy="2871470"/>
            </a:xfrm>
            <a:custGeom>
              <a:avLst/>
              <a:gdLst/>
              <a:ahLst/>
              <a:cxnLst/>
              <a:rect l="l" t="t" r="r" b="b"/>
              <a:pathLst>
                <a:path w="2871470" h="2871470">
                  <a:moveTo>
                    <a:pt x="1435507" y="2871006"/>
                  </a:moveTo>
                  <a:lnTo>
                    <a:pt x="1387159" y="2870208"/>
                  </a:lnTo>
                  <a:lnTo>
                    <a:pt x="1339212" y="2867828"/>
                  </a:lnTo>
                  <a:lnTo>
                    <a:pt x="1291690" y="2863892"/>
                  </a:lnTo>
                  <a:lnTo>
                    <a:pt x="1244619" y="2858426"/>
                  </a:lnTo>
                  <a:lnTo>
                    <a:pt x="1198023" y="2851454"/>
                  </a:lnTo>
                  <a:lnTo>
                    <a:pt x="1151928" y="2843002"/>
                  </a:lnTo>
                  <a:lnTo>
                    <a:pt x="1106358" y="2833094"/>
                  </a:lnTo>
                  <a:lnTo>
                    <a:pt x="1061340" y="2821756"/>
                  </a:lnTo>
                  <a:lnTo>
                    <a:pt x="1016898" y="2809013"/>
                  </a:lnTo>
                  <a:lnTo>
                    <a:pt x="973057" y="2794890"/>
                  </a:lnTo>
                  <a:lnTo>
                    <a:pt x="929842" y="2779413"/>
                  </a:lnTo>
                  <a:lnTo>
                    <a:pt x="887279" y="2762605"/>
                  </a:lnTo>
                  <a:lnTo>
                    <a:pt x="845392" y="2744493"/>
                  </a:lnTo>
                  <a:lnTo>
                    <a:pt x="804207" y="2725102"/>
                  </a:lnTo>
                  <a:lnTo>
                    <a:pt x="763749" y="2704456"/>
                  </a:lnTo>
                  <a:lnTo>
                    <a:pt x="724043" y="2682580"/>
                  </a:lnTo>
                  <a:lnTo>
                    <a:pt x="685114" y="2659501"/>
                  </a:lnTo>
                  <a:lnTo>
                    <a:pt x="646987" y="2635243"/>
                  </a:lnTo>
                  <a:lnTo>
                    <a:pt x="609687" y="2609830"/>
                  </a:lnTo>
                  <a:lnTo>
                    <a:pt x="573240" y="2583289"/>
                  </a:lnTo>
                  <a:lnTo>
                    <a:pt x="537670" y="2555645"/>
                  </a:lnTo>
                  <a:lnTo>
                    <a:pt x="503003" y="2526921"/>
                  </a:lnTo>
                  <a:lnTo>
                    <a:pt x="469264" y="2497145"/>
                  </a:lnTo>
                  <a:lnTo>
                    <a:pt x="436478" y="2466340"/>
                  </a:lnTo>
                  <a:lnTo>
                    <a:pt x="404670" y="2434532"/>
                  </a:lnTo>
                  <a:lnTo>
                    <a:pt x="373865" y="2401746"/>
                  </a:lnTo>
                  <a:lnTo>
                    <a:pt x="344088" y="2368007"/>
                  </a:lnTo>
                  <a:lnTo>
                    <a:pt x="315364" y="2333340"/>
                  </a:lnTo>
                  <a:lnTo>
                    <a:pt x="287720" y="2297770"/>
                  </a:lnTo>
                  <a:lnTo>
                    <a:pt x="261178" y="2261323"/>
                  </a:lnTo>
                  <a:lnTo>
                    <a:pt x="235766" y="2224024"/>
                  </a:lnTo>
                  <a:lnTo>
                    <a:pt x="211507" y="2185897"/>
                  </a:lnTo>
                  <a:lnTo>
                    <a:pt x="188428" y="2146968"/>
                  </a:lnTo>
                  <a:lnTo>
                    <a:pt x="166552" y="2107261"/>
                  </a:lnTo>
                  <a:lnTo>
                    <a:pt x="145906" y="2066803"/>
                  </a:lnTo>
                  <a:lnTo>
                    <a:pt x="126514" y="2025618"/>
                  </a:lnTo>
                  <a:lnTo>
                    <a:pt x="108402" y="1983731"/>
                  </a:lnTo>
                  <a:lnTo>
                    <a:pt x="91594" y="1941168"/>
                  </a:lnTo>
                  <a:lnTo>
                    <a:pt x="76116" y="1897953"/>
                  </a:lnTo>
                  <a:lnTo>
                    <a:pt x="61993" y="1854112"/>
                  </a:lnTo>
                  <a:lnTo>
                    <a:pt x="49250" y="1809669"/>
                  </a:lnTo>
                  <a:lnTo>
                    <a:pt x="37912" y="1764651"/>
                  </a:lnTo>
                  <a:lnTo>
                    <a:pt x="28005" y="1719081"/>
                  </a:lnTo>
                  <a:lnTo>
                    <a:pt x="19552" y="1672986"/>
                  </a:lnTo>
                  <a:lnTo>
                    <a:pt x="12580" y="1626389"/>
                  </a:lnTo>
                  <a:lnTo>
                    <a:pt x="7114" y="1579317"/>
                  </a:lnTo>
                  <a:lnTo>
                    <a:pt x="3178" y="1531795"/>
                  </a:lnTo>
                  <a:lnTo>
                    <a:pt x="798" y="1483847"/>
                  </a:lnTo>
                  <a:lnTo>
                    <a:pt x="0" y="1435499"/>
                  </a:lnTo>
                  <a:lnTo>
                    <a:pt x="798" y="1387152"/>
                  </a:lnTo>
                  <a:lnTo>
                    <a:pt x="3178" y="1339205"/>
                  </a:lnTo>
                  <a:lnTo>
                    <a:pt x="7114" y="1291683"/>
                  </a:lnTo>
                  <a:lnTo>
                    <a:pt x="12580" y="1244612"/>
                  </a:lnTo>
                  <a:lnTo>
                    <a:pt x="19552" y="1198017"/>
                  </a:lnTo>
                  <a:lnTo>
                    <a:pt x="28005" y="1151922"/>
                  </a:lnTo>
                  <a:lnTo>
                    <a:pt x="37912" y="1106353"/>
                  </a:lnTo>
                  <a:lnTo>
                    <a:pt x="49250" y="1061335"/>
                  </a:lnTo>
                  <a:lnTo>
                    <a:pt x="61993" y="1016893"/>
                  </a:lnTo>
                  <a:lnTo>
                    <a:pt x="76116" y="973053"/>
                  </a:lnTo>
                  <a:lnTo>
                    <a:pt x="91594" y="929838"/>
                  </a:lnTo>
                  <a:lnTo>
                    <a:pt x="108402" y="887275"/>
                  </a:lnTo>
                  <a:lnTo>
                    <a:pt x="126514" y="845389"/>
                  </a:lnTo>
                  <a:lnTo>
                    <a:pt x="145906" y="804204"/>
                  </a:lnTo>
                  <a:lnTo>
                    <a:pt x="166552" y="763746"/>
                  </a:lnTo>
                  <a:lnTo>
                    <a:pt x="188428" y="724040"/>
                  </a:lnTo>
                  <a:lnTo>
                    <a:pt x="211507" y="685111"/>
                  </a:lnTo>
                  <a:lnTo>
                    <a:pt x="235766" y="646985"/>
                  </a:lnTo>
                  <a:lnTo>
                    <a:pt x="261178" y="609685"/>
                  </a:lnTo>
                  <a:lnTo>
                    <a:pt x="287720" y="573238"/>
                  </a:lnTo>
                  <a:lnTo>
                    <a:pt x="315364" y="537669"/>
                  </a:lnTo>
                  <a:lnTo>
                    <a:pt x="344088" y="503002"/>
                  </a:lnTo>
                  <a:lnTo>
                    <a:pt x="373865" y="469263"/>
                  </a:lnTo>
                  <a:lnTo>
                    <a:pt x="404670" y="436477"/>
                  </a:lnTo>
                  <a:lnTo>
                    <a:pt x="436478" y="404669"/>
                  </a:lnTo>
                  <a:lnTo>
                    <a:pt x="469264" y="373864"/>
                  </a:lnTo>
                  <a:lnTo>
                    <a:pt x="503003" y="344087"/>
                  </a:lnTo>
                  <a:lnTo>
                    <a:pt x="537670" y="315364"/>
                  </a:lnTo>
                  <a:lnTo>
                    <a:pt x="573240" y="287719"/>
                  </a:lnTo>
                  <a:lnTo>
                    <a:pt x="609687" y="261178"/>
                  </a:lnTo>
                  <a:lnTo>
                    <a:pt x="646987" y="235765"/>
                  </a:lnTo>
                  <a:lnTo>
                    <a:pt x="685114" y="211507"/>
                  </a:lnTo>
                  <a:lnTo>
                    <a:pt x="724043" y="188427"/>
                  </a:lnTo>
                  <a:lnTo>
                    <a:pt x="763749" y="166552"/>
                  </a:lnTo>
                  <a:lnTo>
                    <a:pt x="804207" y="145906"/>
                  </a:lnTo>
                  <a:lnTo>
                    <a:pt x="845392" y="126514"/>
                  </a:lnTo>
                  <a:lnTo>
                    <a:pt x="887279" y="108402"/>
                  </a:lnTo>
                  <a:lnTo>
                    <a:pt x="929842" y="91594"/>
                  </a:lnTo>
                  <a:lnTo>
                    <a:pt x="973057" y="76116"/>
                  </a:lnTo>
                  <a:lnTo>
                    <a:pt x="1016898" y="61993"/>
                  </a:lnTo>
                  <a:lnTo>
                    <a:pt x="1061340" y="49250"/>
                  </a:lnTo>
                  <a:lnTo>
                    <a:pt x="1106358" y="37912"/>
                  </a:lnTo>
                  <a:lnTo>
                    <a:pt x="1151928" y="28004"/>
                  </a:lnTo>
                  <a:lnTo>
                    <a:pt x="1198023" y="19552"/>
                  </a:lnTo>
                  <a:lnTo>
                    <a:pt x="1244619" y="12580"/>
                  </a:lnTo>
                  <a:lnTo>
                    <a:pt x="1291690" y="7114"/>
                  </a:lnTo>
                  <a:lnTo>
                    <a:pt x="1339212" y="3178"/>
                  </a:lnTo>
                  <a:lnTo>
                    <a:pt x="1387159" y="798"/>
                  </a:lnTo>
                  <a:lnTo>
                    <a:pt x="1435507" y="0"/>
                  </a:lnTo>
                  <a:lnTo>
                    <a:pt x="1483854" y="798"/>
                  </a:lnTo>
                  <a:lnTo>
                    <a:pt x="1531801" y="3178"/>
                  </a:lnTo>
                  <a:lnTo>
                    <a:pt x="1579322" y="7114"/>
                  </a:lnTo>
                  <a:lnTo>
                    <a:pt x="1626393" y="12580"/>
                  </a:lnTo>
                  <a:lnTo>
                    <a:pt x="1672989" y="19552"/>
                  </a:lnTo>
                  <a:lnTo>
                    <a:pt x="1719083" y="28004"/>
                  </a:lnTo>
                  <a:lnTo>
                    <a:pt x="1764652" y="37912"/>
                  </a:lnTo>
                  <a:lnTo>
                    <a:pt x="1809671" y="49250"/>
                  </a:lnTo>
                  <a:lnTo>
                    <a:pt x="1854113" y="61993"/>
                  </a:lnTo>
                  <a:lnTo>
                    <a:pt x="1897953" y="76116"/>
                  </a:lnTo>
                  <a:lnTo>
                    <a:pt x="1941168" y="91594"/>
                  </a:lnTo>
                  <a:lnTo>
                    <a:pt x="1983731" y="108402"/>
                  </a:lnTo>
                  <a:lnTo>
                    <a:pt x="2025617" y="126514"/>
                  </a:lnTo>
                  <a:lnTo>
                    <a:pt x="2066802" y="145906"/>
                  </a:lnTo>
                  <a:lnTo>
                    <a:pt x="2107260" y="166552"/>
                  </a:lnTo>
                  <a:lnTo>
                    <a:pt x="2146967" y="188427"/>
                  </a:lnTo>
                  <a:lnTo>
                    <a:pt x="2185896" y="211507"/>
                  </a:lnTo>
                  <a:lnTo>
                    <a:pt x="2224023" y="235765"/>
                  </a:lnTo>
                  <a:lnTo>
                    <a:pt x="2261322" y="261178"/>
                  </a:lnTo>
                  <a:lnTo>
                    <a:pt x="2297770" y="287719"/>
                  </a:lnTo>
                  <a:lnTo>
                    <a:pt x="2333339" y="315364"/>
                  </a:lnTo>
                  <a:lnTo>
                    <a:pt x="2368006" y="344087"/>
                  </a:lnTo>
                  <a:lnTo>
                    <a:pt x="2401746" y="373864"/>
                  </a:lnTo>
                  <a:lnTo>
                    <a:pt x="2434532" y="404669"/>
                  </a:lnTo>
                  <a:lnTo>
                    <a:pt x="2466341" y="436477"/>
                  </a:lnTo>
                  <a:lnTo>
                    <a:pt x="2497146" y="469263"/>
                  </a:lnTo>
                  <a:lnTo>
                    <a:pt x="2526923" y="503002"/>
                  </a:lnTo>
                  <a:lnTo>
                    <a:pt x="2555646" y="537669"/>
                  </a:lnTo>
                  <a:lnTo>
                    <a:pt x="2583291" y="573238"/>
                  </a:lnTo>
                  <a:lnTo>
                    <a:pt x="2609833" y="609685"/>
                  </a:lnTo>
                  <a:lnTo>
                    <a:pt x="2635245" y="646985"/>
                  </a:lnTo>
                  <a:lnTo>
                    <a:pt x="2659504" y="685111"/>
                  </a:lnTo>
                  <a:lnTo>
                    <a:pt x="2682584" y="724040"/>
                  </a:lnTo>
                  <a:lnTo>
                    <a:pt x="2704460" y="763746"/>
                  </a:lnTo>
                  <a:lnTo>
                    <a:pt x="2725106" y="804204"/>
                  </a:lnTo>
                  <a:lnTo>
                    <a:pt x="2744498" y="845389"/>
                  </a:lnTo>
                  <a:lnTo>
                    <a:pt x="2762610" y="887275"/>
                  </a:lnTo>
                  <a:lnTo>
                    <a:pt x="2779418" y="929838"/>
                  </a:lnTo>
                  <a:lnTo>
                    <a:pt x="2794896" y="973053"/>
                  </a:lnTo>
                  <a:lnTo>
                    <a:pt x="2809020" y="1016893"/>
                  </a:lnTo>
                  <a:lnTo>
                    <a:pt x="2821763" y="1061335"/>
                  </a:lnTo>
                  <a:lnTo>
                    <a:pt x="2833101" y="1106353"/>
                  </a:lnTo>
                  <a:lnTo>
                    <a:pt x="2843009" y="1151922"/>
                  </a:lnTo>
                  <a:lnTo>
                    <a:pt x="2851461" y="1198017"/>
                  </a:lnTo>
                  <a:lnTo>
                    <a:pt x="2858434" y="1244612"/>
                  </a:lnTo>
                  <a:lnTo>
                    <a:pt x="2863900" y="1291683"/>
                  </a:lnTo>
                  <a:lnTo>
                    <a:pt x="2867836" y="1339205"/>
                  </a:lnTo>
                  <a:lnTo>
                    <a:pt x="2870216" y="1387152"/>
                  </a:lnTo>
                  <a:lnTo>
                    <a:pt x="2871014" y="1435499"/>
                  </a:lnTo>
                  <a:lnTo>
                    <a:pt x="2870216" y="1483847"/>
                  </a:lnTo>
                  <a:lnTo>
                    <a:pt x="2867836" y="1531795"/>
                  </a:lnTo>
                  <a:lnTo>
                    <a:pt x="2863900" y="1579317"/>
                  </a:lnTo>
                  <a:lnTo>
                    <a:pt x="2858434" y="1626389"/>
                  </a:lnTo>
                  <a:lnTo>
                    <a:pt x="2851461" y="1672986"/>
                  </a:lnTo>
                  <a:lnTo>
                    <a:pt x="2843009" y="1719081"/>
                  </a:lnTo>
                  <a:lnTo>
                    <a:pt x="2833101" y="1764651"/>
                  </a:lnTo>
                  <a:lnTo>
                    <a:pt x="2821763" y="1809669"/>
                  </a:lnTo>
                  <a:lnTo>
                    <a:pt x="2809020" y="1854112"/>
                  </a:lnTo>
                  <a:lnTo>
                    <a:pt x="2794896" y="1897953"/>
                  </a:lnTo>
                  <a:lnTo>
                    <a:pt x="2779418" y="1941168"/>
                  </a:lnTo>
                  <a:lnTo>
                    <a:pt x="2762610" y="1983731"/>
                  </a:lnTo>
                  <a:lnTo>
                    <a:pt x="2744498" y="2025618"/>
                  </a:lnTo>
                  <a:lnTo>
                    <a:pt x="2725106" y="2066803"/>
                  </a:lnTo>
                  <a:lnTo>
                    <a:pt x="2704460" y="2107261"/>
                  </a:lnTo>
                  <a:lnTo>
                    <a:pt x="2682584" y="2146968"/>
                  </a:lnTo>
                  <a:lnTo>
                    <a:pt x="2659504" y="2185897"/>
                  </a:lnTo>
                  <a:lnTo>
                    <a:pt x="2635245" y="2224024"/>
                  </a:lnTo>
                  <a:lnTo>
                    <a:pt x="2609833" y="2261323"/>
                  </a:lnTo>
                  <a:lnTo>
                    <a:pt x="2583291" y="2297770"/>
                  </a:lnTo>
                  <a:lnTo>
                    <a:pt x="2555646" y="2333340"/>
                  </a:lnTo>
                  <a:lnTo>
                    <a:pt x="2526923" y="2368007"/>
                  </a:lnTo>
                  <a:lnTo>
                    <a:pt x="2497146" y="2401746"/>
                  </a:lnTo>
                  <a:lnTo>
                    <a:pt x="2466341" y="2434532"/>
                  </a:lnTo>
                  <a:lnTo>
                    <a:pt x="2434532" y="2466340"/>
                  </a:lnTo>
                  <a:lnTo>
                    <a:pt x="2401746" y="2497145"/>
                  </a:lnTo>
                  <a:lnTo>
                    <a:pt x="2368006" y="2526921"/>
                  </a:lnTo>
                  <a:lnTo>
                    <a:pt x="2333339" y="2555645"/>
                  </a:lnTo>
                  <a:lnTo>
                    <a:pt x="2297770" y="2583289"/>
                  </a:lnTo>
                  <a:lnTo>
                    <a:pt x="2261322" y="2609830"/>
                  </a:lnTo>
                  <a:lnTo>
                    <a:pt x="2224023" y="2635243"/>
                  </a:lnTo>
                  <a:lnTo>
                    <a:pt x="2185896" y="2659501"/>
                  </a:lnTo>
                  <a:lnTo>
                    <a:pt x="2146967" y="2682580"/>
                  </a:lnTo>
                  <a:lnTo>
                    <a:pt x="2107260" y="2704456"/>
                  </a:lnTo>
                  <a:lnTo>
                    <a:pt x="2066802" y="2725102"/>
                  </a:lnTo>
                  <a:lnTo>
                    <a:pt x="2025617" y="2744493"/>
                  </a:lnTo>
                  <a:lnTo>
                    <a:pt x="1983731" y="2762605"/>
                  </a:lnTo>
                  <a:lnTo>
                    <a:pt x="1941168" y="2779413"/>
                  </a:lnTo>
                  <a:lnTo>
                    <a:pt x="1897953" y="2794890"/>
                  </a:lnTo>
                  <a:lnTo>
                    <a:pt x="1854113" y="2809013"/>
                  </a:lnTo>
                  <a:lnTo>
                    <a:pt x="1809671" y="2821756"/>
                  </a:lnTo>
                  <a:lnTo>
                    <a:pt x="1764652" y="2833094"/>
                  </a:lnTo>
                  <a:lnTo>
                    <a:pt x="1719083" y="2843002"/>
                  </a:lnTo>
                  <a:lnTo>
                    <a:pt x="1672989" y="2851454"/>
                  </a:lnTo>
                  <a:lnTo>
                    <a:pt x="1626393" y="2858426"/>
                  </a:lnTo>
                  <a:lnTo>
                    <a:pt x="1579322" y="2863892"/>
                  </a:lnTo>
                  <a:lnTo>
                    <a:pt x="1531801" y="2867828"/>
                  </a:lnTo>
                  <a:lnTo>
                    <a:pt x="1483854" y="2870208"/>
                  </a:lnTo>
                  <a:lnTo>
                    <a:pt x="1435507" y="2871006"/>
                  </a:lnTo>
                  <a:close/>
                </a:path>
              </a:pathLst>
            </a:custGeom>
            <a:ln w="1993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4" name="object 4"/>
            <p:cNvSpPr/>
            <p:nvPr/>
          </p:nvSpPr>
          <p:spPr>
            <a:xfrm>
              <a:off x="4189640" y="3081261"/>
              <a:ext cx="2153285" cy="2153285"/>
            </a:xfrm>
            <a:custGeom>
              <a:avLst/>
              <a:gdLst/>
              <a:ahLst/>
              <a:cxnLst/>
              <a:rect l="l" t="t" r="r" b="b"/>
              <a:pathLst>
                <a:path w="2153285" h="2153285">
                  <a:moveTo>
                    <a:pt x="1076629" y="0"/>
                  </a:moveTo>
                  <a:lnTo>
                    <a:pt x="1028672" y="1048"/>
                  </a:lnTo>
                  <a:lnTo>
                    <a:pt x="981253" y="4166"/>
                  </a:lnTo>
                  <a:lnTo>
                    <a:pt x="934414" y="9309"/>
                  </a:lnTo>
                  <a:lnTo>
                    <a:pt x="888199" y="16433"/>
                  </a:lnTo>
                  <a:lnTo>
                    <a:pt x="842654" y="25495"/>
                  </a:lnTo>
                  <a:lnTo>
                    <a:pt x="797820" y="36450"/>
                  </a:lnTo>
                  <a:lnTo>
                    <a:pt x="753742" y="49256"/>
                  </a:lnTo>
                  <a:lnTo>
                    <a:pt x="710465" y="63867"/>
                  </a:lnTo>
                  <a:lnTo>
                    <a:pt x="668030" y="80242"/>
                  </a:lnTo>
                  <a:lnTo>
                    <a:pt x="626483" y="98334"/>
                  </a:lnTo>
                  <a:lnTo>
                    <a:pt x="585867" y="118102"/>
                  </a:lnTo>
                  <a:lnTo>
                    <a:pt x="546225" y="139501"/>
                  </a:lnTo>
                  <a:lnTo>
                    <a:pt x="507603" y="162488"/>
                  </a:lnTo>
                  <a:lnTo>
                    <a:pt x="470042" y="187018"/>
                  </a:lnTo>
                  <a:lnTo>
                    <a:pt x="433588" y="213048"/>
                  </a:lnTo>
                  <a:lnTo>
                    <a:pt x="398283" y="240535"/>
                  </a:lnTo>
                  <a:lnTo>
                    <a:pt x="364172" y="269433"/>
                  </a:lnTo>
                  <a:lnTo>
                    <a:pt x="331298" y="299701"/>
                  </a:lnTo>
                  <a:lnTo>
                    <a:pt x="299705" y="331293"/>
                  </a:lnTo>
                  <a:lnTo>
                    <a:pt x="269438" y="364167"/>
                  </a:lnTo>
                  <a:lnTo>
                    <a:pt x="240539" y="398278"/>
                  </a:lnTo>
                  <a:lnTo>
                    <a:pt x="213052" y="433582"/>
                  </a:lnTo>
                  <a:lnTo>
                    <a:pt x="187022" y="470036"/>
                  </a:lnTo>
                  <a:lnTo>
                    <a:pt x="162491" y="507597"/>
                  </a:lnTo>
                  <a:lnTo>
                    <a:pt x="139504" y="546220"/>
                  </a:lnTo>
                  <a:lnTo>
                    <a:pt x="118105" y="585861"/>
                  </a:lnTo>
                  <a:lnTo>
                    <a:pt x="98336" y="626477"/>
                  </a:lnTo>
                  <a:lnTo>
                    <a:pt x="80243" y="668025"/>
                  </a:lnTo>
                  <a:lnTo>
                    <a:pt x="63869" y="710460"/>
                  </a:lnTo>
                  <a:lnTo>
                    <a:pt x="49257" y="753738"/>
                  </a:lnTo>
                  <a:lnTo>
                    <a:pt x="36451" y="797816"/>
                  </a:lnTo>
                  <a:lnTo>
                    <a:pt x="25495" y="842650"/>
                  </a:lnTo>
                  <a:lnTo>
                    <a:pt x="16434" y="888196"/>
                  </a:lnTo>
                  <a:lnTo>
                    <a:pt x="9309" y="934411"/>
                  </a:lnTo>
                  <a:lnTo>
                    <a:pt x="4166" y="981251"/>
                  </a:lnTo>
                  <a:lnTo>
                    <a:pt x="1049" y="1028671"/>
                  </a:lnTo>
                  <a:lnTo>
                    <a:pt x="0" y="1076629"/>
                  </a:lnTo>
                  <a:lnTo>
                    <a:pt x="1049" y="1124586"/>
                  </a:lnTo>
                  <a:lnTo>
                    <a:pt x="4166" y="1172006"/>
                  </a:lnTo>
                  <a:lnTo>
                    <a:pt x="9309" y="1218845"/>
                  </a:lnTo>
                  <a:lnTo>
                    <a:pt x="16434" y="1265059"/>
                  </a:lnTo>
                  <a:lnTo>
                    <a:pt x="25495" y="1310605"/>
                  </a:lnTo>
                  <a:lnTo>
                    <a:pt x="36451" y="1355438"/>
                  </a:lnTo>
                  <a:lnTo>
                    <a:pt x="49257" y="1399516"/>
                  </a:lnTo>
                  <a:lnTo>
                    <a:pt x="63869" y="1442794"/>
                  </a:lnTo>
                  <a:lnTo>
                    <a:pt x="80243" y="1485228"/>
                  </a:lnTo>
                  <a:lnTo>
                    <a:pt x="98336" y="1526776"/>
                  </a:lnTo>
                  <a:lnTo>
                    <a:pt x="118105" y="1567392"/>
                  </a:lnTo>
                  <a:lnTo>
                    <a:pt x="139504" y="1607033"/>
                  </a:lnTo>
                  <a:lnTo>
                    <a:pt x="162491" y="1645656"/>
                  </a:lnTo>
                  <a:lnTo>
                    <a:pt x="187022" y="1683217"/>
                  </a:lnTo>
                  <a:lnTo>
                    <a:pt x="213052" y="1719671"/>
                  </a:lnTo>
                  <a:lnTo>
                    <a:pt x="240539" y="1754976"/>
                  </a:lnTo>
                  <a:lnTo>
                    <a:pt x="269438" y="1789087"/>
                  </a:lnTo>
                  <a:lnTo>
                    <a:pt x="299705" y="1821961"/>
                  </a:lnTo>
                  <a:lnTo>
                    <a:pt x="331298" y="1853553"/>
                  </a:lnTo>
                  <a:lnTo>
                    <a:pt x="364172" y="1883821"/>
                  </a:lnTo>
                  <a:lnTo>
                    <a:pt x="398283" y="1912720"/>
                  </a:lnTo>
                  <a:lnTo>
                    <a:pt x="433588" y="1940207"/>
                  </a:lnTo>
                  <a:lnTo>
                    <a:pt x="470042" y="1966237"/>
                  </a:lnTo>
                  <a:lnTo>
                    <a:pt x="507603" y="1990768"/>
                  </a:lnTo>
                  <a:lnTo>
                    <a:pt x="546225" y="2013755"/>
                  </a:lnTo>
                  <a:lnTo>
                    <a:pt x="585867" y="2035154"/>
                  </a:lnTo>
                  <a:lnTo>
                    <a:pt x="626483" y="2054922"/>
                  </a:lnTo>
                  <a:lnTo>
                    <a:pt x="668030" y="2073015"/>
                  </a:lnTo>
                  <a:lnTo>
                    <a:pt x="710465" y="2089390"/>
                  </a:lnTo>
                  <a:lnTo>
                    <a:pt x="753742" y="2104002"/>
                  </a:lnTo>
                  <a:lnTo>
                    <a:pt x="797820" y="2116807"/>
                  </a:lnTo>
                  <a:lnTo>
                    <a:pt x="842654" y="2127763"/>
                  </a:lnTo>
                  <a:lnTo>
                    <a:pt x="888199" y="2136825"/>
                  </a:lnTo>
                  <a:lnTo>
                    <a:pt x="934414" y="2143949"/>
                  </a:lnTo>
                  <a:lnTo>
                    <a:pt x="981253" y="2149092"/>
                  </a:lnTo>
                  <a:lnTo>
                    <a:pt x="1028672" y="2152210"/>
                  </a:lnTo>
                  <a:lnTo>
                    <a:pt x="1076629" y="2153259"/>
                  </a:lnTo>
                  <a:lnTo>
                    <a:pt x="1124586" y="2152210"/>
                  </a:lnTo>
                  <a:lnTo>
                    <a:pt x="1172006" y="2149092"/>
                  </a:lnTo>
                  <a:lnTo>
                    <a:pt x="1218845" y="2143949"/>
                  </a:lnTo>
                  <a:lnTo>
                    <a:pt x="1265059" y="2136825"/>
                  </a:lnTo>
                  <a:lnTo>
                    <a:pt x="1310605" y="2127763"/>
                  </a:lnTo>
                  <a:lnTo>
                    <a:pt x="1355438" y="2116807"/>
                  </a:lnTo>
                  <a:lnTo>
                    <a:pt x="1399516" y="2104002"/>
                  </a:lnTo>
                  <a:lnTo>
                    <a:pt x="1442794" y="2089390"/>
                  </a:lnTo>
                  <a:lnTo>
                    <a:pt x="1485228" y="2073015"/>
                  </a:lnTo>
                  <a:lnTo>
                    <a:pt x="1526776" y="2054922"/>
                  </a:lnTo>
                  <a:lnTo>
                    <a:pt x="1567392" y="2035154"/>
                  </a:lnTo>
                  <a:lnTo>
                    <a:pt x="1607033" y="2013755"/>
                  </a:lnTo>
                  <a:lnTo>
                    <a:pt x="1645656" y="1990768"/>
                  </a:lnTo>
                  <a:lnTo>
                    <a:pt x="1683217" y="1966237"/>
                  </a:lnTo>
                  <a:lnTo>
                    <a:pt x="1719671" y="1940207"/>
                  </a:lnTo>
                  <a:lnTo>
                    <a:pt x="1754976" y="1912720"/>
                  </a:lnTo>
                  <a:lnTo>
                    <a:pt x="1789087" y="1883821"/>
                  </a:lnTo>
                  <a:lnTo>
                    <a:pt x="1821961" y="1853553"/>
                  </a:lnTo>
                  <a:lnTo>
                    <a:pt x="1853553" y="1821961"/>
                  </a:lnTo>
                  <a:lnTo>
                    <a:pt x="1883821" y="1789087"/>
                  </a:lnTo>
                  <a:lnTo>
                    <a:pt x="1912720" y="1754976"/>
                  </a:lnTo>
                  <a:lnTo>
                    <a:pt x="1940207" y="1719671"/>
                  </a:lnTo>
                  <a:lnTo>
                    <a:pt x="1966237" y="1683217"/>
                  </a:lnTo>
                  <a:lnTo>
                    <a:pt x="1990768" y="1645656"/>
                  </a:lnTo>
                  <a:lnTo>
                    <a:pt x="2013755" y="1607033"/>
                  </a:lnTo>
                  <a:lnTo>
                    <a:pt x="2035154" y="1567392"/>
                  </a:lnTo>
                  <a:lnTo>
                    <a:pt x="2054922" y="1526776"/>
                  </a:lnTo>
                  <a:lnTo>
                    <a:pt x="2073015" y="1485228"/>
                  </a:lnTo>
                  <a:lnTo>
                    <a:pt x="2089390" y="1442794"/>
                  </a:lnTo>
                  <a:lnTo>
                    <a:pt x="2104002" y="1399516"/>
                  </a:lnTo>
                  <a:lnTo>
                    <a:pt x="2116807" y="1355438"/>
                  </a:lnTo>
                  <a:lnTo>
                    <a:pt x="2127763" y="1310605"/>
                  </a:lnTo>
                  <a:lnTo>
                    <a:pt x="2136825" y="1265059"/>
                  </a:lnTo>
                  <a:lnTo>
                    <a:pt x="2143949" y="1218845"/>
                  </a:lnTo>
                  <a:lnTo>
                    <a:pt x="2149092" y="1172006"/>
                  </a:lnTo>
                  <a:lnTo>
                    <a:pt x="2152210" y="1124586"/>
                  </a:lnTo>
                  <a:lnTo>
                    <a:pt x="2153259" y="1076629"/>
                  </a:lnTo>
                  <a:lnTo>
                    <a:pt x="2152210" y="1028671"/>
                  </a:lnTo>
                  <a:lnTo>
                    <a:pt x="2149092" y="981251"/>
                  </a:lnTo>
                  <a:lnTo>
                    <a:pt x="2143949" y="934411"/>
                  </a:lnTo>
                  <a:lnTo>
                    <a:pt x="2136825" y="888196"/>
                  </a:lnTo>
                  <a:lnTo>
                    <a:pt x="2127763" y="842650"/>
                  </a:lnTo>
                  <a:lnTo>
                    <a:pt x="2116807" y="797816"/>
                  </a:lnTo>
                  <a:lnTo>
                    <a:pt x="2104002" y="753738"/>
                  </a:lnTo>
                  <a:lnTo>
                    <a:pt x="2089390" y="710460"/>
                  </a:lnTo>
                  <a:lnTo>
                    <a:pt x="2073015" y="668025"/>
                  </a:lnTo>
                  <a:lnTo>
                    <a:pt x="2054922" y="626477"/>
                  </a:lnTo>
                  <a:lnTo>
                    <a:pt x="2035154" y="585861"/>
                  </a:lnTo>
                  <a:lnTo>
                    <a:pt x="2013755" y="546220"/>
                  </a:lnTo>
                  <a:lnTo>
                    <a:pt x="1990768" y="507597"/>
                  </a:lnTo>
                  <a:lnTo>
                    <a:pt x="1966237" y="470036"/>
                  </a:lnTo>
                  <a:lnTo>
                    <a:pt x="1940207" y="433582"/>
                  </a:lnTo>
                  <a:lnTo>
                    <a:pt x="1912720" y="398278"/>
                  </a:lnTo>
                  <a:lnTo>
                    <a:pt x="1883821" y="364167"/>
                  </a:lnTo>
                  <a:lnTo>
                    <a:pt x="1853553" y="331293"/>
                  </a:lnTo>
                  <a:lnTo>
                    <a:pt x="1821961" y="299701"/>
                  </a:lnTo>
                  <a:lnTo>
                    <a:pt x="1789087" y="269433"/>
                  </a:lnTo>
                  <a:lnTo>
                    <a:pt x="1754976" y="240535"/>
                  </a:lnTo>
                  <a:lnTo>
                    <a:pt x="1719671" y="213048"/>
                  </a:lnTo>
                  <a:lnTo>
                    <a:pt x="1683217" y="187018"/>
                  </a:lnTo>
                  <a:lnTo>
                    <a:pt x="1645656" y="162488"/>
                  </a:lnTo>
                  <a:lnTo>
                    <a:pt x="1607033" y="139501"/>
                  </a:lnTo>
                  <a:lnTo>
                    <a:pt x="1567392" y="118102"/>
                  </a:lnTo>
                  <a:lnTo>
                    <a:pt x="1526776" y="98334"/>
                  </a:lnTo>
                  <a:lnTo>
                    <a:pt x="1485228" y="80242"/>
                  </a:lnTo>
                  <a:lnTo>
                    <a:pt x="1442794" y="63867"/>
                  </a:lnTo>
                  <a:lnTo>
                    <a:pt x="1399516" y="49256"/>
                  </a:lnTo>
                  <a:lnTo>
                    <a:pt x="1355438" y="36450"/>
                  </a:lnTo>
                  <a:lnTo>
                    <a:pt x="1310605" y="25495"/>
                  </a:lnTo>
                  <a:lnTo>
                    <a:pt x="1265059" y="16433"/>
                  </a:lnTo>
                  <a:lnTo>
                    <a:pt x="1218845" y="9309"/>
                  </a:lnTo>
                  <a:lnTo>
                    <a:pt x="1172006" y="4166"/>
                  </a:lnTo>
                  <a:lnTo>
                    <a:pt x="1124586" y="1048"/>
                  </a:lnTo>
                  <a:lnTo>
                    <a:pt x="1076629" y="0"/>
                  </a:lnTo>
                  <a:close/>
                </a:path>
              </a:pathLst>
            </a:custGeom>
            <a:solidFill>
              <a:srgbClr val="85B3FF"/>
            </a:solidFill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4189640" y="3081258"/>
              <a:ext cx="2153285" cy="2153285"/>
            </a:xfrm>
            <a:custGeom>
              <a:avLst/>
              <a:gdLst/>
              <a:ahLst/>
              <a:cxnLst/>
              <a:rect l="l" t="t" r="r" b="b"/>
              <a:pathLst>
                <a:path w="2153285" h="2153285">
                  <a:moveTo>
                    <a:pt x="1076630" y="2153253"/>
                  </a:moveTo>
                  <a:lnTo>
                    <a:pt x="1028673" y="2152204"/>
                  </a:lnTo>
                  <a:lnTo>
                    <a:pt x="981254" y="2149086"/>
                  </a:lnTo>
                  <a:lnTo>
                    <a:pt x="934415" y="2143943"/>
                  </a:lnTo>
                  <a:lnTo>
                    <a:pt x="888201" y="2136819"/>
                  </a:lnTo>
                  <a:lnTo>
                    <a:pt x="842655" y="2127758"/>
                  </a:lnTo>
                  <a:lnTo>
                    <a:pt x="797822" y="2116802"/>
                  </a:lnTo>
                  <a:lnTo>
                    <a:pt x="753744" y="2103997"/>
                  </a:lnTo>
                  <a:lnTo>
                    <a:pt x="710466" y="2089385"/>
                  </a:lnTo>
                  <a:lnTo>
                    <a:pt x="668032" y="2073011"/>
                  </a:lnTo>
                  <a:lnTo>
                    <a:pt x="626485" y="2054918"/>
                  </a:lnTo>
                  <a:lnTo>
                    <a:pt x="585868" y="2035151"/>
                  </a:lnTo>
                  <a:lnTo>
                    <a:pt x="546227" y="2013752"/>
                  </a:lnTo>
                  <a:lnTo>
                    <a:pt x="507604" y="1990765"/>
                  </a:lnTo>
                  <a:lnTo>
                    <a:pt x="470043" y="1966235"/>
                  </a:lnTo>
                  <a:lnTo>
                    <a:pt x="433589" y="1940205"/>
                  </a:lnTo>
                  <a:lnTo>
                    <a:pt x="398284" y="1912719"/>
                  </a:lnTo>
                  <a:lnTo>
                    <a:pt x="364173" y="1883820"/>
                  </a:lnTo>
                  <a:lnTo>
                    <a:pt x="331299" y="1853553"/>
                  </a:lnTo>
                  <a:lnTo>
                    <a:pt x="299707" y="1821961"/>
                  </a:lnTo>
                  <a:lnTo>
                    <a:pt x="269439" y="1789087"/>
                  </a:lnTo>
                  <a:lnTo>
                    <a:pt x="240540" y="1754976"/>
                  </a:lnTo>
                  <a:lnTo>
                    <a:pt x="213053" y="1719672"/>
                  </a:lnTo>
                  <a:lnTo>
                    <a:pt x="187022" y="1683217"/>
                  </a:lnTo>
                  <a:lnTo>
                    <a:pt x="162492" y="1645657"/>
                  </a:lnTo>
                  <a:lnTo>
                    <a:pt x="139505" y="1607034"/>
                  </a:lnTo>
                  <a:lnTo>
                    <a:pt x="118105" y="1567393"/>
                  </a:lnTo>
                  <a:lnTo>
                    <a:pt x="98337" y="1526776"/>
                  </a:lnTo>
                  <a:lnTo>
                    <a:pt x="80244" y="1485229"/>
                  </a:lnTo>
                  <a:lnTo>
                    <a:pt x="63869" y="1442794"/>
                  </a:lnTo>
                  <a:lnTo>
                    <a:pt x="49257" y="1399516"/>
                  </a:lnTo>
                  <a:lnTo>
                    <a:pt x="36451" y="1355437"/>
                  </a:lnTo>
                  <a:lnTo>
                    <a:pt x="25496" y="1310603"/>
                  </a:lnTo>
                  <a:lnTo>
                    <a:pt x="16434" y="1265057"/>
                  </a:lnTo>
                  <a:lnTo>
                    <a:pt x="9309" y="1218841"/>
                  </a:lnTo>
                  <a:lnTo>
                    <a:pt x="4166" y="1172001"/>
                  </a:lnTo>
                  <a:lnTo>
                    <a:pt x="1049" y="1124580"/>
                  </a:lnTo>
                  <a:lnTo>
                    <a:pt x="0" y="1076622"/>
                  </a:lnTo>
                  <a:lnTo>
                    <a:pt x="1049" y="1028665"/>
                  </a:lnTo>
                  <a:lnTo>
                    <a:pt x="4166" y="981246"/>
                  </a:lnTo>
                  <a:lnTo>
                    <a:pt x="9309" y="934407"/>
                  </a:lnTo>
                  <a:lnTo>
                    <a:pt x="16434" y="888193"/>
                  </a:lnTo>
                  <a:lnTo>
                    <a:pt x="25496" y="842648"/>
                  </a:lnTo>
                  <a:lnTo>
                    <a:pt x="36451" y="797814"/>
                  </a:lnTo>
                  <a:lnTo>
                    <a:pt x="49257" y="753737"/>
                  </a:lnTo>
                  <a:lnTo>
                    <a:pt x="63869" y="710459"/>
                  </a:lnTo>
                  <a:lnTo>
                    <a:pt x="80244" y="668025"/>
                  </a:lnTo>
                  <a:lnTo>
                    <a:pt x="98337" y="626478"/>
                  </a:lnTo>
                  <a:lnTo>
                    <a:pt x="118105" y="585862"/>
                  </a:lnTo>
                  <a:lnTo>
                    <a:pt x="139505" y="546221"/>
                  </a:lnTo>
                  <a:lnTo>
                    <a:pt x="162492" y="507598"/>
                  </a:lnTo>
                  <a:lnTo>
                    <a:pt x="187022" y="470038"/>
                  </a:lnTo>
                  <a:lnTo>
                    <a:pt x="213053" y="433584"/>
                  </a:lnTo>
                  <a:lnTo>
                    <a:pt x="240540" y="398279"/>
                  </a:lnTo>
                  <a:lnTo>
                    <a:pt x="269439" y="364169"/>
                  </a:lnTo>
                  <a:lnTo>
                    <a:pt x="299707" y="331295"/>
                  </a:lnTo>
                  <a:lnTo>
                    <a:pt x="331299" y="299703"/>
                  </a:lnTo>
                  <a:lnTo>
                    <a:pt x="364173" y="269435"/>
                  </a:lnTo>
                  <a:lnTo>
                    <a:pt x="398284" y="240536"/>
                  </a:lnTo>
                  <a:lnTo>
                    <a:pt x="433589" y="213050"/>
                  </a:lnTo>
                  <a:lnTo>
                    <a:pt x="470043" y="187020"/>
                  </a:lnTo>
                  <a:lnTo>
                    <a:pt x="507604" y="162489"/>
                  </a:lnTo>
                  <a:lnTo>
                    <a:pt x="546227" y="139503"/>
                  </a:lnTo>
                  <a:lnTo>
                    <a:pt x="585868" y="118104"/>
                  </a:lnTo>
                  <a:lnTo>
                    <a:pt x="626485" y="98335"/>
                  </a:lnTo>
                  <a:lnTo>
                    <a:pt x="668032" y="80242"/>
                  </a:lnTo>
                  <a:lnTo>
                    <a:pt x="710466" y="63868"/>
                  </a:lnTo>
                  <a:lnTo>
                    <a:pt x="753744" y="49256"/>
                  </a:lnTo>
                  <a:lnTo>
                    <a:pt x="797822" y="36451"/>
                  </a:lnTo>
                  <a:lnTo>
                    <a:pt x="842655" y="25495"/>
                  </a:lnTo>
                  <a:lnTo>
                    <a:pt x="888201" y="16433"/>
                  </a:lnTo>
                  <a:lnTo>
                    <a:pt x="934415" y="9309"/>
                  </a:lnTo>
                  <a:lnTo>
                    <a:pt x="981254" y="4166"/>
                  </a:lnTo>
                  <a:lnTo>
                    <a:pt x="1028673" y="1049"/>
                  </a:lnTo>
                  <a:lnTo>
                    <a:pt x="1076630" y="0"/>
                  </a:lnTo>
                  <a:lnTo>
                    <a:pt x="1124587" y="1049"/>
                  </a:lnTo>
                  <a:lnTo>
                    <a:pt x="1172006" y="4166"/>
                  </a:lnTo>
                  <a:lnTo>
                    <a:pt x="1218845" y="9309"/>
                  </a:lnTo>
                  <a:lnTo>
                    <a:pt x="1265059" y="16433"/>
                  </a:lnTo>
                  <a:lnTo>
                    <a:pt x="1310605" y="25495"/>
                  </a:lnTo>
                  <a:lnTo>
                    <a:pt x="1355439" y="36451"/>
                  </a:lnTo>
                  <a:lnTo>
                    <a:pt x="1399516" y="49256"/>
                  </a:lnTo>
                  <a:lnTo>
                    <a:pt x="1442794" y="63868"/>
                  </a:lnTo>
                  <a:lnTo>
                    <a:pt x="1485228" y="80242"/>
                  </a:lnTo>
                  <a:lnTo>
                    <a:pt x="1526776" y="98335"/>
                  </a:lnTo>
                  <a:lnTo>
                    <a:pt x="1567392" y="118104"/>
                  </a:lnTo>
                  <a:lnTo>
                    <a:pt x="1607033" y="139503"/>
                  </a:lnTo>
                  <a:lnTo>
                    <a:pt x="1645656" y="162489"/>
                  </a:lnTo>
                  <a:lnTo>
                    <a:pt x="1683217" y="187020"/>
                  </a:lnTo>
                  <a:lnTo>
                    <a:pt x="1719671" y="213050"/>
                  </a:lnTo>
                  <a:lnTo>
                    <a:pt x="1754976" y="240536"/>
                  </a:lnTo>
                  <a:lnTo>
                    <a:pt x="1789087" y="269435"/>
                  </a:lnTo>
                  <a:lnTo>
                    <a:pt x="1821961" y="299703"/>
                  </a:lnTo>
                  <a:lnTo>
                    <a:pt x="1853554" y="331295"/>
                  </a:lnTo>
                  <a:lnTo>
                    <a:pt x="1883821" y="364169"/>
                  </a:lnTo>
                  <a:lnTo>
                    <a:pt x="1912720" y="398279"/>
                  </a:lnTo>
                  <a:lnTo>
                    <a:pt x="1940207" y="433584"/>
                  </a:lnTo>
                  <a:lnTo>
                    <a:pt x="1966238" y="470038"/>
                  </a:lnTo>
                  <a:lnTo>
                    <a:pt x="1990768" y="507598"/>
                  </a:lnTo>
                  <a:lnTo>
                    <a:pt x="2013755" y="546221"/>
                  </a:lnTo>
                  <a:lnTo>
                    <a:pt x="2035155" y="585862"/>
                  </a:lnTo>
                  <a:lnTo>
                    <a:pt x="2054923" y="626478"/>
                  </a:lnTo>
                  <a:lnTo>
                    <a:pt x="2073017" y="668025"/>
                  </a:lnTo>
                  <a:lnTo>
                    <a:pt x="2089391" y="710459"/>
                  </a:lnTo>
                  <a:lnTo>
                    <a:pt x="2104003" y="753737"/>
                  </a:lnTo>
                  <a:lnTo>
                    <a:pt x="2116809" y="797814"/>
                  </a:lnTo>
                  <a:lnTo>
                    <a:pt x="2127765" y="842648"/>
                  </a:lnTo>
                  <a:lnTo>
                    <a:pt x="2136826" y="888193"/>
                  </a:lnTo>
                  <a:lnTo>
                    <a:pt x="2143951" y="934407"/>
                  </a:lnTo>
                  <a:lnTo>
                    <a:pt x="2149094" y="981246"/>
                  </a:lnTo>
                  <a:lnTo>
                    <a:pt x="2152212" y="1028665"/>
                  </a:lnTo>
                  <a:lnTo>
                    <a:pt x="2153261" y="1076622"/>
                  </a:lnTo>
                  <a:lnTo>
                    <a:pt x="2152212" y="1124580"/>
                  </a:lnTo>
                  <a:lnTo>
                    <a:pt x="2149094" y="1172001"/>
                  </a:lnTo>
                  <a:lnTo>
                    <a:pt x="2143951" y="1218841"/>
                  </a:lnTo>
                  <a:lnTo>
                    <a:pt x="2136826" y="1265057"/>
                  </a:lnTo>
                  <a:lnTo>
                    <a:pt x="2127765" y="1310603"/>
                  </a:lnTo>
                  <a:lnTo>
                    <a:pt x="2116809" y="1355437"/>
                  </a:lnTo>
                  <a:lnTo>
                    <a:pt x="2104003" y="1399516"/>
                  </a:lnTo>
                  <a:lnTo>
                    <a:pt x="2089391" y="1442794"/>
                  </a:lnTo>
                  <a:lnTo>
                    <a:pt x="2073017" y="1485229"/>
                  </a:lnTo>
                  <a:lnTo>
                    <a:pt x="2054923" y="1526776"/>
                  </a:lnTo>
                  <a:lnTo>
                    <a:pt x="2035155" y="1567393"/>
                  </a:lnTo>
                  <a:lnTo>
                    <a:pt x="2013755" y="1607034"/>
                  </a:lnTo>
                  <a:lnTo>
                    <a:pt x="1990768" y="1645657"/>
                  </a:lnTo>
                  <a:lnTo>
                    <a:pt x="1966238" y="1683217"/>
                  </a:lnTo>
                  <a:lnTo>
                    <a:pt x="1940207" y="1719672"/>
                  </a:lnTo>
                  <a:lnTo>
                    <a:pt x="1912720" y="1754976"/>
                  </a:lnTo>
                  <a:lnTo>
                    <a:pt x="1883821" y="1789087"/>
                  </a:lnTo>
                  <a:lnTo>
                    <a:pt x="1853554" y="1821961"/>
                  </a:lnTo>
                  <a:lnTo>
                    <a:pt x="1821961" y="1853553"/>
                  </a:lnTo>
                  <a:lnTo>
                    <a:pt x="1789087" y="1883820"/>
                  </a:lnTo>
                  <a:lnTo>
                    <a:pt x="1754976" y="1912719"/>
                  </a:lnTo>
                  <a:lnTo>
                    <a:pt x="1719671" y="1940205"/>
                  </a:lnTo>
                  <a:lnTo>
                    <a:pt x="1683217" y="1966235"/>
                  </a:lnTo>
                  <a:lnTo>
                    <a:pt x="1645656" y="1990765"/>
                  </a:lnTo>
                  <a:lnTo>
                    <a:pt x="1607033" y="2013752"/>
                  </a:lnTo>
                  <a:lnTo>
                    <a:pt x="1567392" y="2035151"/>
                  </a:lnTo>
                  <a:lnTo>
                    <a:pt x="1526776" y="2054918"/>
                  </a:lnTo>
                  <a:lnTo>
                    <a:pt x="1485228" y="2073011"/>
                  </a:lnTo>
                  <a:lnTo>
                    <a:pt x="1442794" y="2089385"/>
                  </a:lnTo>
                  <a:lnTo>
                    <a:pt x="1399516" y="2103997"/>
                  </a:lnTo>
                  <a:lnTo>
                    <a:pt x="1355439" y="2116802"/>
                  </a:lnTo>
                  <a:lnTo>
                    <a:pt x="1310605" y="2127758"/>
                  </a:lnTo>
                  <a:lnTo>
                    <a:pt x="1265059" y="2136819"/>
                  </a:lnTo>
                  <a:lnTo>
                    <a:pt x="1218845" y="2143943"/>
                  </a:lnTo>
                  <a:lnTo>
                    <a:pt x="1172006" y="2149086"/>
                  </a:lnTo>
                  <a:lnTo>
                    <a:pt x="1124587" y="2152204"/>
                  </a:lnTo>
                  <a:lnTo>
                    <a:pt x="1076630" y="2153253"/>
                  </a:lnTo>
                  <a:close/>
                </a:path>
              </a:pathLst>
            </a:custGeom>
            <a:ln w="1993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4548517" y="3440137"/>
              <a:ext cx="1435735" cy="1435735"/>
            </a:xfrm>
            <a:custGeom>
              <a:avLst/>
              <a:gdLst/>
              <a:ahLst/>
              <a:cxnLst/>
              <a:rect l="l" t="t" r="r" b="b"/>
              <a:pathLst>
                <a:path w="1435735" h="1435735">
                  <a:moveTo>
                    <a:pt x="717753" y="0"/>
                  </a:moveTo>
                  <a:lnTo>
                    <a:pt x="670560" y="1526"/>
                  </a:lnTo>
                  <a:lnTo>
                    <a:pt x="624183" y="6043"/>
                  </a:lnTo>
                  <a:lnTo>
                    <a:pt x="578715" y="13456"/>
                  </a:lnTo>
                  <a:lnTo>
                    <a:pt x="534251" y="23670"/>
                  </a:lnTo>
                  <a:lnTo>
                    <a:pt x="490887" y="36591"/>
                  </a:lnTo>
                  <a:lnTo>
                    <a:pt x="448716" y="52124"/>
                  </a:lnTo>
                  <a:lnTo>
                    <a:pt x="407832" y="70174"/>
                  </a:lnTo>
                  <a:lnTo>
                    <a:pt x="368332" y="90647"/>
                  </a:lnTo>
                  <a:lnTo>
                    <a:pt x="330308" y="113449"/>
                  </a:lnTo>
                  <a:lnTo>
                    <a:pt x="293857" y="138484"/>
                  </a:lnTo>
                  <a:lnTo>
                    <a:pt x="259071" y="165658"/>
                  </a:lnTo>
                  <a:lnTo>
                    <a:pt x="226047" y="194877"/>
                  </a:lnTo>
                  <a:lnTo>
                    <a:pt x="194877" y="226047"/>
                  </a:lnTo>
                  <a:lnTo>
                    <a:pt x="165658" y="259071"/>
                  </a:lnTo>
                  <a:lnTo>
                    <a:pt x="138484" y="293857"/>
                  </a:lnTo>
                  <a:lnTo>
                    <a:pt x="113449" y="330308"/>
                  </a:lnTo>
                  <a:lnTo>
                    <a:pt x="90647" y="368332"/>
                  </a:lnTo>
                  <a:lnTo>
                    <a:pt x="70174" y="407832"/>
                  </a:lnTo>
                  <a:lnTo>
                    <a:pt x="52124" y="448716"/>
                  </a:lnTo>
                  <a:lnTo>
                    <a:pt x="36591" y="490887"/>
                  </a:lnTo>
                  <a:lnTo>
                    <a:pt x="23670" y="534251"/>
                  </a:lnTo>
                  <a:lnTo>
                    <a:pt x="13456" y="578715"/>
                  </a:lnTo>
                  <a:lnTo>
                    <a:pt x="6043" y="624183"/>
                  </a:lnTo>
                  <a:lnTo>
                    <a:pt x="1526" y="670560"/>
                  </a:lnTo>
                  <a:lnTo>
                    <a:pt x="0" y="717753"/>
                  </a:lnTo>
                  <a:lnTo>
                    <a:pt x="1526" y="764944"/>
                  </a:lnTo>
                  <a:lnTo>
                    <a:pt x="6043" y="811320"/>
                  </a:lnTo>
                  <a:lnTo>
                    <a:pt x="13456" y="856787"/>
                  </a:lnTo>
                  <a:lnTo>
                    <a:pt x="23670" y="901250"/>
                  </a:lnTo>
                  <a:lnTo>
                    <a:pt x="36591" y="944614"/>
                  </a:lnTo>
                  <a:lnTo>
                    <a:pt x="52124" y="986785"/>
                  </a:lnTo>
                  <a:lnTo>
                    <a:pt x="70174" y="1027667"/>
                  </a:lnTo>
                  <a:lnTo>
                    <a:pt x="90647" y="1067168"/>
                  </a:lnTo>
                  <a:lnTo>
                    <a:pt x="113449" y="1105191"/>
                  </a:lnTo>
                  <a:lnTo>
                    <a:pt x="138484" y="1141643"/>
                  </a:lnTo>
                  <a:lnTo>
                    <a:pt x="165658" y="1176429"/>
                  </a:lnTo>
                  <a:lnTo>
                    <a:pt x="194877" y="1209454"/>
                  </a:lnTo>
                  <a:lnTo>
                    <a:pt x="226047" y="1240623"/>
                  </a:lnTo>
                  <a:lnTo>
                    <a:pt x="259071" y="1269843"/>
                  </a:lnTo>
                  <a:lnTo>
                    <a:pt x="293857" y="1297018"/>
                  </a:lnTo>
                  <a:lnTo>
                    <a:pt x="330308" y="1322054"/>
                  </a:lnTo>
                  <a:lnTo>
                    <a:pt x="368332" y="1344856"/>
                  </a:lnTo>
                  <a:lnTo>
                    <a:pt x="407832" y="1365329"/>
                  </a:lnTo>
                  <a:lnTo>
                    <a:pt x="448716" y="1383380"/>
                  </a:lnTo>
                  <a:lnTo>
                    <a:pt x="490887" y="1398913"/>
                  </a:lnTo>
                  <a:lnTo>
                    <a:pt x="534251" y="1411834"/>
                  </a:lnTo>
                  <a:lnTo>
                    <a:pt x="578715" y="1422049"/>
                  </a:lnTo>
                  <a:lnTo>
                    <a:pt x="624183" y="1429462"/>
                  </a:lnTo>
                  <a:lnTo>
                    <a:pt x="670560" y="1433979"/>
                  </a:lnTo>
                  <a:lnTo>
                    <a:pt x="717753" y="1435506"/>
                  </a:lnTo>
                  <a:lnTo>
                    <a:pt x="764945" y="1433979"/>
                  </a:lnTo>
                  <a:lnTo>
                    <a:pt x="811323" y="1429462"/>
                  </a:lnTo>
                  <a:lnTo>
                    <a:pt x="856790" y="1422049"/>
                  </a:lnTo>
                  <a:lnTo>
                    <a:pt x="901254" y="1411834"/>
                  </a:lnTo>
                  <a:lnTo>
                    <a:pt x="944619" y="1398913"/>
                  </a:lnTo>
                  <a:lnTo>
                    <a:pt x="986790" y="1383380"/>
                  </a:lnTo>
                  <a:lnTo>
                    <a:pt x="1027673" y="1365329"/>
                  </a:lnTo>
                  <a:lnTo>
                    <a:pt x="1067174" y="1344856"/>
                  </a:lnTo>
                  <a:lnTo>
                    <a:pt x="1105197" y="1322054"/>
                  </a:lnTo>
                  <a:lnTo>
                    <a:pt x="1141649" y="1297018"/>
                  </a:lnTo>
                  <a:lnTo>
                    <a:pt x="1176434" y="1269843"/>
                  </a:lnTo>
                  <a:lnTo>
                    <a:pt x="1209459" y="1240623"/>
                  </a:lnTo>
                  <a:lnTo>
                    <a:pt x="1240628" y="1209454"/>
                  </a:lnTo>
                  <a:lnTo>
                    <a:pt x="1269847" y="1176429"/>
                  </a:lnTo>
                  <a:lnTo>
                    <a:pt x="1297021" y="1141643"/>
                  </a:lnTo>
                  <a:lnTo>
                    <a:pt x="1322057" y="1105191"/>
                  </a:lnTo>
                  <a:lnTo>
                    <a:pt x="1344858" y="1067168"/>
                  </a:lnTo>
                  <a:lnTo>
                    <a:pt x="1365331" y="1027667"/>
                  </a:lnTo>
                  <a:lnTo>
                    <a:pt x="1383382" y="986785"/>
                  </a:lnTo>
                  <a:lnTo>
                    <a:pt x="1398914" y="944614"/>
                  </a:lnTo>
                  <a:lnTo>
                    <a:pt x="1411835" y="901250"/>
                  </a:lnTo>
                  <a:lnTo>
                    <a:pt x="1422049" y="856787"/>
                  </a:lnTo>
                  <a:lnTo>
                    <a:pt x="1429462" y="811320"/>
                  </a:lnTo>
                  <a:lnTo>
                    <a:pt x="1433979" y="764944"/>
                  </a:lnTo>
                  <a:lnTo>
                    <a:pt x="1435506" y="717753"/>
                  </a:lnTo>
                  <a:lnTo>
                    <a:pt x="1433979" y="670560"/>
                  </a:lnTo>
                  <a:lnTo>
                    <a:pt x="1429462" y="624183"/>
                  </a:lnTo>
                  <a:lnTo>
                    <a:pt x="1422049" y="578715"/>
                  </a:lnTo>
                  <a:lnTo>
                    <a:pt x="1411835" y="534251"/>
                  </a:lnTo>
                  <a:lnTo>
                    <a:pt x="1398914" y="490887"/>
                  </a:lnTo>
                  <a:lnTo>
                    <a:pt x="1383382" y="448716"/>
                  </a:lnTo>
                  <a:lnTo>
                    <a:pt x="1365331" y="407832"/>
                  </a:lnTo>
                  <a:lnTo>
                    <a:pt x="1344858" y="368332"/>
                  </a:lnTo>
                  <a:lnTo>
                    <a:pt x="1322057" y="330308"/>
                  </a:lnTo>
                  <a:lnTo>
                    <a:pt x="1297021" y="293857"/>
                  </a:lnTo>
                  <a:lnTo>
                    <a:pt x="1269847" y="259071"/>
                  </a:lnTo>
                  <a:lnTo>
                    <a:pt x="1240628" y="226047"/>
                  </a:lnTo>
                  <a:lnTo>
                    <a:pt x="1209459" y="194877"/>
                  </a:lnTo>
                  <a:lnTo>
                    <a:pt x="1176434" y="165658"/>
                  </a:lnTo>
                  <a:lnTo>
                    <a:pt x="1141649" y="138484"/>
                  </a:lnTo>
                  <a:lnTo>
                    <a:pt x="1105197" y="113449"/>
                  </a:lnTo>
                  <a:lnTo>
                    <a:pt x="1067174" y="90647"/>
                  </a:lnTo>
                  <a:lnTo>
                    <a:pt x="1027673" y="70174"/>
                  </a:lnTo>
                  <a:lnTo>
                    <a:pt x="986790" y="52124"/>
                  </a:lnTo>
                  <a:lnTo>
                    <a:pt x="944619" y="36591"/>
                  </a:lnTo>
                  <a:lnTo>
                    <a:pt x="901254" y="23670"/>
                  </a:lnTo>
                  <a:lnTo>
                    <a:pt x="856790" y="13456"/>
                  </a:lnTo>
                  <a:lnTo>
                    <a:pt x="811323" y="6043"/>
                  </a:lnTo>
                  <a:lnTo>
                    <a:pt x="764945" y="1526"/>
                  </a:lnTo>
                  <a:lnTo>
                    <a:pt x="71775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4548517" y="3440135"/>
              <a:ext cx="1435735" cy="1435735"/>
            </a:xfrm>
            <a:custGeom>
              <a:avLst/>
              <a:gdLst/>
              <a:ahLst/>
              <a:cxnLst/>
              <a:rect l="l" t="t" r="r" b="b"/>
              <a:pathLst>
                <a:path w="1435735" h="1435735">
                  <a:moveTo>
                    <a:pt x="717753" y="1435499"/>
                  </a:moveTo>
                  <a:lnTo>
                    <a:pt x="670561" y="1433972"/>
                  </a:lnTo>
                  <a:lnTo>
                    <a:pt x="624184" y="1429455"/>
                  </a:lnTo>
                  <a:lnTo>
                    <a:pt x="578717" y="1422043"/>
                  </a:lnTo>
                  <a:lnTo>
                    <a:pt x="534254" y="1411829"/>
                  </a:lnTo>
                  <a:lnTo>
                    <a:pt x="490889" y="1398909"/>
                  </a:lnTo>
                  <a:lnTo>
                    <a:pt x="448718" y="1383377"/>
                  </a:lnTo>
                  <a:lnTo>
                    <a:pt x="407835" y="1365327"/>
                  </a:lnTo>
                  <a:lnTo>
                    <a:pt x="368335" y="1344854"/>
                  </a:lnTo>
                  <a:lnTo>
                    <a:pt x="330311" y="1322053"/>
                  </a:lnTo>
                  <a:lnTo>
                    <a:pt x="293859" y="1297018"/>
                  </a:lnTo>
                  <a:lnTo>
                    <a:pt x="259074" y="1269844"/>
                  </a:lnTo>
                  <a:lnTo>
                    <a:pt x="226049" y="1240626"/>
                  </a:lnTo>
                  <a:lnTo>
                    <a:pt x="194880" y="1209457"/>
                  </a:lnTo>
                  <a:lnTo>
                    <a:pt x="165660" y="1176433"/>
                  </a:lnTo>
                  <a:lnTo>
                    <a:pt x="138486" y="1141648"/>
                  </a:lnTo>
                  <a:lnTo>
                    <a:pt x="113450" y="1105196"/>
                  </a:lnTo>
                  <a:lnTo>
                    <a:pt x="90648" y="1067173"/>
                  </a:lnTo>
                  <a:lnTo>
                    <a:pt x="70175" y="1027672"/>
                  </a:lnTo>
                  <a:lnTo>
                    <a:pt x="52125" y="986788"/>
                  </a:lnTo>
                  <a:lnTo>
                    <a:pt x="36592" y="944617"/>
                  </a:lnTo>
                  <a:lnTo>
                    <a:pt x="23671" y="901251"/>
                  </a:lnTo>
                  <a:lnTo>
                    <a:pt x="13456" y="856787"/>
                  </a:lnTo>
                  <a:lnTo>
                    <a:pt x="6043" y="811318"/>
                  </a:lnTo>
                  <a:lnTo>
                    <a:pt x="1526" y="764939"/>
                  </a:lnTo>
                  <a:lnTo>
                    <a:pt x="0" y="717745"/>
                  </a:lnTo>
                  <a:lnTo>
                    <a:pt x="1526" y="670553"/>
                  </a:lnTo>
                  <a:lnTo>
                    <a:pt x="6043" y="624177"/>
                  </a:lnTo>
                  <a:lnTo>
                    <a:pt x="13456" y="578709"/>
                  </a:lnTo>
                  <a:lnTo>
                    <a:pt x="23671" y="534246"/>
                  </a:lnTo>
                  <a:lnTo>
                    <a:pt x="36592" y="490882"/>
                  </a:lnTo>
                  <a:lnTo>
                    <a:pt x="52125" y="448712"/>
                  </a:lnTo>
                  <a:lnTo>
                    <a:pt x="70175" y="407829"/>
                  </a:lnTo>
                  <a:lnTo>
                    <a:pt x="90648" y="368329"/>
                  </a:lnTo>
                  <a:lnTo>
                    <a:pt x="113450" y="330306"/>
                  </a:lnTo>
                  <a:lnTo>
                    <a:pt x="138486" y="293854"/>
                  </a:lnTo>
                  <a:lnTo>
                    <a:pt x="165660" y="259069"/>
                  </a:lnTo>
                  <a:lnTo>
                    <a:pt x="194880" y="226045"/>
                  </a:lnTo>
                  <a:lnTo>
                    <a:pt x="226049" y="194876"/>
                  </a:lnTo>
                  <a:lnTo>
                    <a:pt x="259074" y="165657"/>
                  </a:lnTo>
                  <a:lnTo>
                    <a:pt x="293859" y="138483"/>
                  </a:lnTo>
                  <a:lnTo>
                    <a:pt x="330311" y="113448"/>
                  </a:lnTo>
                  <a:lnTo>
                    <a:pt x="368335" y="90647"/>
                  </a:lnTo>
                  <a:lnTo>
                    <a:pt x="407835" y="70174"/>
                  </a:lnTo>
                  <a:lnTo>
                    <a:pt x="448718" y="52123"/>
                  </a:lnTo>
                  <a:lnTo>
                    <a:pt x="490889" y="36591"/>
                  </a:lnTo>
                  <a:lnTo>
                    <a:pt x="534254" y="23670"/>
                  </a:lnTo>
                  <a:lnTo>
                    <a:pt x="578717" y="13456"/>
                  </a:lnTo>
                  <a:lnTo>
                    <a:pt x="624184" y="6043"/>
                  </a:lnTo>
                  <a:lnTo>
                    <a:pt x="670561" y="1526"/>
                  </a:lnTo>
                  <a:lnTo>
                    <a:pt x="717753" y="0"/>
                  </a:lnTo>
                  <a:lnTo>
                    <a:pt x="764945" y="1526"/>
                  </a:lnTo>
                  <a:lnTo>
                    <a:pt x="811322" y="6043"/>
                  </a:lnTo>
                  <a:lnTo>
                    <a:pt x="856789" y="13456"/>
                  </a:lnTo>
                  <a:lnTo>
                    <a:pt x="901253" y="23670"/>
                  </a:lnTo>
                  <a:lnTo>
                    <a:pt x="944617" y="36591"/>
                  </a:lnTo>
                  <a:lnTo>
                    <a:pt x="986788" y="52123"/>
                  </a:lnTo>
                  <a:lnTo>
                    <a:pt x="1027671" y="70174"/>
                  </a:lnTo>
                  <a:lnTo>
                    <a:pt x="1067172" y="90647"/>
                  </a:lnTo>
                  <a:lnTo>
                    <a:pt x="1105195" y="113448"/>
                  </a:lnTo>
                  <a:lnTo>
                    <a:pt x="1141647" y="138483"/>
                  </a:lnTo>
                  <a:lnTo>
                    <a:pt x="1176433" y="165657"/>
                  </a:lnTo>
                  <a:lnTo>
                    <a:pt x="1209457" y="194876"/>
                  </a:lnTo>
                  <a:lnTo>
                    <a:pt x="1240627" y="226045"/>
                  </a:lnTo>
                  <a:lnTo>
                    <a:pt x="1269846" y="259069"/>
                  </a:lnTo>
                  <a:lnTo>
                    <a:pt x="1297021" y="293854"/>
                  </a:lnTo>
                  <a:lnTo>
                    <a:pt x="1322056" y="330306"/>
                  </a:lnTo>
                  <a:lnTo>
                    <a:pt x="1344858" y="368329"/>
                  </a:lnTo>
                  <a:lnTo>
                    <a:pt x="1365331" y="407829"/>
                  </a:lnTo>
                  <a:lnTo>
                    <a:pt x="1383382" y="448712"/>
                  </a:lnTo>
                  <a:lnTo>
                    <a:pt x="1398915" y="490882"/>
                  </a:lnTo>
                  <a:lnTo>
                    <a:pt x="1411836" y="534246"/>
                  </a:lnTo>
                  <a:lnTo>
                    <a:pt x="1422050" y="578709"/>
                  </a:lnTo>
                  <a:lnTo>
                    <a:pt x="1429463" y="624177"/>
                  </a:lnTo>
                  <a:lnTo>
                    <a:pt x="1433980" y="670553"/>
                  </a:lnTo>
                  <a:lnTo>
                    <a:pt x="1435507" y="717745"/>
                  </a:lnTo>
                  <a:lnTo>
                    <a:pt x="1433980" y="764939"/>
                  </a:lnTo>
                  <a:lnTo>
                    <a:pt x="1429463" y="811318"/>
                  </a:lnTo>
                  <a:lnTo>
                    <a:pt x="1422050" y="856787"/>
                  </a:lnTo>
                  <a:lnTo>
                    <a:pt x="1411836" y="901251"/>
                  </a:lnTo>
                  <a:lnTo>
                    <a:pt x="1398915" y="944617"/>
                  </a:lnTo>
                  <a:lnTo>
                    <a:pt x="1383382" y="986788"/>
                  </a:lnTo>
                  <a:lnTo>
                    <a:pt x="1365331" y="1027672"/>
                  </a:lnTo>
                  <a:lnTo>
                    <a:pt x="1344858" y="1067173"/>
                  </a:lnTo>
                  <a:lnTo>
                    <a:pt x="1322056" y="1105196"/>
                  </a:lnTo>
                  <a:lnTo>
                    <a:pt x="1297021" y="1141648"/>
                  </a:lnTo>
                  <a:lnTo>
                    <a:pt x="1269846" y="1176433"/>
                  </a:lnTo>
                  <a:lnTo>
                    <a:pt x="1240627" y="1209457"/>
                  </a:lnTo>
                  <a:lnTo>
                    <a:pt x="1209457" y="1240626"/>
                  </a:lnTo>
                  <a:lnTo>
                    <a:pt x="1176433" y="1269844"/>
                  </a:lnTo>
                  <a:lnTo>
                    <a:pt x="1141647" y="1297018"/>
                  </a:lnTo>
                  <a:lnTo>
                    <a:pt x="1105195" y="1322053"/>
                  </a:lnTo>
                  <a:lnTo>
                    <a:pt x="1067172" y="1344854"/>
                  </a:lnTo>
                  <a:lnTo>
                    <a:pt x="1027671" y="1365327"/>
                  </a:lnTo>
                  <a:lnTo>
                    <a:pt x="986788" y="1383377"/>
                  </a:lnTo>
                  <a:lnTo>
                    <a:pt x="944617" y="1398909"/>
                  </a:lnTo>
                  <a:lnTo>
                    <a:pt x="901253" y="1411829"/>
                  </a:lnTo>
                  <a:lnTo>
                    <a:pt x="856789" y="1422043"/>
                  </a:lnTo>
                  <a:lnTo>
                    <a:pt x="811322" y="1429455"/>
                  </a:lnTo>
                  <a:lnTo>
                    <a:pt x="764945" y="1433972"/>
                  </a:lnTo>
                  <a:lnTo>
                    <a:pt x="717753" y="1435499"/>
                  </a:lnTo>
                  <a:close/>
                </a:path>
              </a:pathLst>
            </a:custGeom>
            <a:ln w="1993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8" name="object 8"/>
            <p:cNvSpPr/>
            <p:nvPr/>
          </p:nvSpPr>
          <p:spPr>
            <a:xfrm>
              <a:off x="4907394" y="3799014"/>
              <a:ext cx="718185" cy="718185"/>
            </a:xfrm>
            <a:custGeom>
              <a:avLst/>
              <a:gdLst/>
              <a:ahLst/>
              <a:cxnLst/>
              <a:rect l="l" t="t" r="r" b="b"/>
              <a:pathLst>
                <a:path w="718185" h="718185">
                  <a:moveTo>
                    <a:pt x="358876" y="0"/>
                  </a:moveTo>
                  <a:lnTo>
                    <a:pt x="310180" y="3275"/>
                  </a:lnTo>
                  <a:lnTo>
                    <a:pt x="263475" y="12818"/>
                  </a:lnTo>
                  <a:lnTo>
                    <a:pt x="219188" y="28201"/>
                  </a:lnTo>
                  <a:lnTo>
                    <a:pt x="177747" y="48995"/>
                  </a:lnTo>
                  <a:lnTo>
                    <a:pt x="139580" y="74774"/>
                  </a:lnTo>
                  <a:lnTo>
                    <a:pt x="105114" y="105109"/>
                  </a:lnTo>
                  <a:lnTo>
                    <a:pt x="74778" y="139574"/>
                  </a:lnTo>
                  <a:lnTo>
                    <a:pt x="48998" y="177741"/>
                  </a:lnTo>
                  <a:lnTo>
                    <a:pt x="28203" y="219182"/>
                  </a:lnTo>
                  <a:lnTo>
                    <a:pt x="12819" y="263470"/>
                  </a:lnTo>
                  <a:lnTo>
                    <a:pt x="3276" y="310177"/>
                  </a:lnTo>
                  <a:lnTo>
                    <a:pt x="0" y="358876"/>
                  </a:lnTo>
                  <a:lnTo>
                    <a:pt x="3276" y="407572"/>
                  </a:lnTo>
                  <a:lnTo>
                    <a:pt x="12819" y="454278"/>
                  </a:lnTo>
                  <a:lnTo>
                    <a:pt x="28203" y="498565"/>
                  </a:lnTo>
                  <a:lnTo>
                    <a:pt x="48998" y="540005"/>
                  </a:lnTo>
                  <a:lnTo>
                    <a:pt x="74778" y="578172"/>
                  </a:lnTo>
                  <a:lnTo>
                    <a:pt x="105114" y="612638"/>
                  </a:lnTo>
                  <a:lnTo>
                    <a:pt x="139580" y="642974"/>
                  </a:lnTo>
                  <a:lnTo>
                    <a:pt x="177747" y="668754"/>
                  </a:lnTo>
                  <a:lnTo>
                    <a:pt x="219188" y="689550"/>
                  </a:lnTo>
                  <a:lnTo>
                    <a:pt x="263475" y="704933"/>
                  </a:lnTo>
                  <a:lnTo>
                    <a:pt x="310180" y="714476"/>
                  </a:lnTo>
                  <a:lnTo>
                    <a:pt x="358876" y="717753"/>
                  </a:lnTo>
                  <a:lnTo>
                    <a:pt x="407572" y="714476"/>
                  </a:lnTo>
                  <a:lnTo>
                    <a:pt x="454278" y="704933"/>
                  </a:lnTo>
                  <a:lnTo>
                    <a:pt x="498565" y="689550"/>
                  </a:lnTo>
                  <a:lnTo>
                    <a:pt x="540005" y="668754"/>
                  </a:lnTo>
                  <a:lnTo>
                    <a:pt x="578172" y="642974"/>
                  </a:lnTo>
                  <a:lnTo>
                    <a:pt x="612638" y="612638"/>
                  </a:lnTo>
                  <a:lnTo>
                    <a:pt x="642974" y="578172"/>
                  </a:lnTo>
                  <a:lnTo>
                    <a:pt x="668754" y="540005"/>
                  </a:lnTo>
                  <a:lnTo>
                    <a:pt x="689550" y="498565"/>
                  </a:lnTo>
                  <a:lnTo>
                    <a:pt x="704933" y="454278"/>
                  </a:lnTo>
                  <a:lnTo>
                    <a:pt x="714476" y="407572"/>
                  </a:lnTo>
                  <a:lnTo>
                    <a:pt x="717753" y="358876"/>
                  </a:lnTo>
                  <a:lnTo>
                    <a:pt x="714476" y="310177"/>
                  </a:lnTo>
                  <a:lnTo>
                    <a:pt x="704933" y="263470"/>
                  </a:lnTo>
                  <a:lnTo>
                    <a:pt x="689550" y="219182"/>
                  </a:lnTo>
                  <a:lnTo>
                    <a:pt x="668754" y="177741"/>
                  </a:lnTo>
                  <a:lnTo>
                    <a:pt x="642974" y="139574"/>
                  </a:lnTo>
                  <a:lnTo>
                    <a:pt x="612638" y="105109"/>
                  </a:lnTo>
                  <a:lnTo>
                    <a:pt x="578172" y="74774"/>
                  </a:lnTo>
                  <a:lnTo>
                    <a:pt x="540005" y="48995"/>
                  </a:lnTo>
                  <a:lnTo>
                    <a:pt x="498565" y="28201"/>
                  </a:lnTo>
                  <a:lnTo>
                    <a:pt x="454278" y="12818"/>
                  </a:lnTo>
                  <a:lnTo>
                    <a:pt x="407572" y="3275"/>
                  </a:lnTo>
                  <a:lnTo>
                    <a:pt x="358876" y="0"/>
                  </a:lnTo>
                  <a:close/>
                </a:path>
              </a:pathLst>
            </a:custGeom>
            <a:solidFill>
              <a:srgbClr val="85B3FF"/>
            </a:solidFill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4907394" y="3799004"/>
              <a:ext cx="718185" cy="718185"/>
            </a:xfrm>
            <a:custGeom>
              <a:avLst/>
              <a:gdLst/>
              <a:ahLst/>
              <a:cxnLst/>
              <a:rect l="l" t="t" r="r" b="b"/>
              <a:pathLst>
                <a:path w="718185" h="718185">
                  <a:moveTo>
                    <a:pt x="358876" y="717753"/>
                  </a:moveTo>
                  <a:lnTo>
                    <a:pt x="310179" y="714477"/>
                  </a:lnTo>
                  <a:lnTo>
                    <a:pt x="263474" y="704934"/>
                  </a:lnTo>
                  <a:lnTo>
                    <a:pt x="219186" y="689551"/>
                  </a:lnTo>
                  <a:lnTo>
                    <a:pt x="177745" y="668755"/>
                  </a:lnTo>
                  <a:lnTo>
                    <a:pt x="139578" y="642976"/>
                  </a:lnTo>
                  <a:lnTo>
                    <a:pt x="105113" y="612640"/>
                  </a:lnTo>
                  <a:lnTo>
                    <a:pt x="74777" y="578174"/>
                  </a:lnTo>
                  <a:lnTo>
                    <a:pt x="48997" y="540007"/>
                  </a:lnTo>
                  <a:lnTo>
                    <a:pt x="28202" y="498566"/>
                  </a:lnTo>
                  <a:lnTo>
                    <a:pt x="12819" y="454279"/>
                  </a:lnTo>
                  <a:lnTo>
                    <a:pt x="3276" y="407573"/>
                  </a:lnTo>
                  <a:lnTo>
                    <a:pt x="0" y="358876"/>
                  </a:lnTo>
                  <a:lnTo>
                    <a:pt x="3276" y="310179"/>
                  </a:lnTo>
                  <a:lnTo>
                    <a:pt x="12819" y="263474"/>
                  </a:lnTo>
                  <a:lnTo>
                    <a:pt x="28202" y="219186"/>
                  </a:lnTo>
                  <a:lnTo>
                    <a:pt x="48997" y="177745"/>
                  </a:lnTo>
                  <a:lnTo>
                    <a:pt x="74777" y="139578"/>
                  </a:lnTo>
                  <a:lnTo>
                    <a:pt x="105113" y="105113"/>
                  </a:lnTo>
                  <a:lnTo>
                    <a:pt x="139578" y="74777"/>
                  </a:lnTo>
                  <a:lnTo>
                    <a:pt x="177745" y="48997"/>
                  </a:lnTo>
                  <a:lnTo>
                    <a:pt x="219186" y="28202"/>
                  </a:lnTo>
                  <a:lnTo>
                    <a:pt x="263474" y="12819"/>
                  </a:lnTo>
                  <a:lnTo>
                    <a:pt x="310179" y="3276"/>
                  </a:lnTo>
                  <a:lnTo>
                    <a:pt x="358876" y="0"/>
                  </a:lnTo>
                  <a:lnTo>
                    <a:pt x="407573" y="3276"/>
                  </a:lnTo>
                  <a:lnTo>
                    <a:pt x="454279" y="12819"/>
                  </a:lnTo>
                  <a:lnTo>
                    <a:pt x="498566" y="28202"/>
                  </a:lnTo>
                  <a:lnTo>
                    <a:pt x="540007" y="48997"/>
                  </a:lnTo>
                  <a:lnTo>
                    <a:pt x="578174" y="74777"/>
                  </a:lnTo>
                  <a:lnTo>
                    <a:pt x="612640" y="105113"/>
                  </a:lnTo>
                  <a:lnTo>
                    <a:pt x="642976" y="139578"/>
                  </a:lnTo>
                  <a:lnTo>
                    <a:pt x="668755" y="177745"/>
                  </a:lnTo>
                  <a:lnTo>
                    <a:pt x="689551" y="219186"/>
                  </a:lnTo>
                  <a:lnTo>
                    <a:pt x="704934" y="263474"/>
                  </a:lnTo>
                  <a:lnTo>
                    <a:pt x="714477" y="310179"/>
                  </a:lnTo>
                  <a:lnTo>
                    <a:pt x="717753" y="358876"/>
                  </a:lnTo>
                  <a:lnTo>
                    <a:pt x="714477" y="407573"/>
                  </a:lnTo>
                  <a:lnTo>
                    <a:pt x="704934" y="454279"/>
                  </a:lnTo>
                  <a:lnTo>
                    <a:pt x="689551" y="498566"/>
                  </a:lnTo>
                  <a:lnTo>
                    <a:pt x="668755" y="540007"/>
                  </a:lnTo>
                  <a:lnTo>
                    <a:pt x="642976" y="578174"/>
                  </a:lnTo>
                  <a:lnTo>
                    <a:pt x="612640" y="612640"/>
                  </a:lnTo>
                  <a:lnTo>
                    <a:pt x="578174" y="642976"/>
                  </a:lnTo>
                  <a:lnTo>
                    <a:pt x="540007" y="668755"/>
                  </a:lnTo>
                  <a:lnTo>
                    <a:pt x="498566" y="689551"/>
                  </a:lnTo>
                  <a:lnTo>
                    <a:pt x="454279" y="704934"/>
                  </a:lnTo>
                  <a:lnTo>
                    <a:pt x="407573" y="714477"/>
                  </a:lnTo>
                  <a:lnTo>
                    <a:pt x="358876" y="717753"/>
                  </a:lnTo>
                  <a:close/>
                </a:path>
              </a:pathLst>
            </a:custGeom>
            <a:ln w="1993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5052938" y="3962831"/>
              <a:ext cx="472521" cy="49245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</p:grpSp>
      <p:grpSp>
        <p:nvGrpSpPr>
          <p:cNvPr id="11" name="object 11"/>
          <p:cNvGrpSpPr/>
          <p:nvPr/>
        </p:nvGrpSpPr>
        <p:grpSpPr>
          <a:xfrm>
            <a:off x="5202840" y="1907165"/>
            <a:ext cx="2032843" cy="2032843"/>
            <a:chOff x="7399594" y="2712412"/>
            <a:chExt cx="2891155" cy="2891155"/>
          </a:xfrm>
        </p:grpSpPr>
        <p:sp>
          <p:nvSpPr>
            <p:cNvPr id="12" name="object 12"/>
            <p:cNvSpPr/>
            <p:nvPr/>
          </p:nvSpPr>
          <p:spPr>
            <a:xfrm>
              <a:off x="7409563" y="2722381"/>
              <a:ext cx="2871470" cy="2871470"/>
            </a:xfrm>
            <a:custGeom>
              <a:avLst/>
              <a:gdLst/>
              <a:ahLst/>
              <a:cxnLst/>
              <a:rect l="l" t="t" r="r" b="b"/>
              <a:pathLst>
                <a:path w="2871470" h="2871470">
                  <a:moveTo>
                    <a:pt x="1435507" y="2871006"/>
                  </a:moveTo>
                  <a:lnTo>
                    <a:pt x="1387159" y="2870208"/>
                  </a:lnTo>
                  <a:lnTo>
                    <a:pt x="1339211" y="2867828"/>
                  </a:lnTo>
                  <a:lnTo>
                    <a:pt x="1291688" y="2863892"/>
                  </a:lnTo>
                  <a:lnTo>
                    <a:pt x="1244617" y="2858426"/>
                  </a:lnTo>
                  <a:lnTo>
                    <a:pt x="1198020" y="2851454"/>
                  </a:lnTo>
                  <a:lnTo>
                    <a:pt x="1151925" y="2843002"/>
                  </a:lnTo>
                  <a:lnTo>
                    <a:pt x="1106355" y="2833094"/>
                  </a:lnTo>
                  <a:lnTo>
                    <a:pt x="1061337" y="2821756"/>
                  </a:lnTo>
                  <a:lnTo>
                    <a:pt x="1016894" y="2809013"/>
                  </a:lnTo>
                  <a:lnTo>
                    <a:pt x="973053" y="2794890"/>
                  </a:lnTo>
                  <a:lnTo>
                    <a:pt x="929838" y="2779413"/>
                  </a:lnTo>
                  <a:lnTo>
                    <a:pt x="887275" y="2762605"/>
                  </a:lnTo>
                  <a:lnTo>
                    <a:pt x="845388" y="2744493"/>
                  </a:lnTo>
                  <a:lnTo>
                    <a:pt x="804203" y="2725102"/>
                  </a:lnTo>
                  <a:lnTo>
                    <a:pt x="763745" y="2704456"/>
                  </a:lnTo>
                  <a:lnTo>
                    <a:pt x="724038" y="2682580"/>
                  </a:lnTo>
                  <a:lnTo>
                    <a:pt x="685109" y="2659501"/>
                  </a:lnTo>
                  <a:lnTo>
                    <a:pt x="646982" y="2635243"/>
                  </a:lnTo>
                  <a:lnTo>
                    <a:pt x="609683" y="2609830"/>
                  </a:lnTo>
                  <a:lnTo>
                    <a:pt x="573236" y="2583289"/>
                  </a:lnTo>
                  <a:lnTo>
                    <a:pt x="537666" y="2555645"/>
                  </a:lnTo>
                  <a:lnTo>
                    <a:pt x="502999" y="2526921"/>
                  </a:lnTo>
                  <a:lnTo>
                    <a:pt x="469260" y="2497145"/>
                  </a:lnTo>
                  <a:lnTo>
                    <a:pt x="436474" y="2466340"/>
                  </a:lnTo>
                  <a:lnTo>
                    <a:pt x="404666" y="2434532"/>
                  </a:lnTo>
                  <a:lnTo>
                    <a:pt x="373861" y="2401746"/>
                  </a:lnTo>
                  <a:lnTo>
                    <a:pt x="344084" y="2368007"/>
                  </a:lnTo>
                  <a:lnTo>
                    <a:pt x="315361" y="2333340"/>
                  </a:lnTo>
                  <a:lnTo>
                    <a:pt x="287717" y="2297770"/>
                  </a:lnTo>
                  <a:lnTo>
                    <a:pt x="261176" y="2261323"/>
                  </a:lnTo>
                  <a:lnTo>
                    <a:pt x="235763" y="2224024"/>
                  </a:lnTo>
                  <a:lnTo>
                    <a:pt x="211505" y="2185897"/>
                  </a:lnTo>
                  <a:lnTo>
                    <a:pt x="188426" y="2146968"/>
                  </a:lnTo>
                  <a:lnTo>
                    <a:pt x="166550" y="2107261"/>
                  </a:lnTo>
                  <a:lnTo>
                    <a:pt x="145904" y="2066803"/>
                  </a:lnTo>
                  <a:lnTo>
                    <a:pt x="126513" y="2025618"/>
                  </a:lnTo>
                  <a:lnTo>
                    <a:pt x="108401" y="1983731"/>
                  </a:lnTo>
                  <a:lnTo>
                    <a:pt x="91593" y="1941168"/>
                  </a:lnTo>
                  <a:lnTo>
                    <a:pt x="76115" y="1897953"/>
                  </a:lnTo>
                  <a:lnTo>
                    <a:pt x="61993" y="1854112"/>
                  </a:lnTo>
                  <a:lnTo>
                    <a:pt x="49250" y="1809669"/>
                  </a:lnTo>
                  <a:lnTo>
                    <a:pt x="37912" y="1764651"/>
                  </a:lnTo>
                  <a:lnTo>
                    <a:pt x="28004" y="1719081"/>
                  </a:lnTo>
                  <a:lnTo>
                    <a:pt x="19552" y="1672986"/>
                  </a:lnTo>
                  <a:lnTo>
                    <a:pt x="12580" y="1626389"/>
                  </a:lnTo>
                  <a:lnTo>
                    <a:pt x="7114" y="1579317"/>
                  </a:lnTo>
                  <a:lnTo>
                    <a:pt x="3178" y="1531795"/>
                  </a:lnTo>
                  <a:lnTo>
                    <a:pt x="798" y="1483847"/>
                  </a:lnTo>
                  <a:lnTo>
                    <a:pt x="0" y="1435499"/>
                  </a:lnTo>
                  <a:lnTo>
                    <a:pt x="798" y="1387152"/>
                  </a:lnTo>
                  <a:lnTo>
                    <a:pt x="3178" y="1339205"/>
                  </a:lnTo>
                  <a:lnTo>
                    <a:pt x="7114" y="1291683"/>
                  </a:lnTo>
                  <a:lnTo>
                    <a:pt x="12580" y="1244612"/>
                  </a:lnTo>
                  <a:lnTo>
                    <a:pt x="19552" y="1198017"/>
                  </a:lnTo>
                  <a:lnTo>
                    <a:pt x="28004" y="1151922"/>
                  </a:lnTo>
                  <a:lnTo>
                    <a:pt x="37912" y="1106353"/>
                  </a:lnTo>
                  <a:lnTo>
                    <a:pt x="49250" y="1061335"/>
                  </a:lnTo>
                  <a:lnTo>
                    <a:pt x="61993" y="1016893"/>
                  </a:lnTo>
                  <a:lnTo>
                    <a:pt x="76115" y="973053"/>
                  </a:lnTo>
                  <a:lnTo>
                    <a:pt x="91593" y="929838"/>
                  </a:lnTo>
                  <a:lnTo>
                    <a:pt x="108401" y="887275"/>
                  </a:lnTo>
                  <a:lnTo>
                    <a:pt x="126513" y="845389"/>
                  </a:lnTo>
                  <a:lnTo>
                    <a:pt x="145904" y="804204"/>
                  </a:lnTo>
                  <a:lnTo>
                    <a:pt x="166550" y="763746"/>
                  </a:lnTo>
                  <a:lnTo>
                    <a:pt x="188426" y="724040"/>
                  </a:lnTo>
                  <a:lnTo>
                    <a:pt x="211505" y="685111"/>
                  </a:lnTo>
                  <a:lnTo>
                    <a:pt x="235763" y="646985"/>
                  </a:lnTo>
                  <a:lnTo>
                    <a:pt x="261176" y="609685"/>
                  </a:lnTo>
                  <a:lnTo>
                    <a:pt x="287717" y="573238"/>
                  </a:lnTo>
                  <a:lnTo>
                    <a:pt x="315361" y="537669"/>
                  </a:lnTo>
                  <a:lnTo>
                    <a:pt x="344084" y="503002"/>
                  </a:lnTo>
                  <a:lnTo>
                    <a:pt x="373861" y="469263"/>
                  </a:lnTo>
                  <a:lnTo>
                    <a:pt x="404666" y="436477"/>
                  </a:lnTo>
                  <a:lnTo>
                    <a:pt x="436474" y="404669"/>
                  </a:lnTo>
                  <a:lnTo>
                    <a:pt x="469260" y="373864"/>
                  </a:lnTo>
                  <a:lnTo>
                    <a:pt x="502999" y="344087"/>
                  </a:lnTo>
                  <a:lnTo>
                    <a:pt x="537666" y="315364"/>
                  </a:lnTo>
                  <a:lnTo>
                    <a:pt x="573236" y="287719"/>
                  </a:lnTo>
                  <a:lnTo>
                    <a:pt x="609683" y="261178"/>
                  </a:lnTo>
                  <a:lnTo>
                    <a:pt x="646982" y="235765"/>
                  </a:lnTo>
                  <a:lnTo>
                    <a:pt x="685109" y="211507"/>
                  </a:lnTo>
                  <a:lnTo>
                    <a:pt x="724038" y="188427"/>
                  </a:lnTo>
                  <a:lnTo>
                    <a:pt x="763745" y="166552"/>
                  </a:lnTo>
                  <a:lnTo>
                    <a:pt x="804203" y="145906"/>
                  </a:lnTo>
                  <a:lnTo>
                    <a:pt x="845388" y="126514"/>
                  </a:lnTo>
                  <a:lnTo>
                    <a:pt x="887275" y="108402"/>
                  </a:lnTo>
                  <a:lnTo>
                    <a:pt x="929838" y="91594"/>
                  </a:lnTo>
                  <a:lnTo>
                    <a:pt x="973053" y="76116"/>
                  </a:lnTo>
                  <a:lnTo>
                    <a:pt x="1016894" y="61993"/>
                  </a:lnTo>
                  <a:lnTo>
                    <a:pt x="1061337" y="49250"/>
                  </a:lnTo>
                  <a:lnTo>
                    <a:pt x="1106355" y="37912"/>
                  </a:lnTo>
                  <a:lnTo>
                    <a:pt x="1151925" y="28004"/>
                  </a:lnTo>
                  <a:lnTo>
                    <a:pt x="1198020" y="19552"/>
                  </a:lnTo>
                  <a:lnTo>
                    <a:pt x="1244617" y="12580"/>
                  </a:lnTo>
                  <a:lnTo>
                    <a:pt x="1291688" y="7114"/>
                  </a:lnTo>
                  <a:lnTo>
                    <a:pt x="1339211" y="3178"/>
                  </a:lnTo>
                  <a:lnTo>
                    <a:pt x="1387159" y="798"/>
                  </a:lnTo>
                  <a:lnTo>
                    <a:pt x="1435507" y="0"/>
                  </a:lnTo>
                  <a:lnTo>
                    <a:pt x="1483854" y="798"/>
                  </a:lnTo>
                  <a:lnTo>
                    <a:pt x="1531801" y="3178"/>
                  </a:lnTo>
                  <a:lnTo>
                    <a:pt x="1579322" y="7114"/>
                  </a:lnTo>
                  <a:lnTo>
                    <a:pt x="1626393" y="12580"/>
                  </a:lnTo>
                  <a:lnTo>
                    <a:pt x="1672989" y="19552"/>
                  </a:lnTo>
                  <a:lnTo>
                    <a:pt x="1719083" y="28004"/>
                  </a:lnTo>
                  <a:lnTo>
                    <a:pt x="1764652" y="37912"/>
                  </a:lnTo>
                  <a:lnTo>
                    <a:pt x="1809671" y="49250"/>
                  </a:lnTo>
                  <a:lnTo>
                    <a:pt x="1854113" y="61993"/>
                  </a:lnTo>
                  <a:lnTo>
                    <a:pt x="1897953" y="76116"/>
                  </a:lnTo>
                  <a:lnTo>
                    <a:pt x="1941168" y="91594"/>
                  </a:lnTo>
                  <a:lnTo>
                    <a:pt x="1983731" y="108402"/>
                  </a:lnTo>
                  <a:lnTo>
                    <a:pt x="2025617" y="126514"/>
                  </a:lnTo>
                  <a:lnTo>
                    <a:pt x="2066802" y="145906"/>
                  </a:lnTo>
                  <a:lnTo>
                    <a:pt x="2107260" y="166552"/>
                  </a:lnTo>
                  <a:lnTo>
                    <a:pt x="2146967" y="188427"/>
                  </a:lnTo>
                  <a:lnTo>
                    <a:pt x="2185896" y="211507"/>
                  </a:lnTo>
                  <a:lnTo>
                    <a:pt x="2224023" y="235765"/>
                  </a:lnTo>
                  <a:lnTo>
                    <a:pt x="2261322" y="261178"/>
                  </a:lnTo>
                  <a:lnTo>
                    <a:pt x="2297770" y="287719"/>
                  </a:lnTo>
                  <a:lnTo>
                    <a:pt x="2333339" y="315364"/>
                  </a:lnTo>
                  <a:lnTo>
                    <a:pt x="2368006" y="344087"/>
                  </a:lnTo>
                  <a:lnTo>
                    <a:pt x="2401746" y="373864"/>
                  </a:lnTo>
                  <a:lnTo>
                    <a:pt x="2434532" y="404669"/>
                  </a:lnTo>
                  <a:lnTo>
                    <a:pt x="2466341" y="436477"/>
                  </a:lnTo>
                  <a:lnTo>
                    <a:pt x="2497146" y="469263"/>
                  </a:lnTo>
                  <a:lnTo>
                    <a:pt x="2526923" y="503002"/>
                  </a:lnTo>
                  <a:lnTo>
                    <a:pt x="2555646" y="537669"/>
                  </a:lnTo>
                  <a:lnTo>
                    <a:pt x="2583291" y="573238"/>
                  </a:lnTo>
                  <a:lnTo>
                    <a:pt x="2609833" y="609685"/>
                  </a:lnTo>
                  <a:lnTo>
                    <a:pt x="2635245" y="646985"/>
                  </a:lnTo>
                  <a:lnTo>
                    <a:pt x="2659504" y="685111"/>
                  </a:lnTo>
                  <a:lnTo>
                    <a:pt x="2682584" y="724040"/>
                  </a:lnTo>
                  <a:lnTo>
                    <a:pt x="2704460" y="763746"/>
                  </a:lnTo>
                  <a:lnTo>
                    <a:pt x="2725106" y="804204"/>
                  </a:lnTo>
                  <a:lnTo>
                    <a:pt x="2744498" y="845389"/>
                  </a:lnTo>
                  <a:lnTo>
                    <a:pt x="2762610" y="887275"/>
                  </a:lnTo>
                  <a:lnTo>
                    <a:pt x="2779418" y="929838"/>
                  </a:lnTo>
                  <a:lnTo>
                    <a:pt x="2794896" y="973053"/>
                  </a:lnTo>
                  <a:lnTo>
                    <a:pt x="2809020" y="1016893"/>
                  </a:lnTo>
                  <a:lnTo>
                    <a:pt x="2821763" y="1061335"/>
                  </a:lnTo>
                  <a:lnTo>
                    <a:pt x="2833101" y="1106353"/>
                  </a:lnTo>
                  <a:lnTo>
                    <a:pt x="2843009" y="1151922"/>
                  </a:lnTo>
                  <a:lnTo>
                    <a:pt x="2851461" y="1198017"/>
                  </a:lnTo>
                  <a:lnTo>
                    <a:pt x="2858434" y="1244612"/>
                  </a:lnTo>
                  <a:lnTo>
                    <a:pt x="2863900" y="1291683"/>
                  </a:lnTo>
                  <a:lnTo>
                    <a:pt x="2867836" y="1339205"/>
                  </a:lnTo>
                  <a:lnTo>
                    <a:pt x="2870216" y="1387152"/>
                  </a:lnTo>
                  <a:lnTo>
                    <a:pt x="2871014" y="1435499"/>
                  </a:lnTo>
                  <a:lnTo>
                    <a:pt x="2870216" y="1483847"/>
                  </a:lnTo>
                  <a:lnTo>
                    <a:pt x="2867836" y="1531795"/>
                  </a:lnTo>
                  <a:lnTo>
                    <a:pt x="2863900" y="1579317"/>
                  </a:lnTo>
                  <a:lnTo>
                    <a:pt x="2858434" y="1626389"/>
                  </a:lnTo>
                  <a:lnTo>
                    <a:pt x="2851461" y="1672986"/>
                  </a:lnTo>
                  <a:lnTo>
                    <a:pt x="2843009" y="1719081"/>
                  </a:lnTo>
                  <a:lnTo>
                    <a:pt x="2833101" y="1764651"/>
                  </a:lnTo>
                  <a:lnTo>
                    <a:pt x="2821763" y="1809669"/>
                  </a:lnTo>
                  <a:lnTo>
                    <a:pt x="2809020" y="1854112"/>
                  </a:lnTo>
                  <a:lnTo>
                    <a:pt x="2794896" y="1897953"/>
                  </a:lnTo>
                  <a:lnTo>
                    <a:pt x="2779418" y="1941168"/>
                  </a:lnTo>
                  <a:lnTo>
                    <a:pt x="2762610" y="1983731"/>
                  </a:lnTo>
                  <a:lnTo>
                    <a:pt x="2744498" y="2025618"/>
                  </a:lnTo>
                  <a:lnTo>
                    <a:pt x="2725106" y="2066803"/>
                  </a:lnTo>
                  <a:lnTo>
                    <a:pt x="2704460" y="2107261"/>
                  </a:lnTo>
                  <a:lnTo>
                    <a:pt x="2682584" y="2146968"/>
                  </a:lnTo>
                  <a:lnTo>
                    <a:pt x="2659504" y="2185897"/>
                  </a:lnTo>
                  <a:lnTo>
                    <a:pt x="2635245" y="2224024"/>
                  </a:lnTo>
                  <a:lnTo>
                    <a:pt x="2609833" y="2261323"/>
                  </a:lnTo>
                  <a:lnTo>
                    <a:pt x="2583291" y="2297770"/>
                  </a:lnTo>
                  <a:lnTo>
                    <a:pt x="2555646" y="2333340"/>
                  </a:lnTo>
                  <a:lnTo>
                    <a:pt x="2526923" y="2368007"/>
                  </a:lnTo>
                  <a:lnTo>
                    <a:pt x="2497146" y="2401746"/>
                  </a:lnTo>
                  <a:lnTo>
                    <a:pt x="2466341" y="2434532"/>
                  </a:lnTo>
                  <a:lnTo>
                    <a:pt x="2434532" y="2466340"/>
                  </a:lnTo>
                  <a:lnTo>
                    <a:pt x="2401746" y="2497145"/>
                  </a:lnTo>
                  <a:lnTo>
                    <a:pt x="2368006" y="2526921"/>
                  </a:lnTo>
                  <a:lnTo>
                    <a:pt x="2333339" y="2555645"/>
                  </a:lnTo>
                  <a:lnTo>
                    <a:pt x="2297770" y="2583289"/>
                  </a:lnTo>
                  <a:lnTo>
                    <a:pt x="2261322" y="2609830"/>
                  </a:lnTo>
                  <a:lnTo>
                    <a:pt x="2224023" y="2635243"/>
                  </a:lnTo>
                  <a:lnTo>
                    <a:pt x="2185896" y="2659501"/>
                  </a:lnTo>
                  <a:lnTo>
                    <a:pt x="2146967" y="2682580"/>
                  </a:lnTo>
                  <a:lnTo>
                    <a:pt x="2107260" y="2704456"/>
                  </a:lnTo>
                  <a:lnTo>
                    <a:pt x="2066802" y="2725102"/>
                  </a:lnTo>
                  <a:lnTo>
                    <a:pt x="2025617" y="2744493"/>
                  </a:lnTo>
                  <a:lnTo>
                    <a:pt x="1983731" y="2762605"/>
                  </a:lnTo>
                  <a:lnTo>
                    <a:pt x="1941168" y="2779413"/>
                  </a:lnTo>
                  <a:lnTo>
                    <a:pt x="1897953" y="2794890"/>
                  </a:lnTo>
                  <a:lnTo>
                    <a:pt x="1854113" y="2809013"/>
                  </a:lnTo>
                  <a:lnTo>
                    <a:pt x="1809671" y="2821756"/>
                  </a:lnTo>
                  <a:lnTo>
                    <a:pt x="1764652" y="2833094"/>
                  </a:lnTo>
                  <a:lnTo>
                    <a:pt x="1719083" y="2843002"/>
                  </a:lnTo>
                  <a:lnTo>
                    <a:pt x="1672989" y="2851454"/>
                  </a:lnTo>
                  <a:lnTo>
                    <a:pt x="1626393" y="2858426"/>
                  </a:lnTo>
                  <a:lnTo>
                    <a:pt x="1579322" y="2863892"/>
                  </a:lnTo>
                  <a:lnTo>
                    <a:pt x="1531801" y="2867828"/>
                  </a:lnTo>
                  <a:lnTo>
                    <a:pt x="1483854" y="2870208"/>
                  </a:lnTo>
                  <a:lnTo>
                    <a:pt x="1435507" y="2871006"/>
                  </a:lnTo>
                  <a:close/>
                </a:path>
              </a:pathLst>
            </a:custGeom>
            <a:ln w="1993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7768437" y="3081261"/>
              <a:ext cx="2153285" cy="2153285"/>
            </a:xfrm>
            <a:custGeom>
              <a:avLst/>
              <a:gdLst/>
              <a:ahLst/>
              <a:cxnLst/>
              <a:rect l="l" t="t" r="r" b="b"/>
              <a:pathLst>
                <a:path w="2153284" h="2153285">
                  <a:moveTo>
                    <a:pt x="1076629" y="0"/>
                  </a:moveTo>
                  <a:lnTo>
                    <a:pt x="1028671" y="1048"/>
                  </a:lnTo>
                  <a:lnTo>
                    <a:pt x="981251" y="4166"/>
                  </a:lnTo>
                  <a:lnTo>
                    <a:pt x="934411" y="9309"/>
                  </a:lnTo>
                  <a:lnTo>
                    <a:pt x="888196" y="16433"/>
                  </a:lnTo>
                  <a:lnTo>
                    <a:pt x="842650" y="25495"/>
                  </a:lnTo>
                  <a:lnTo>
                    <a:pt x="797816" y="36450"/>
                  </a:lnTo>
                  <a:lnTo>
                    <a:pt x="753738" y="49256"/>
                  </a:lnTo>
                  <a:lnTo>
                    <a:pt x="710460" y="63867"/>
                  </a:lnTo>
                  <a:lnTo>
                    <a:pt x="668025" y="80242"/>
                  </a:lnTo>
                  <a:lnTo>
                    <a:pt x="626477" y="98334"/>
                  </a:lnTo>
                  <a:lnTo>
                    <a:pt x="585861" y="118102"/>
                  </a:lnTo>
                  <a:lnTo>
                    <a:pt x="546220" y="139501"/>
                  </a:lnTo>
                  <a:lnTo>
                    <a:pt x="507597" y="162488"/>
                  </a:lnTo>
                  <a:lnTo>
                    <a:pt x="470036" y="187018"/>
                  </a:lnTo>
                  <a:lnTo>
                    <a:pt x="433582" y="213048"/>
                  </a:lnTo>
                  <a:lnTo>
                    <a:pt x="398278" y="240535"/>
                  </a:lnTo>
                  <a:lnTo>
                    <a:pt x="364167" y="269433"/>
                  </a:lnTo>
                  <a:lnTo>
                    <a:pt x="331293" y="299701"/>
                  </a:lnTo>
                  <a:lnTo>
                    <a:pt x="299701" y="331293"/>
                  </a:lnTo>
                  <a:lnTo>
                    <a:pt x="269433" y="364167"/>
                  </a:lnTo>
                  <a:lnTo>
                    <a:pt x="240535" y="398278"/>
                  </a:lnTo>
                  <a:lnTo>
                    <a:pt x="213048" y="433582"/>
                  </a:lnTo>
                  <a:lnTo>
                    <a:pt x="187018" y="470036"/>
                  </a:lnTo>
                  <a:lnTo>
                    <a:pt x="162488" y="507597"/>
                  </a:lnTo>
                  <a:lnTo>
                    <a:pt x="139501" y="546220"/>
                  </a:lnTo>
                  <a:lnTo>
                    <a:pt x="118102" y="585861"/>
                  </a:lnTo>
                  <a:lnTo>
                    <a:pt x="98334" y="626477"/>
                  </a:lnTo>
                  <a:lnTo>
                    <a:pt x="80242" y="668025"/>
                  </a:lnTo>
                  <a:lnTo>
                    <a:pt x="63867" y="710460"/>
                  </a:lnTo>
                  <a:lnTo>
                    <a:pt x="49256" y="753738"/>
                  </a:lnTo>
                  <a:lnTo>
                    <a:pt x="36450" y="797816"/>
                  </a:lnTo>
                  <a:lnTo>
                    <a:pt x="25495" y="842650"/>
                  </a:lnTo>
                  <a:lnTo>
                    <a:pt x="16433" y="888196"/>
                  </a:lnTo>
                  <a:lnTo>
                    <a:pt x="9309" y="934411"/>
                  </a:lnTo>
                  <a:lnTo>
                    <a:pt x="4166" y="981251"/>
                  </a:lnTo>
                  <a:lnTo>
                    <a:pt x="1048" y="1028671"/>
                  </a:lnTo>
                  <a:lnTo>
                    <a:pt x="0" y="1076629"/>
                  </a:lnTo>
                  <a:lnTo>
                    <a:pt x="1048" y="1124586"/>
                  </a:lnTo>
                  <a:lnTo>
                    <a:pt x="4166" y="1172006"/>
                  </a:lnTo>
                  <a:lnTo>
                    <a:pt x="9309" y="1218845"/>
                  </a:lnTo>
                  <a:lnTo>
                    <a:pt x="16433" y="1265059"/>
                  </a:lnTo>
                  <a:lnTo>
                    <a:pt x="25495" y="1310605"/>
                  </a:lnTo>
                  <a:lnTo>
                    <a:pt x="36450" y="1355438"/>
                  </a:lnTo>
                  <a:lnTo>
                    <a:pt x="49256" y="1399516"/>
                  </a:lnTo>
                  <a:lnTo>
                    <a:pt x="63867" y="1442794"/>
                  </a:lnTo>
                  <a:lnTo>
                    <a:pt x="80242" y="1485228"/>
                  </a:lnTo>
                  <a:lnTo>
                    <a:pt x="98334" y="1526776"/>
                  </a:lnTo>
                  <a:lnTo>
                    <a:pt x="118102" y="1567392"/>
                  </a:lnTo>
                  <a:lnTo>
                    <a:pt x="139501" y="1607033"/>
                  </a:lnTo>
                  <a:lnTo>
                    <a:pt x="162488" y="1645656"/>
                  </a:lnTo>
                  <a:lnTo>
                    <a:pt x="187018" y="1683217"/>
                  </a:lnTo>
                  <a:lnTo>
                    <a:pt x="213048" y="1719671"/>
                  </a:lnTo>
                  <a:lnTo>
                    <a:pt x="240535" y="1754976"/>
                  </a:lnTo>
                  <a:lnTo>
                    <a:pt x="269433" y="1789087"/>
                  </a:lnTo>
                  <a:lnTo>
                    <a:pt x="299701" y="1821961"/>
                  </a:lnTo>
                  <a:lnTo>
                    <a:pt x="331293" y="1853553"/>
                  </a:lnTo>
                  <a:lnTo>
                    <a:pt x="364167" y="1883821"/>
                  </a:lnTo>
                  <a:lnTo>
                    <a:pt x="398278" y="1912720"/>
                  </a:lnTo>
                  <a:lnTo>
                    <a:pt x="433582" y="1940207"/>
                  </a:lnTo>
                  <a:lnTo>
                    <a:pt x="470036" y="1966237"/>
                  </a:lnTo>
                  <a:lnTo>
                    <a:pt x="507597" y="1990768"/>
                  </a:lnTo>
                  <a:lnTo>
                    <a:pt x="546220" y="2013755"/>
                  </a:lnTo>
                  <a:lnTo>
                    <a:pt x="585861" y="2035154"/>
                  </a:lnTo>
                  <a:lnTo>
                    <a:pt x="626477" y="2054922"/>
                  </a:lnTo>
                  <a:lnTo>
                    <a:pt x="668025" y="2073015"/>
                  </a:lnTo>
                  <a:lnTo>
                    <a:pt x="710460" y="2089390"/>
                  </a:lnTo>
                  <a:lnTo>
                    <a:pt x="753738" y="2104002"/>
                  </a:lnTo>
                  <a:lnTo>
                    <a:pt x="797816" y="2116807"/>
                  </a:lnTo>
                  <a:lnTo>
                    <a:pt x="842650" y="2127763"/>
                  </a:lnTo>
                  <a:lnTo>
                    <a:pt x="888196" y="2136825"/>
                  </a:lnTo>
                  <a:lnTo>
                    <a:pt x="934411" y="2143949"/>
                  </a:lnTo>
                  <a:lnTo>
                    <a:pt x="981251" y="2149092"/>
                  </a:lnTo>
                  <a:lnTo>
                    <a:pt x="1028671" y="2152210"/>
                  </a:lnTo>
                  <a:lnTo>
                    <a:pt x="1076629" y="2153259"/>
                  </a:lnTo>
                  <a:lnTo>
                    <a:pt x="1124586" y="2152210"/>
                  </a:lnTo>
                  <a:lnTo>
                    <a:pt x="1172006" y="2149092"/>
                  </a:lnTo>
                  <a:lnTo>
                    <a:pt x="1218845" y="2143949"/>
                  </a:lnTo>
                  <a:lnTo>
                    <a:pt x="1265059" y="2136825"/>
                  </a:lnTo>
                  <a:lnTo>
                    <a:pt x="1310605" y="2127763"/>
                  </a:lnTo>
                  <a:lnTo>
                    <a:pt x="1355438" y="2116807"/>
                  </a:lnTo>
                  <a:lnTo>
                    <a:pt x="1399516" y="2104002"/>
                  </a:lnTo>
                  <a:lnTo>
                    <a:pt x="1442794" y="2089390"/>
                  </a:lnTo>
                  <a:lnTo>
                    <a:pt x="1485228" y="2073015"/>
                  </a:lnTo>
                  <a:lnTo>
                    <a:pt x="1526776" y="2054922"/>
                  </a:lnTo>
                  <a:lnTo>
                    <a:pt x="1567392" y="2035154"/>
                  </a:lnTo>
                  <a:lnTo>
                    <a:pt x="1607033" y="2013755"/>
                  </a:lnTo>
                  <a:lnTo>
                    <a:pt x="1645656" y="1990768"/>
                  </a:lnTo>
                  <a:lnTo>
                    <a:pt x="1683217" y="1966237"/>
                  </a:lnTo>
                  <a:lnTo>
                    <a:pt x="1719671" y="1940207"/>
                  </a:lnTo>
                  <a:lnTo>
                    <a:pt x="1754976" y="1912720"/>
                  </a:lnTo>
                  <a:lnTo>
                    <a:pt x="1789087" y="1883821"/>
                  </a:lnTo>
                  <a:lnTo>
                    <a:pt x="1821961" y="1853553"/>
                  </a:lnTo>
                  <a:lnTo>
                    <a:pt x="1853553" y="1821961"/>
                  </a:lnTo>
                  <a:lnTo>
                    <a:pt x="1883821" y="1789087"/>
                  </a:lnTo>
                  <a:lnTo>
                    <a:pt x="1912720" y="1754976"/>
                  </a:lnTo>
                  <a:lnTo>
                    <a:pt x="1940207" y="1719671"/>
                  </a:lnTo>
                  <a:lnTo>
                    <a:pt x="1966237" y="1683217"/>
                  </a:lnTo>
                  <a:lnTo>
                    <a:pt x="1990768" y="1645656"/>
                  </a:lnTo>
                  <a:lnTo>
                    <a:pt x="2013755" y="1607033"/>
                  </a:lnTo>
                  <a:lnTo>
                    <a:pt x="2035154" y="1567392"/>
                  </a:lnTo>
                  <a:lnTo>
                    <a:pt x="2054922" y="1526776"/>
                  </a:lnTo>
                  <a:lnTo>
                    <a:pt x="2073015" y="1485228"/>
                  </a:lnTo>
                  <a:lnTo>
                    <a:pt x="2089390" y="1442794"/>
                  </a:lnTo>
                  <a:lnTo>
                    <a:pt x="2104002" y="1399516"/>
                  </a:lnTo>
                  <a:lnTo>
                    <a:pt x="2116807" y="1355438"/>
                  </a:lnTo>
                  <a:lnTo>
                    <a:pt x="2127763" y="1310605"/>
                  </a:lnTo>
                  <a:lnTo>
                    <a:pt x="2136825" y="1265059"/>
                  </a:lnTo>
                  <a:lnTo>
                    <a:pt x="2143949" y="1218845"/>
                  </a:lnTo>
                  <a:lnTo>
                    <a:pt x="2149092" y="1172006"/>
                  </a:lnTo>
                  <a:lnTo>
                    <a:pt x="2152210" y="1124586"/>
                  </a:lnTo>
                  <a:lnTo>
                    <a:pt x="2153259" y="1076629"/>
                  </a:lnTo>
                  <a:lnTo>
                    <a:pt x="2152210" y="1028671"/>
                  </a:lnTo>
                  <a:lnTo>
                    <a:pt x="2149092" y="981251"/>
                  </a:lnTo>
                  <a:lnTo>
                    <a:pt x="2143949" y="934411"/>
                  </a:lnTo>
                  <a:lnTo>
                    <a:pt x="2136825" y="888196"/>
                  </a:lnTo>
                  <a:lnTo>
                    <a:pt x="2127763" y="842650"/>
                  </a:lnTo>
                  <a:lnTo>
                    <a:pt x="2116807" y="797816"/>
                  </a:lnTo>
                  <a:lnTo>
                    <a:pt x="2104002" y="753738"/>
                  </a:lnTo>
                  <a:lnTo>
                    <a:pt x="2089390" y="710460"/>
                  </a:lnTo>
                  <a:lnTo>
                    <a:pt x="2073015" y="668025"/>
                  </a:lnTo>
                  <a:lnTo>
                    <a:pt x="2054922" y="626477"/>
                  </a:lnTo>
                  <a:lnTo>
                    <a:pt x="2035154" y="585861"/>
                  </a:lnTo>
                  <a:lnTo>
                    <a:pt x="2013755" y="546220"/>
                  </a:lnTo>
                  <a:lnTo>
                    <a:pt x="1990768" y="507597"/>
                  </a:lnTo>
                  <a:lnTo>
                    <a:pt x="1966237" y="470036"/>
                  </a:lnTo>
                  <a:lnTo>
                    <a:pt x="1940207" y="433582"/>
                  </a:lnTo>
                  <a:lnTo>
                    <a:pt x="1912720" y="398278"/>
                  </a:lnTo>
                  <a:lnTo>
                    <a:pt x="1883821" y="364167"/>
                  </a:lnTo>
                  <a:lnTo>
                    <a:pt x="1853553" y="331293"/>
                  </a:lnTo>
                  <a:lnTo>
                    <a:pt x="1821961" y="299701"/>
                  </a:lnTo>
                  <a:lnTo>
                    <a:pt x="1789087" y="269433"/>
                  </a:lnTo>
                  <a:lnTo>
                    <a:pt x="1754976" y="240535"/>
                  </a:lnTo>
                  <a:lnTo>
                    <a:pt x="1719671" y="213048"/>
                  </a:lnTo>
                  <a:lnTo>
                    <a:pt x="1683217" y="187018"/>
                  </a:lnTo>
                  <a:lnTo>
                    <a:pt x="1645656" y="162488"/>
                  </a:lnTo>
                  <a:lnTo>
                    <a:pt x="1607033" y="139501"/>
                  </a:lnTo>
                  <a:lnTo>
                    <a:pt x="1567392" y="118102"/>
                  </a:lnTo>
                  <a:lnTo>
                    <a:pt x="1526776" y="98334"/>
                  </a:lnTo>
                  <a:lnTo>
                    <a:pt x="1485228" y="80242"/>
                  </a:lnTo>
                  <a:lnTo>
                    <a:pt x="1442794" y="63867"/>
                  </a:lnTo>
                  <a:lnTo>
                    <a:pt x="1399516" y="49256"/>
                  </a:lnTo>
                  <a:lnTo>
                    <a:pt x="1355438" y="36450"/>
                  </a:lnTo>
                  <a:lnTo>
                    <a:pt x="1310605" y="25495"/>
                  </a:lnTo>
                  <a:lnTo>
                    <a:pt x="1265059" y="16433"/>
                  </a:lnTo>
                  <a:lnTo>
                    <a:pt x="1218845" y="9309"/>
                  </a:lnTo>
                  <a:lnTo>
                    <a:pt x="1172006" y="4166"/>
                  </a:lnTo>
                  <a:lnTo>
                    <a:pt x="1124586" y="1048"/>
                  </a:lnTo>
                  <a:lnTo>
                    <a:pt x="1076629" y="0"/>
                  </a:lnTo>
                  <a:close/>
                </a:path>
              </a:pathLst>
            </a:custGeom>
            <a:solidFill>
              <a:srgbClr val="85B3FF"/>
            </a:solidFill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14" name="object 14"/>
            <p:cNvSpPr/>
            <p:nvPr/>
          </p:nvSpPr>
          <p:spPr>
            <a:xfrm>
              <a:off x="7768440" y="3081258"/>
              <a:ext cx="2153285" cy="2153285"/>
            </a:xfrm>
            <a:custGeom>
              <a:avLst/>
              <a:gdLst/>
              <a:ahLst/>
              <a:cxnLst/>
              <a:rect l="l" t="t" r="r" b="b"/>
              <a:pathLst>
                <a:path w="2153284" h="2153285">
                  <a:moveTo>
                    <a:pt x="1076630" y="2153253"/>
                  </a:moveTo>
                  <a:lnTo>
                    <a:pt x="1028673" y="2152204"/>
                  </a:lnTo>
                  <a:lnTo>
                    <a:pt x="981254" y="2149086"/>
                  </a:lnTo>
                  <a:lnTo>
                    <a:pt x="934415" y="2143943"/>
                  </a:lnTo>
                  <a:lnTo>
                    <a:pt x="888201" y="2136819"/>
                  </a:lnTo>
                  <a:lnTo>
                    <a:pt x="842655" y="2127758"/>
                  </a:lnTo>
                  <a:lnTo>
                    <a:pt x="797822" y="2116802"/>
                  </a:lnTo>
                  <a:lnTo>
                    <a:pt x="753744" y="2103997"/>
                  </a:lnTo>
                  <a:lnTo>
                    <a:pt x="710466" y="2089385"/>
                  </a:lnTo>
                  <a:lnTo>
                    <a:pt x="668032" y="2073011"/>
                  </a:lnTo>
                  <a:lnTo>
                    <a:pt x="626485" y="2054918"/>
                  </a:lnTo>
                  <a:lnTo>
                    <a:pt x="585868" y="2035151"/>
                  </a:lnTo>
                  <a:lnTo>
                    <a:pt x="546227" y="2013752"/>
                  </a:lnTo>
                  <a:lnTo>
                    <a:pt x="507604" y="1990765"/>
                  </a:lnTo>
                  <a:lnTo>
                    <a:pt x="470043" y="1966235"/>
                  </a:lnTo>
                  <a:lnTo>
                    <a:pt x="433589" y="1940205"/>
                  </a:lnTo>
                  <a:lnTo>
                    <a:pt x="398284" y="1912719"/>
                  </a:lnTo>
                  <a:lnTo>
                    <a:pt x="364173" y="1883820"/>
                  </a:lnTo>
                  <a:lnTo>
                    <a:pt x="331299" y="1853553"/>
                  </a:lnTo>
                  <a:lnTo>
                    <a:pt x="299707" y="1821961"/>
                  </a:lnTo>
                  <a:lnTo>
                    <a:pt x="269439" y="1789087"/>
                  </a:lnTo>
                  <a:lnTo>
                    <a:pt x="240540" y="1754976"/>
                  </a:lnTo>
                  <a:lnTo>
                    <a:pt x="213053" y="1719672"/>
                  </a:lnTo>
                  <a:lnTo>
                    <a:pt x="187022" y="1683217"/>
                  </a:lnTo>
                  <a:lnTo>
                    <a:pt x="162492" y="1645657"/>
                  </a:lnTo>
                  <a:lnTo>
                    <a:pt x="139505" y="1607034"/>
                  </a:lnTo>
                  <a:lnTo>
                    <a:pt x="118105" y="1567393"/>
                  </a:lnTo>
                  <a:lnTo>
                    <a:pt x="98337" y="1526776"/>
                  </a:lnTo>
                  <a:lnTo>
                    <a:pt x="80244" y="1485229"/>
                  </a:lnTo>
                  <a:lnTo>
                    <a:pt x="63869" y="1442794"/>
                  </a:lnTo>
                  <a:lnTo>
                    <a:pt x="49257" y="1399516"/>
                  </a:lnTo>
                  <a:lnTo>
                    <a:pt x="36451" y="1355437"/>
                  </a:lnTo>
                  <a:lnTo>
                    <a:pt x="25496" y="1310603"/>
                  </a:lnTo>
                  <a:lnTo>
                    <a:pt x="16434" y="1265057"/>
                  </a:lnTo>
                  <a:lnTo>
                    <a:pt x="9309" y="1218841"/>
                  </a:lnTo>
                  <a:lnTo>
                    <a:pt x="4166" y="1172001"/>
                  </a:lnTo>
                  <a:lnTo>
                    <a:pt x="1049" y="1124580"/>
                  </a:lnTo>
                  <a:lnTo>
                    <a:pt x="0" y="1076622"/>
                  </a:lnTo>
                  <a:lnTo>
                    <a:pt x="1049" y="1028665"/>
                  </a:lnTo>
                  <a:lnTo>
                    <a:pt x="4166" y="981246"/>
                  </a:lnTo>
                  <a:lnTo>
                    <a:pt x="9309" y="934407"/>
                  </a:lnTo>
                  <a:lnTo>
                    <a:pt x="16434" y="888193"/>
                  </a:lnTo>
                  <a:lnTo>
                    <a:pt x="25496" y="842648"/>
                  </a:lnTo>
                  <a:lnTo>
                    <a:pt x="36451" y="797814"/>
                  </a:lnTo>
                  <a:lnTo>
                    <a:pt x="49257" y="753737"/>
                  </a:lnTo>
                  <a:lnTo>
                    <a:pt x="63869" y="710459"/>
                  </a:lnTo>
                  <a:lnTo>
                    <a:pt x="80244" y="668025"/>
                  </a:lnTo>
                  <a:lnTo>
                    <a:pt x="98337" y="626478"/>
                  </a:lnTo>
                  <a:lnTo>
                    <a:pt x="118105" y="585862"/>
                  </a:lnTo>
                  <a:lnTo>
                    <a:pt x="139505" y="546221"/>
                  </a:lnTo>
                  <a:lnTo>
                    <a:pt x="162492" y="507598"/>
                  </a:lnTo>
                  <a:lnTo>
                    <a:pt x="187022" y="470038"/>
                  </a:lnTo>
                  <a:lnTo>
                    <a:pt x="213053" y="433584"/>
                  </a:lnTo>
                  <a:lnTo>
                    <a:pt x="240540" y="398279"/>
                  </a:lnTo>
                  <a:lnTo>
                    <a:pt x="269439" y="364169"/>
                  </a:lnTo>
                  <a:lnTo>
                    <a:pt x="299707" y="331295"/>
                  </a:lnTo>
                  <a:lnTo>
                    <a:pt x="331299" y="299703"/>
                  </a:lnTo>
                  <a:lnTo>
                    <a:pt x="364173" y="269435"/>
                  </a:lnTo>
                  <a:lnTo>
                    <a:pt x="398284" y="240536"/>
                  </a:lnTo>
                  <a:lnTo>
                    <a:pt x="433589" y="213050"/>
                  </a:lnTo>
                  <a:lnTo>
                    <a:pt x="470043" y="187020"/>
                  </a:lnTo>
                  <a:lnTo>
                    <a:pt x="507604" y="162489"/>
                  </a:lnTo>
                  <a:lnTo>
                    <a:pt x="546227" y="139503"/>
                  </a:lnTo>
                  <a:lnTo>
                    <a:pt x="585868" y="118104"/>
                  </a:lnTo>
                  <a:lnTo>
                    <a:pt x="626485" y="98335"/>
                  </a:lnTo>
                  <a:lnTo>
                    <a:pt x="668032" y="80242"/>
                  </a:lnTo>
                  <a:lnTo>
                    <a:pt x="710466" y="63868"/>
                  </a:lnTo>
                  <a:lnTo>
                    <a:pt x="753744" y="49256"/>
                  </a:lnTo>
                  <a:lnTo>
                    <a:pt x="797822" y="36451"/>
                  </a:lnTo>
                  <a:lnTo>
                    <a:pt x="842655" y="25495"/>
                  </a:lnTo>
                  <a:lnTo>
                    <a:pt x="888201" y="16433"/>
                  </a:lnTo>
                  <a:lnTo>
                    <a:pt x="934415" y="9309"/>
                  </a:lnTo>
                  <a:lnTo>
                    <a:pt x="981254" y="4166"/>
                  </a:lnTo>
                  <a:lnTo>
                    <a:pt x="1028673" y="1049"/>
                  </a:lnTo>
                  <a:lnTo>
                    <a:pt x="1076630" y="0"/>
                  </a:lnTo>
                  <a:lnTo>
                    <a:pt x="1124587" y="1049"/>
                  </a:lnTo>
                  <a:lnTo>
                    <a:pt x="1172006" y="4166"/>
                  </a:lnTo>
                  <a:lnTo>
                    <a:pt x="1218845" y="9309"/>
                  </a:lnTo>
                  <a:lnTo>
                    <a:pt x="1265059" y="16433"/>
                  </a:lnTo>
                  <a:lnTo>
                    <a:pt x="1310605" y="25495"/>
                  </a:lnTo>
                  <a:lnTo>
                    <a:pt x="1355439" y="36451"/>
                  </a:lnTo>
                  <a:lnTo>
                    <a:pt x="1399516" y="49256"/>
                  </a:lnTo>
                  <a:lnTo>
                    <a:pt x="1442794" y="63868"/>
                  </a:lnTo>
                  <a:lnTo>
                    <a:pt x="1485228" y="80242"/>
                  </a:lnTo>
                  <a:lnTo>
                    <a:pt x="1526776" y="98335"/>
                  </a:lnTo>
                  <a:lnTo>
                    <a:pt x="1567392" y="118104"/>
                  </a:lnTo>
                  <a:lnTo>
                    <a:pt x="1607033" y="139503"/>
                  </a:lnTo>
                  <a:lnTo>
                    <a:pt x="1645656" y="162489"/>
                  </a:lnTo>
                  <a:lnTo>
                    <a:pt x="1683217" y="187020"/>
                  </a:lnTo>
                  <a:lnTo>
                    <a:pt x="1719671" y="213050"/>
                  </a:lnTo>
                  <a:lnTo>
                    <a:pt x="1754976" y="240536"/>
                  </a:lnTo>
                  <a:lnTo>
                    <a:pt x="1789087" y="269435"/>
                  </a:lnTo>
                  <a:lnTo>
                    <a:pt x="1821961" y="299703"/>
                  </a:lnTo>
                  <a:lnTo>
                    <a:pt x="1853554" y="331295"/>
                  </a:lnTo>
                  <a:lnTo>
                    <a:pt x="1883821" y="364169"/>
                  </a:lnTo>
                  <a:lnTo>
                    <a:pt x="1912720" y="398279"/>
                  </a:lnTo>
                  <a:lnTo>
                    <a:pt x="1940207" y="433584"/>
                  </a:lnTo>
                  <a:lnTo>
                    <a:pt x="1966238" y="470038"/>
                  </a:lnTo>
                  <a:lnTo>
                    <a:pt x="1990768" y="507598"/>
                  </a:lnTo>
                  <a:lnTo>
                    <a:pt x="2013755" y="546221"/>
                  </a:lnTo>
                  <a:lnTo>
                    <a:pt x="2035155" y="585862"/>
                  </a:lnTo>
                  <a:lnTo>
                    <a:pt x="2054923" y="626478"/>
                  </a:lnTo>
                  <a:lnTo>
                    <a:pt x="2073017" y="668025"/>
                  </a:lnTo>
                  <a:lnTo>
                    <a:pt x="2089391" y="710459"/>
                  </a:lnTo>
                  <a:lnTo>
                    <a:pt x="2104003" y="753737"/>
                  </a:lnTo>
                  <a:lnTo>
                    <a:pt x="2116809" y="797814"/>
                  </a:lnTo>
                  <a:lnTo>
                    <a:pt x="2127765" y="842648"/>
                  </a:lnTo>
                  <a:lnTo>
                    <a:pt x="2136826" y="888193"/>
                  </a:lnTo>
                  <a:lnTo>
                    <a:pt x="2143951" y="934407"/>
                  </a:lnTo>
                  <a:lnTo>
                    <a:pt x="2149094" y="981246"/>
                  </a:lnTo>
                  <a:lnTo>
                    <a:pt x="2152212" y="1028665"/>
                  </a:lnTo>
                  <a:lnTo>
                    <a:pt x="2153261" y="1076622"/>
                  </a:lnTo>
                  <a:lnTo>
                    <a:pt x="2152212" y="1124580"/>
                  </a:lnTo>
                  <a:lnTo>
                    <a:pt x="2149094" y="1172001"/>
                  </a:lnTo>
                  <a:lnTo>
                    <a:pt x="2143951" y="1218841"/>
                  </a:lnTo>
                  <a:lnTo>
                    <a:pt x="2136826" y="1265057"/>
                  </a:lnTo>
                  <a:lnTo>
                    <a:pt x="2127765" y="1310603"/>
                  </a:lnTo>
                  <a:lnTo>
                    <a:pt x="2116809" y="1355437"/>
                  </a:lnTo>
                  <a:lnTo>
                    <a:pt x="2104003" y="1399516"/>
                  </a:lnTo>
                  <a:lnTo>
                    <a:pt x="2089391" y="1442794"/>
                  </a:lnTo>
                  <a:lnTo>
                    <a:pt x="2073017" y="1485229"/>
                  </a:lnTo>
                  <a:lnTo>
                    <a:pt x="2054923" y="1526776"/>
                  </a:lnTo>
                  <a:lnTo>
                    <a:pt x="2035155" y="1567393"/>
                  </a:lnTo>
                  <a:lnTo>
                    <a:pt x="2013755" y="1607034"/>
                  </a:lnTo>
                  <a:lnTo>
                    <a:pt x="1990768" y="1645657"/>
                  </a:lnTo>
                  <a:lnTo>
                    <a:pt x="1966238" y="1683217"/>
                  </a:lnTo>
                  <a:lnTo>
                    <a:pt x="1940207" y="1719672"/>
                  </a:lnTo>
                  <a:lnTo>
                    <a:pt x="1912720" y="1754976"/>
                  </a:lnTo>
                  <a:lnTo>
                    <a:pt x="1883821" y="1789087"/>
                  </a:lnTo>
                  <a:lnTo>
                    <a:pt x="1853554" y="1821961"/>
                  </a:lnTo>
                  <a:lnTo>
                    <a:pt x="1821961" y="1853553"/>
                  </a:lnTo>
                  <a:lnTo>
                    <a:pt x="1789087" y="1883820"/>
                  </a:lnTo>
                  <a:lnTo>
                    <a:pt x="1754976" y="1912719"/>
                  </a:lnTo>
                  <a:lnTo>
                    <a:pt x="1719671" y="1940205"/>
                  </a:lnTo>
                  <a:lnTo>
                    <a:pt x="1683217" y="1966235"/>
                  </a:lnTo>
                  <a:lnTo>
                    <a:pt x="1645656" y="1990765"/>
                  </a:lnTo>
                  <a:lnTo>
                    <a:pt x="1607033" y="2013752"/>
                  </a:lnTo>
                  <a:lnTo>
                    <a:pt x="1567392" y="2035151"/>
                  </a:lnTo>
                  <a:lnTo>
                    <a:pt x="1526776" y="2054918"/>
                  </a:lnTo>
                  <a:lnTo>
                    <a:pt x="1485228" y="2073011"/>
                  </a:lnTo>
                  <a:lnTo>
                    <a:pt x="1442794" y="2089385"/>
                  </a:lnTo>
                  <a:lnTo>
                    <a:pt x="1399516" y="2103997"/>
                  </a:lnTo>
                  <a:lnTo>
                    <a:pt x="1355439" y="2116802"/>
                  </a:lnTo>
                  <a:lnTo>
                    <a:pt x="1310605" y="2127758"/>
                  </a:lnTo>
                  <a:lnTo>
                    <a:pt x="1265059" y="2136819"/>
                  </a:lnTo>
                  <a:lnTo>
                    <a:pt x="1218845" y="2143943"/>
                  </a:lnTo>
                  <a:lnTo>
                    <a:pt x="1172006" y="2149086"/>
                  </a:lnTo>
                  <a:lnTo>
                    <a:pt x="1124587" y="2152204"/>
                  </a:lnTo>
                  <a:lnTo>
                    <a:pt x="1076630" y="2153253"/>
                  </a:lnTo>
                  <a:close/>
                </a:path>
              </a:pathLst>
            </a:custGeom>
            <a:ln w="1993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15" name="object 15"/>
            <p:cNvSpPr/>
            <p:nvPr/>
          </p:nvSpPr>
          <p:spPr>
            <a:xfrm>
              <a:off x="8127314" y="3440137"/>
              <a:ext cx="1435735" cy="1435735"/>
            </a:xfrm>
            <a:custGeom>
              <a:avLst/>
              <a:gdLst/>
              <a:ahLst/>
              <a:cxnLst/>
              <a:rect l="l" t="t" r="r" b="b"/>
              <a:pathLst>
                <a:path w="1435734" h="1435735">
                  <a:moveTo>
                    <a:pt x="717753" y="0"/>
                  </a:moveTo>
                  <a:lnTo>
                    <a:pt x="670560" y="1526"/>
                  </a:lnTo>
                  <a:lnTo>
                    <a:pt x="624183" y="6043"/>
                  </a:lnTo>
                  <a:lnTo>
                    <a:pt x="578715" y="13456"/>
                  </a:lnTo>
                  <a:lnTo>
                    <a:pt x="534251" y="23670"/>
                  </a:lnTo>
                  <a:lnTo>
                    <a:pt x="490887" y="36591"/>
                  </a:lnTo>
                  <a:lnTo>
                    <a:pt x="448716" y="52124"/>
                  </a:lnTo>
                  <a:lnTo>
                    <a:pt x="407832" y="70174"/>
                  </a:lnTo>
                  <a:lnTo>
                    <a:pt x="368332" y="90647"/>
                  </a:lnTo>
                  <a:lnTo>
                    <a:pt x="330308" y="113449"/>
                  </a:lnTo>
                  <a:lnTo>
                    <a:pt x="293857" y="138484"/>
                  </a:lnTo>
                  <a:lnTo>
                    <a:pt x="259071" y="165658"/>
                  </a:lnTo>
                  <a:lnTo>
                    <a:pt x="226047" y="194877"/>
                  </a:lnTo>
                  <a:lnTo>
                    <a:pt x="194877" y="226047"/>
                  </a:lnTo>
                  <a:lnTo>
                    <a:pt x="165658" y="259071"/>
                  </a:lnTo>
                  <a:lnTo>
                    <a:pt x="138484" y="293857"/>
                  </a:lnTo>
                  <a:lnTo>
                    <a:pt x="113449" y="330308"/>
                  </a:lnTo>
                  <a:lnTo>
                    <a:pt x="90647" y="368332"/>
                  </a:lnTo>
                  <a:lnTo>
                    <a:pt x="70174" y="407832"/>
                  </a:lnTo>
                  <a:lnTo>
                    <a:pt x="52124" y="448716"/>
                  </a:lnTo>
                  <a:lnTo>
                    <a:pt x="36591" y="490887"/>
                  </a:lnTo>
                  <a:lnTo>
                    <a:pt x="23670" y="534251"/>
                  </a:lnTo>
                  <a:lnTo>
                    <a:pt x="13456" y="578715"/>
                  </a:lnTo>
                  <a:lnTo>
                    <a:pt x="6043" y="624183"/>
                  </a:lnTo>
                  <a:lnTo>
                    <a:pt x="1526" y="670560"/>
                  </a:lnTo>
                  <a:lnTo>
                    <a:pt x="0" y="717753"/>
                  </a:lnTo>
                  <a:lnTo>
                    <a:pt x="1526" y="764944"/>
                  </a:lnTo>
                  <a:lnTo>
                    <a:pt x="6043" y="811320"/>
                  </a:lnTo>
                  <a:lnTo>
                    <a:pt x="13456" y="856787"/>
                  </a:lnTo>
                  <a:lnTo>
                    <a:pt x="23670" y="901250"/>
                  </a:lnTo>
                  <a:lnTo>
                    <a:pt x="36591" y="944614"/>
                  </a:lnTo>
                  <a:lnTo>
                    <a:pt x="52124" y="986785"/>
                  </a:lnTo>
                  <a:lnTo>
                    <a:pt x="70174" y="1027667"/>
                  </a:lnTo>
                  <a:lnTo>
                    <a:pt x="90647" y="1067168"/>
                  </a:lnTo>
                  <a:lnTo>
                    <a:pt x="113449" y="1105191"/>
                  </a:lnTo>
                  <a:lnTo>
                    <a:pt x="138484" y="1141643"/>
                  </a:lnTo>
                  <a:lnTo>
                    <a:pt x="165658" y="1176429"/>
                  </a:lnTo>
                  <a:lnTo>
                    <a:pt x="194877" y="1209454"/>
                  </a:lnTo>
                  <a:lnTo>
                    <a:pt x="226047" y="1240623"/>
                  </a:lnTo>
                  <a:lnTo>
                    <a:pt x="259071" y="1269843"/>
                  </a:lnTo>
                  <a:lnTo>
                    <a:pt x="293857" y="1297018"/>
                  </a:lnTo>
                  <a:lnTo>
                    <a:pt x="330308" y="1322054"/>
                  </a:lnTo>
                  <a:lnTo>
                    <a:pt x="368332" y="1344856"/>
                  </a:lnTo>
                  <a:lnTo>
                    <a:pt x="407832" y="1365329"/>
                  </a:lnTo>
                  <a:lnTo>
                    <a:pt x="448716" y="1383380"/>
                  </a:lnTo>
                  <a:lnTo>
                    <a:pt x="490887" y="1398913"/>
                  </a:lnTo>
                  <a:lnTo>
                    <a:pt x="534251" y="1411834"/>
                  </a:lnTo>
                  <a:lnTo>
                    <a:pt x="578715" y="1422049"/>
                  </a:lnTo>
                  <a:lnTo>
                    <a:pt x="624183" y="1429462"/>
                  </a:lnTo>
                  <a:lnTo>
                    <a:pt x="670560" y="1433979"/>
                  </a:lnTo>
                  <a:lnTo>
                    <a:pt x="717753" y="1435506"/>
                  </a:lnTo>
                  <a:lnTo>
                    <a:pt x="764945" y="1433979"/>
                  </a:lnTo>
                  <a:lnTo>
                    <a:pt x="811323" y="1429462"/>
                  </a:lnTo>
                  <a:lnTo>
                    <a:pt x="856790" y="1422049"/>
                  </a:lnTo>
                  <a:lnTo>
                    <a:pt x="901254" y="1411834"/>
                  </a:lnTo>
                  <a:lnTo>
                    <a:pt x="944619" y="1398913"/>
                  </a:lnTo>
                  <a:lnTo>
                    <a:pt x="986790" y="1383380"/>
                  </a:lnTo>
                  <a:lnTo>
                    <a:pt x="1027673" y="1365329"/>
                  </a:lnTo>
                  <a:lnTo>
                    <a:pt x="1067174" y="1344856"/>
                  </a:lnTo>
                  <a:lnTo>
                    <a:pt x="1105197" y="1322054"/>
                  </a:lnTo>
                  <a:lnTo>
                    <a:pt x="1141649" y="1297018"/>
                  </a:lnTo>
                  <a:lnTo>
                    <a:pt x="1176434" y="1269843"/>
                  </a:lnTo>
                  <a:lnTo>
                    <a:pt x="1209459" y="1240623"/>
                  </a:lnTo>
                  <a:lnTo>
                    <a:pt x="1240628" y="1209454"/>
                  </a:lnTo>
                  <a:lnTo>
                    <a:pt x="1269847" y="1176429"/>
                  </a:lnTo>
                  <a:lnTo>
                    <a:pt x="1297021" y="1141643"/>
                  </a:lnTo>
                  <a:lnTo>
                    <a:pt x="1322057" y="1105191"/>
                  </a:lnTo>
                  <a:lnTo>
                    <a:pt x="1344858" y="1067168"/>
                  </a:lnTo>
                  <a:lnTo>
                    <a:pt x="1365331" y="1027667"/>
                  </a:lnTo>
                  <a:lnTo>
                    <a:pt x="1383382" y="986785"/>
                  </a:lnTo>
                  <a:lnTo>
                    <a:pt x="1398914" y="944614"/>
                  </a:lnTo>
                  <a:lnTo>
                    <a:pt x="1411835" y="901250"/>
                  </a:lnTo>
                  <a:lnTo>
                    <a:pt x="1422049" y="856787"/>
                  </a:lnTo>
                  <a:lnTo>
                    <a:pt x="1429462" y="811320"/>
                  </a:lnTo>
                  <a:lnTo>
                    <a:pt x="1433979" y="764944"/>
                  </a:lnTo>
                  <a:lnTo>
                    <a:pt x="1435506" y="717753"/>
                  </a:lnTo>
                  <a:lnTo>
                    <a:pt x="1433979" y="670560"/>
                  </a:lnTo>
                  <a:lnTo>
                    <a:pt x="1429462" y="624183"/>
                  </a:lnTo>
                  <a:lnTo>
                    <a:pt x="1422049" y="578715"/>
                  </a:lnTo>
                  <a:lnTo>
                    <a:pt x="1411835" y="534251"/>
                  </a:lnTo>
                  <a:lnTo>
                    <a:pt x="1398914" y="490887"/>
                  </a:lnTo>
                  <a:lnTo>
                    <a:pt x="1383382" y="448716"/>
                  </a:lnTo>
                  <a:lnTo>
                    <a:pt x="1365331" y="407832"/>
                  </a:lnTo>
                  <a:lnTo>
                    <a:pt x="1344858" y="368332"/>
                  </a:lnTo>
                  <a:lnTo>
                    <a:pt x="1322057" y="330308"/>
                  </a:lnTo>
                  <a:lnTo>
                    <a:pt x="1297021" y="293857"/>
                  </a:lnTo>
                  <a:lnTo>
                    <a:pt x="1269847" y="259071"/>
                  </a:lnTo>
                  <a:lnTo>
                    <a:pt x="1240628" y="226047"/>
                  </a:lnTo>
                  <a:lnTo>
                    <a:pt x="1209459" y="194877"/>
                  </a:lnTo>
                  <a:lnTo>
                    <a:pt x="1176434" y="165658"/>
                  </a:lnTo>
                  <a:lnTo>
                    <a:pt x="1141649" y="138484"/>
                  </a:lnTo>
                  <a:lnTo>
                    <a:pt x="1105197" y="113449"/>
                  </a:lnTo>
                  <a:lnTo>
                    <a:pt x="1067174" y="90647"/>
                  </a:lnTo>
                  <a:lnTo>
                    <a:pt x="1027673" y="70174"/>
                  </a:lnTo>
                  <a:lnTo>
                    <a:pt x="986790" y="52124"/>
                  </a:lnTo>
                  <a:lnTo>
                    <a:pt x="944619" y="36591"/>
                  </a:lnTo>
                  <a:lnTo>
                    <a:pt x="901254" y="23670"/>
                  </a:lnTo>
                  <a:lnTo>
                    <a:pt x="856790" y="13456"/>
                  </a:lnTo>
                  <a:lnTo>
                    <a:pt x="811323" y="6043"/>
                  </a:lnTo>
                  <a:lnTo>
                    <a:pt x="764945" y="1526"/>
                  </a:lnTo>
                  <a:lnTo>
                    <a:pt x="71775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16" name="object 16"/>
            <p:cNvSpPr/>
            <p:nvPr/>
          </p:nvSpPr>
          <p:spPr>
            <a:xfrm>
              <a:off x="8127317" y="3440135"/>
              <a:ext cx="1435735" cy="1435735"/>
            </a:xfrm>
            <a:custGeom>
              <a:avLst/>
              <a:gdLst/>
              <a:ahLst/>
              <a:cxnLst/>
              <a:rect l="l" t="t" r="r" b="b"/>
              <a:pathLst>
                <a:path w="1435734" h="1435735">
                  <a:moveTo>
                    <a:pt x="717753" y="1435499"/>
                  </a:moveTo>
                  <a:lnTo>
                    <a:pt x="670561" y="1433972"/>
                  </a:lnTo>
                  <a:lnTo>
                    <a:pt x="624184" y="1429455"/>
                  </a:lnTo>
                  <a:lnTo>
                    <a:pt x="578717" y="1422043"/>
                  </a:lnTo>
                  <a:lnTo>
                    <a:pt x="534254" y="1411829"/>
                  </a:lnTo>
                  <a:lnTo>
                    <a:pt x="490889" y="1398909"/>
                  </a:lnTo>
                  <a:lnTo>
                    <a:pt x="448718" y="1383377"/>
                  </a:lnTo>
                  <a:lnTo>
                    <a:pt x="407835" y="1365327"/>
                  </a:lnTo>
                  <a:lnTo>
                    <a:pt x="368335" y="1344854"/>
                  </a:lnTo>
                  <a:lnTo>
                    <a:pt x="330311" y="1322053"/>
                  </a:lnTo>
                  <a:lnTo>
                    <a:pt x="293859" y="1297018"/>
                  </a:lnTo>
                  <a:lnTo>
                    <a:pt x="259074" y="1269844"/>
                  </a:lnTo>
                  <a:lnTo>
                    <a:pt x="226049" y="1240626"/>
                  </a:lnTo>
                  <a:lnTo>
                    <a:pt x="194880" y="1209457"/>
                  </a:lnTo>
                  <a:lnTo>
                    <a:pt x="165660" y="1176433"/>
                  </a:lnTo>
                  <a:lnTo>
                    <a:pt x="138486" y="1141648"/>
                  </a:lnTo>
                  <a:lnTo>
                    <a:pt x="113450" y="1105196"/>
                  </a:lnTo>
                  <a:lnTo>
                    <a:pt x="90648" y="1067173"/>
                  </a:lnTo>
                  <a:lnTo>
                    <a:pt x="70175" y="1027672"/>
                  </a:lnTo>
                  <a:lnTo>
                    <a:pt x="52125" y="986788"/>
                  </a:lnTo>
                  <a:lnTo>
                    <a:pt x="36592" y="944617"/>
                  </a:lnTo>
                  <a:lnTo>
                    <a:pt x="23671" y="901251"/>
                  </a:lnTo>
                  <a:lnTo>
                    <a:pt x="13456" y="856787"/>
                  </a:lnTo>
                  <a:lnTo>
                    <a:pt x="6043" y="811318"/>
                  </a:lnTo>
                  <a:lnTo>
                    <a:pt x="1526" y="764939"/>
                  </a:lnTo>
                  <a:lnTo>
                    <a:pt x="0" y="717745"/>
                  </a:lnTo>
                  <a:lnTo>
                    <a:pt x="1526" y="670553"/>
                  </a:lnTo>
                  <a:lnTo>
                    <a:pt x="6043" y="624177"/>
                  </a:lnTo>
                  <a:lnTo>
                    <a:pt x="13456" y="578709"/>
                  </a:lnTo>
                  <a:lnTo>
                    <a:pt x="23671" y="534246"/>
                  </a:lnTo>
                  <a:lnTo>
                    <a:pt x="36592" y="490882"/>
                  </a:lnTo>
                  <a:lnTo>
                    <a:pt x="52125" y="448712"/>
                  </a:lnTo>
                  <a:lnTo>
                    <a:pt x="70175" y="407829"/>
                  </a:lnTo>
                  <a:lnTo>
                    <a:pt x="90648" y="368329"/>
                  </a:lnTo>
                  <a:lnTo>
                    <a:pt x="113450" y="330306"/>
                  </a:lnTo>
                  <a:lnTo>
                    <a:pt x="138486" y="293854"/>
                  </a:lnTo>
                  <a:lnTo>
                    <a:pt x="165660" y="259069"/>
                  </a:lnTo>
                  <a:lnTo>
                    <a:pt x="194880" y="226045"/>
                  </a:lnTo>
                  <a:lnTo>
                    <a:pt x="226049" y="194876"/>
                  </a:lnTo>
                  <a:lnTo>
                    <a:pt x="259074" y="165657"/>
                  </a:lnTo>
                  <a:lnTo>
                    <a:pt x="293859" y="138483"/>
                  </a:lnTo>
                  <a:lnTo>
                    <a:pt x="330311" y="113448"/>
                  </a:lnTo>
                  <a:lnTo>
                    <a:pt x="368335" y="90647"/>
                  </a:lnTo>
                  <a:lnTo>
                    <a:pt x="407835" y="70174"/>
                  </a:lnTo>
                  <a:lnTo>
                    <a:pt x="448718" y="52123"/>
                  </a:lnTo>
                  <a:lnTo>
                    <a:pt x="490889" y="36591"/>
                  </a:lnTo>
                  <a:lnTo>
                    <a:pt x="534254" y="23670"/>
                  </a:lnTo>
                  <a:lnTo>
                    <a:pt x="578717" y="13456"/>
                  </a:lnTo>
                  <a:lnTo>
                    <a:pt x="624184" y="6043"/>
                  </a:lnTo>
                  <a:lnTo>
                    <a:pt x="670561" y="1526"/>
                  </a:lnTo>
                  <a:lnTo>
                    <a:pt x="717753" y="0"/>
                  </a:lnTo>
                  <a:lnTo>
                    <a:pt x="764945" y="1526"/>
                  </a:lnTo>
                  <a:lnTo>
                    <a:pt x="811322" y="6043"/>
                  </a:lnTo>
                  <a:lnTo>
                    <a:pt x="856789" y="13456"/>
                  </a:lnTo>
                  <a:lnTo>
                    <a:pt x="901253" y="23670"/>
                  </a:lnTo>
                  <a:lnTo>
                    <a:pt x="944617" y="36591"/>
                  </a:lnTo>
                  <a:lnTo>
                    <a:pt x="986788" y="52123"/>
                  </a:lnTo>
                  <a:lnTo>
                    <a:pt x="1027671" y="70174"/>
                  </a:lnTo>
                  <a:lnTo>
                    <a:pt x="1067172" y="90647"/>
                  </a:lnTo>
                  <a:lnTo>
                    <a:pt x="1105195" y="113448"/>
                  </a:lnTo>
                  <a:lnTo>
                    <a:pt x="1141647" y="138483"/>
                  </a:lnTo>
                  <a:lnTo>
                    <a:pt x="1176433" y="165657"/>
                  </a:lnTo>
                  <a:lnTo>
                    <a:pt x="1209457" y="194876"/>
                  </a:lnTo>
                  <a:lnTo>
                    <a:pt x="1240627" y="226045"/>
                  </a:lnTo>
                  <a:lnTo>
                    <a:pt x="1269846" y="259069"/>
                  </a:lnTo>
                  <a:lnTo>
                    <a:pt x="1297021" y="293854"/>
                  </a:lnTo>
                  <a:lnTo>
                    <a:pt x="1322056" y="330306"/>
                  </a:lnTo>
                  <a:lnTo>
                    <a:pt x="1344858" y="368329"/>
                  </a:lnTo>
                  <a:lnTo>
                    <a:pt x="1365331" y="407829"/>
                  </a:lnTo>
                  <a:lnTo>
                    <a:pt x="1383382" y="448712"/>
                  </a:lnTo>
                  <a:lnTo>
                    <a:pt x="1398915" y="490882"/>
                  </a:lnTo>
                  <a:lnTo>
                    <a:pt x="1411836" y="534246"/>
                  </a:lnTo>
                  <a:lnTo>
                    <a:pt x="1422050" y="578709"/>
                  </a:lnTo>
                  <a:lnTo>
                    <a:pt x="1429463" y="624177"/>
                  </a:lnTo>
                  <a:lnTo>
                    <a:pt x="1433980" y="670553"/>
                  </a:lnTo>
                  <a:lnTo>
                    <a:pt x="1435507" y="717745"/>
                  </a:lnTo>
                  <a:lnTo>
                    <a:pt x="1433980" y="764939"/>
                  </a:lnTo>
                  <a:lnTo>
                    <a:pt x="1429463" y="811318"/>
                  </a:lnTo>
                  <a:lnTo>
                    <a:pt x="1422050" y="856787"/>
                  </a:lnTo>
                  <a:lnTo>
                    <a:pt x="1411836" y="901251"/>
                  </a:lnTo>
                  <a:lnTo>
                    <a:pt x="1398915" y="944617"/>
                  </a:lnTo>
                  <a:lnTo>
                    <a:pt x="1383382" y="986788"/>
                  </a:lnTo>
                  <a:lnTo>
                    <a:pt x="1365331" y="1027672"/>
                  </a:lnTo>
                  <a:lnTo>
                    <a:pt x="1344858" y="1067173"/>
                  </a:lnTo>
                  <a:lnTo>
                    <a:pt x="1322056" y="1105196"/>
                  </a:lnTo>
                  <a:lnTo>
                    <a:pt x="1297021" y="1141648"/>
                  </a:lnTo>
                  <a:lnTo>
                    <a:pt x="1269846" y="1176433"/>
                  </a:lnTo>
                  <a:lnTo>
                    <a:pt x="1240627" y="1209457"/>
                  </a:lnTo>
                  <a:lnTo>
                    <a:pt x="1209457" y="1240626"/>
                  </a:lnTo>
                  <a:lnTo>
                    <a:pt x="1176433" y="1269844"/>
                  </a:lnTo>
                  <a:lnTo>
                    <a:pt x="1141647" y="1297018"/>
                  </a:lnTo>
                  <a:lnTo>
                    <a:pt x="1105195" y="1322053"/>
                  </a:lnTo>
                  <a:lnTo>
                    <a:pt x="1067172" y="1344854"/>
                  </a:lnTo>
                  <a:lnTo>
                    <a:pt x="1027671" y="1365327"/>
                  </a:lnTo>
                  <a:lnTo>
                    <a:pt x="986788" y="1383377"/>
                  </a:lnTo>
                  <a:lnTo>
                    <a:pt x="944617" y="1398909"/>
                  </a:lnTo>
                  <a:lnTo>
                    <a:pt x="901253" y="1411829"/>
                  </a:lnTo>
                  <a:lnTo>
                    <a:pt x="856789" y="1422043"/>
                  </a:lnTo>
                  <a:lnTo>
                    <a:pt x="811322" y="1429455"/>
                  </a:lnTo>
                  <a:lnTo>
                    <a:pt x="764945" y="1433972"/>
                  </a:lnTo>
                  <a:lnTo>
                    <a:pt x="717753" y="1435499"/>
                  </a:lnTo>
                  <a:close/>
                </a:path>
              </a:pathLst>
            </a:custGeom>
            <a:ln w="1993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17" name="object 17"/>
            <p:cNvSpPr/>
            <p:nvPr/>
          </p:nvSpPr>
          <p:spPr>
            <a:xfrm>
              <a:off x="8486190" y="3799014"/>
              <a:ext cx="718185" cy="718185"/>
            </a:xfrm>
            <a:custGeom>
              <a:avLst/>
              <a:gdLst/>
              <a:ahLst/>
              <a:cxnLst/>
              <a:rect l="l" t="t" r="r" b="b"/>
              <a:pathLst>
                <a:path w="718184" h="718185">
                  <a:moveTo>
                    <a:pt x="358876" y="0"/>
                  </a:moveTo>
                  <a:lnTo>
                    <a:pt x="310177" y="3275"/>
                  </a:lnTo>
                  <a:lnTo>
                    <a:pt x="263470" y="12818"/>
                  </a:lnTo>
                  <a:lnTo>
                    <a:pt x="219182" y="28201"/>
                  </a:lnTo>
                  <a:lnTo>
                    <a:pt x="177741" y="48995"/>
                  </a:lnTo>
                  <a:lnTo>
                    <a:pt x="139574" y="74774"/>
                  </a:lnTo>
                  <a:lnTo>
                    <a:pt x="105109" y="105109"/>
                  </a:lnTo>
                  <a:lnTo>
                    <a:pt x="74774" y="139574"/>
                  </a:lnTo>
                  <a:lnTo>
                    <a:pt x="48995" y="177741"/>
                  </a:lnTo>
                  <a:lnTo>
                    <a:pt x="28201" y="219182"/>
                  </a:lnTo>
                  <a:lnTo>
                    <a:pt x="12818" y="263470"/>
                  </a:lnTo>
                  <a:lnTo>
                    <a:pt x="3275" y="310177"/>
                  </a:lnTo>
                  <a:lnTo>
                    <a:pt x="0" y="358876"/>
                  </a:lnTo>
                  <a:lnTo>
                    <a:pt x="3275" y="407572"/>
                  </a:lnTo>
                  <a:lnTo>
                    <a:pt x="12818" y="454278"/>
                  </a:lnTo>
                  <a:lnTo>
                    <a:pt x="28201" y="498565"/>
                  </a:lnTo>
                  <a:lnTo>
                    <a:pt x="48995" y="540005"/>
                  </a:lnTo>
                  <a:lnTo>
                    <a:pt x="74774" y="578172"/>
                  </a:lnTo>
                  <a:lnTo>
                    <a:pt x="105109" y="612638"/>
                  </a:lnTo>
                  <a:lnTo>
                    <a:pt x="139574" y="642974"/>
                  </a:lnTo>
                  <a:lnTo>
                    <a:pt x="177741" y="668754"/>
                  </a:lnTo>
                  <a:lnTo>
                    <a:pt x="219182" y="689550"/>
                  </a:lnTo>
                  <a:lnTo>
                    <a:pt x="263470" y="704933"/>
                  </a:lnTo>
                  <a:lnTo>
                    <a:pt x="310177" y="714476"/>
                  </a:lnTo>
                  <a:lnTo>
                    <a:pt x="358876" y="717753"/>
                  </a:lnTo>
                  <a:lnTo>
                    <a:pt x="407572" y="714476"/>
                  </a:lnTo>
                  <a:lnTo>
                    <a:pt x="454278" y="704933"/>
                  </a:lnTo>
                  <a:lnTo>
                    <a:pt x="498565" y="689550"/>
                  </a:lnTo>
                  <a:lnTo>
                    <a:pt x="540005" y="668754"/>
                  </a:lnTo>
                  <a:lnTo>
                    <a:pt x="578172" y="642974"/>
                  </a:lnTo>
                  <a:lnTo>
                    <a:pt x="612638" y="612638"/>
                  </a:lnTo>
                  <a:lnTo>
                    <a:pt x="642974" y="578172"/>
                  </a:lnTo>
                  <a:lnTo>
                    <a:pt x="668754" y="540005"/>
                  </a:lnTo>
                  <a:lnTo>
                    <a:pt x="689550" y="498565"/>
                  </a:lnTo>
                  <a:lnTo>
                    <a:pt x="704933" y="454278"/>
                  </a:lnTo>
                  <a:lnTo>
                    <a:pt x="714476" y="407572"/>
                  </a:lnTo>
                  <a:lnTo>
                    <a:pt x="717753" y="358876"/>
                  </a:lnTo>
                  <a:lnTo>
                    <a:pt x="714476" y="310177"/>
                  </a:lnTo>
                  <a:lnTo>
                    <a:pt x="704933" y="263470"/>
                  </a:lnTo>
                  <a:lnTo>
                    <a:pt x="689550" y="219182"/>
                  </a:lnTo>
                  <a:lnTo>
                    <a:pt x="668754" y="177741"/>
                  </a:lnTo>
                  <a:lnTo>
                    <a:pt x="642974" y="139574"/>
                  </a:lnTo>
                  <a:lnTo>
                    <a:pt x="612638" y="105109"/>
                  </a:lnTo>
                  <a:lnTo>
                    <a:pt x="578172" y="74774"/>
                  </a:lnTo>
                  <a:lnTo>
                    <a:pt x="540005" y="48995"/>
                  </a:lnTo>
                  <a:lnTo>
                    <a:pt x="498565" y="28201"/>
                  </a:lnTo>
                  <a:lnTo>
                    <a:pt x="454278" y="12818"/>
                  </a:lnTo>
                  <a:lnTo>
                    <a:pt x="407572" y="3275"/>
                  </a:lnTo>
                  <a:lnTo>
                    <a:pt x="358876" y="0"/>
                  </a:lnTo>
                  <a:close/>
                </a:path>
              </a:pathLst>
            </a:custGeom>
            <a:solidFill>
              <a:srgbClr val="85B3FF"/>
            </a:solidFill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18" name="object 18"/>
            <p:cNvSpPr/>
            <p:nvPr/>
          </p:nvSpPr>
          <p:spPr>
            <a:xfrm>
              <a:off x="8486194" y="3799004"/>
              <a:ext cx="718185" cy="718185"/>
            </a:xfrm>
            <a:custGeom>
              <a:avLst/>
              <a:gdLst/>
              <a:ahLst/>
              <a:cxnLst/>
              <a:rect l="l" t="t" r="r" b="b"/>
              <a:pathLst>
                <a:path w="718184" h="718185">
                  <a:moveTo>
                    <a:pt x="358876" y="717753"/>
                  </a:moveTo>
                  <a:lnTo>
                    <a:pt x="310179" y="714477"/>
                  </a:lnTo>
                  <a:lnTo>
                    <a:pt x="263474" y="704934"/>
                  </a:lnTo>
                  <a:lnTo>
                    <a:pt x="219186" y="689551"/>
                  </a:lnTo>
                  <a:lnTo>
                    <a:pt x="177745" y="668755"/>
                  </a:lnTo>
                  <a:lnTo>
                    <a:pt x="139578" y="642976"/>
                  </a:lnTo>
                  <a:lnTo>
                    <a:pt x="105113" y="612640"/>
                  </a:lnTo>
                  <a:lnTo>
                    <a:pt x="74777" y="578174"/>
                  </a:lnTo>
                  <a:lnTo>
                    <a:pt x="48997" y="540007"/>
                  </a:lnTo>
                  <a:lnTo>
                    <a:pt x="28202" y="498566"/>
                  </a:lnTo>
                  <a:lnTo>
                    <a:pt x="12819" y="454279"/>
                  </a:lnTo>
                  <a:lnTo>
                    <a:pt x="3276" y="407573"/>
                  </a:lnTo>
                  <a:lnTo>
                    <a:pt x="0" y="358876"/>
                  </a:lnTo>
                  <a:lnTo>
                    <a:pt x="3276" y="310179"/>
                  </a:lnTo>
                  <a:lnTo>
                    <a:pt x="12819" y="263474"/>
                  </a:lnTo>
                  <a:lnTo>
                    <a:pt x="28202" y="219186"/>
                  </a:lnTo>
                  <a:lnTo>
                    <a:pt x="48997" y="177745"/>
                  </a:lnTo>
                  <a:lnTo>
                    <a:pt x="74777" y="139578"/>
                  </a:lnTo>
                  <a:lnTo>
                    <a:pt x="105113" y="105113"/>
                  </a:lnTo>
                  <a:lnTo>
                    <a:pt x="139578" y="74777"/>
                  </a:lnTo>
                  <a:lnTo>
                    <a:pt x="177745" y="48997"/>
                  </a:lnTo>
                  <a:lnTo>
                    <a:pt x="219186" y="28202"/>
                  </a:lnTo>
                  <a:lnTo>
                    <a:pt x="263474" y="12819"/>
                  </a:lnTo>
                  <a:lnTo>
                    <a:pt x="310179" y="3276"/>
                  </a:lnTo>
                  <a:lnTo>
                    <a:pt x="358876" y="0"/>
                  </a:lnTo>
                  <a:lnTo>
                    <a:pt x="407573" y="3276"/>
                  </a:lnTo>
                  <a:lnTo>
                    <a:pt x="454279" y="12819"/>
                  </a:lnTo>
                  <a:lnTo>
                    <a:pt x="498566" y="28202"/>
                  </a:lnTo>
                  <a:lnTo>
                    <a:pt x="540007" y="48997"/>
                  </a:lnTo>
                  <a:lnTo>
                    <a:pt x="578174" y="74777"/>
                  </a:lnTo>
                  <a:lnTo>
                    <a:pt x="612640" y="105113"/>
                  </a:lnTo>
                  <a:lnTo>
                    <a:pt x="642976" y="139578"/>
                  </a:lnTo>
                  <a:lnTo>
                    <a:pt x="668755" y="177745"/>
                  </a:lnTo>
                  <a:lnTo>
                    <a:pt x="689551" y="219186"/>
                  </a:lnTo>
                  <a:lnTo>
                    <a:pt x="704934" y="263474"/>
                  </a:lnTo>
                  <a:lnTo>
                    <a:pt x="714477" y="310179"/>
                  </a:lnTo>
                  <a:lnTo>
                    <a:pt x="717753" y="358876"/>
                  </a:lnTo>
                  <a:lnTo>
                    <a:pt x="714477" y="407573"/>
                  </a:lnTo>
                  <a:lnTo>
                    <a:pt x="704934" y="454279"/>
                  </a:lnTo>
                  <a:lnTo>
                    <a:pt x="689551" y="498566"/>
                  </a:lnTo>
                  <a:lnTo>
                    <a:pt x="668755" y="540007"/>
                  </a:lnTo>
                  <a:lnTo>
                    <a:pt x="642976" y="578174"/>
                  </a:lnTo>
                  <a:lnTo>
                    <a:pt x="612640" y="612640"/>
                  </a:lnTo>
                  <a:lnTo>
                    <a:pt x="578174" y="642976"/>
                  </a:lnTo>
                  <a:lnTo>
                    <a:pt x="540007" y="668755"/>
                  </a:lnTo>
                  <a:lnTo>
                    <a:pt x="498566" y="689551"/>
                  </a:lnTo>
                  <a:lnTo>
                    <a:pt x="454279" y="704934"/>
                  </a:lnTo>
                  <a:lnTo>
                    <a:pt x="407573" y="714477"/>
                  </a:lnTo>
                  <a:lnTo>
                    <a:pt x="358876" y="717753"/>
                  </a:lnTo>
                  <a:close/>
                </a:path>
              </a:pathLst>
            </a:custGeom>
            <a:ln w="1993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19" name="object 19"/>
            <p:cNvSpPr/>
            <p:nvPr/>
          </p:nvSpPr>
          <p:spPr>
            <a:xfrm>
              <a:off x="8527059" y="3728565"/>
              <a:ext cx="144145" cy="144145"/>
            </a:xfrm>
            <a:custGeom>
              <a:avLst/>
              <a:gdLst/>
              <a:ahLst/>
              <a:cxnLst/>
              <a:rect l="l" t="t" r="r" b="b"/>
              <a:pathLst>
                <a:path w="144145" h="144145">
                  <a:moveTo>
                    <a:pt x="143550" y="0"/>
                  </a:moveTo>
                  <a:lnTo>
                    <a:pt x="0" y="0"/>
                  </a:lnTo>
                  <a:lnTo>
                    <a:pt x="0" y="143550"/>
                  </a:lnTo>
                  <a:lnTo>
                    <a:pt x="143550" y="143550"/>
                  </a:lnTo>
                  <a:lnTo>
                    <a:pt x="143550" y="0"/>
                  </a:lnTo>
                  <a:close/>
                </a:path>
              </a:pathLst>
            </a:custGeom>
            <a:solidFill>
              <a:srgbClr val="C5544C"/>
            </a:solidFill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20" name="object 20"/>
            <p:cNvSpPr/>
            <p:nvPr/>
          </p:nvSpPr>
          <p:spPr>
            <a:xfrm>
              <a:off x="8527066" y="3728564"/>
              <a:ext cx="144145" cy="144145"/>
            </a:xfrm>
            <a:custGeom>
              <a:avLst/>
              <a:gdLst/>
              <a:ahLst/>
              <a:cxnLst/>
              <a:rect l="l" t="t" r="r" b="b"/>
              <a:pathLst>
                <a:path w="144145" h="144145">
                  <a:moveTo>
                    <a:pt x="0" y="0"/>
                  </a:moveTo>
                  <a:lnTo>
                    <a:pt x="143550" y="0"/>
                  </a:lnTo>
                  <a:lnTo>
                    <a:pt x="143550" y="143550"/>
                  </a:lnTo>
                  <a:lnTo>
                    <a:pt x="0" y="143550"/>
                  </a:lnTo>
                  <a:lnTo>
                    <a:pt x="0" y="0"/>
                  </a:lnTo>
                  <a:close/>
                </a:path>
              </a:pathLst>
            </a:custGeom>
            <a:ln w="996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8586876" y="4585878"/>
              <a:ext cx="144145" cy="144145"/>
            </a:xfrm>
            <a:custGeom>
              <a:avLst/>
              <a:gdLst/>
              <a:ahLst/>
              <a:cxnLst/>
              <a:rect l="l" t="t" r="r" b="b"/>
              <a:pathLst>
                <a:path w="144145" h="144145">
                  <a:moveTo>
                    <a:pt x="143550" y="0"/>
                  </a:moveTo>
                  <a:lnTo>
                    <a:pt x="0" y="0"/>
                  </a:lnTo>
                  <a:lnTo>
                    <a:pt x="0" y="143550"/>
                  </a:lnTo>
                  <a:lnTo>
                    <a:pt x="143550" y="143550"/>
                  </a:lnTo>
                  <a:lnTo>
                    <a:pt x="143550" y="0"/>
                  </a:lnTo>
                  <a:close/>
                </a:path>
              </a:pathLst>
            </a:custGeom>
            <a:solidFill>
              <a:srgbClr val="C5544C"/>
            </a:solidFill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22" name="object 22"/>
            <p:cNvSpPr/>
            <p:nvPr/>
          </p:nvSpPr>
          <p:spPr>
            <a:xfrm>
              <a:off x="8586879" y="4585881"/>
              <a:ext cx="144145" cy="144145"/>
            </a:xfrm>
            <a:custGeom>
              <a:avLst/>
              <a:gdLst/>
              <a:ahLst/>
              <a:cxnLst/>
              <a:rect l="l" t="t" r="r" b="b"/>
              <a:pathLst>
                <a:path w="144145" h="144145">
                  <a:moveTo>
                    <a:pt x="0" y="0"/>
                  </a:moveTo>
                  <a:lnTo>
                    <a:pt x="143550" y="0"/>
                  </a:lnTo>
                  <a:lnTo>
                    <a:pt x="143550" y="143550"/>
                  </a:lnTo>
                  <a:lnTo>
                    <a:pt x="0" y="143550"/>
                  </a:lnTo>
                  <a:lnTo>
                    <a:pt x="0" y="0"/>
                  </a:lnTo>
                  <a:close/>
                </a:path>
              </a:pathLst>
            </a:custGeom>
            <a:ln w="996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23" name="object 23"/>
            <p:cNvSpPr/>
            <p:nvPr/>
          </p:nvSpPr>
          <p:spPr>
            <a:xfrm>
              <a:off x="8367559" y="4127319"/>
              <a:ext cx="144145" cy="144145"/>
            </a:xfrm>
            <a:custGeom>
              <a:avLst/>
              <a:gdLst/>
              <a:ahLst/>
              <a:cxnLst/>
              <a:rect l="l" t="t" r="r" b="b"/>
              <a:pathLst>
                <a:path w="144145" h="144145">
                  <a:moveTo>
                    <a:pt x="143550" y="0"/>
                  </a:moveTo>
                  <a:lnTo>
                    <a:pt x="0" y="0"/>
                  </a:lnTo>
                  <a:lnTo>
                    <a:pt x="0" y="143550"/>
                  </a:lnTo>
                  <a:lnTo>
                    <a:pt x="143550" y="143550"/>
                  </a:lnTo>
                  <a:lnTo>
                    <a:pt x="143550" y="0"/>
                  </a:lnTo>
                  <a:close/>
                </a:path>
              </a:pathLst>
            </a:custGeom>
            <a:solidFill>
              <a:srgbClr val="C5544C"/>
            </a:solidFill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24" name="object 24"/>
            <p:cNvSpPr/>
            <p:nvPr/>
          </p:nvSpPr>
          <p:spPr>
            <a:xfrm>
              <a:off x="8367565" y="4127316"/>
              <a:ext cx="144145" cy="144145"/>
            </a:xfrm>
            <a:custGeom>
              <a:avLst/>
              <a:gdLst/>
              <a:ahLst/>
              <a:cxnLst/>
              <a:rect l="l" t="t" r="r" b="b"/>
              <a:pathLst>
                <a:path w="144145" h="144145">
                  <a:moveTo>
                    <a:pt x="0" y="0"/>
                  </a:moveTo>
                  <a:lnTo>
                    <a:pt x="143550" y="0"/>
                  </a:lnTo>
                  <a:lnTo>
                    <a:pt x="143550" y="143550"/>
                  </a:lnTo>
                  <a:lnTo>
                    <a:pt x="0" y="143550"/>
                  </a:lnTo>
                  <a:lnTo>
                    <a:pt x="0" y="0"/>
                  </a:lnTo>
                  <a:close/>
                </a:path>
              </a:pathLst>
            </a:custGeom>
            <a:ln w="996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25" name="object 25"/>
            <p:cNvSpPr/>
            <p:nvPr/>
          </p:nvSpPr>
          <p:spPr>
            <a:xfrm>
              <a:off x="9145130" y="3728565"/>
              <a:ext cx="144145" cy="144145"/>
            </a:xfrm>
            <a:custGeom>
              <a:avLst/>
              <a:gdLst/>
              <a:ahLst/>
              <a:cxnLst/>
              <a:rect l="l" t="t" r="r" b="b"/>
              <a:pathLst>
                <a:path w="144145" h="144145">
                  <a:moveTo>
                    <a:pt x="143550" y="0"/>
                  </a:moveTo>
                  <a:lnTo>
                    <a:pt x="0" y="0"/>
                  </a:lnTo>
                  <a:lnTo>
                    <a:pt x="0" y="143550"/>
                  </a:lnTo>
                  <a:lnTo>
                    <a:pt x="143550" y="143550"/>
                  </a:lnTo>
                  <a:lnTo>
                    <a:pt x="143550" y="0"/>
                  </a:lnTo>
                  <a:close/>
                </a:path>
              </a:pathLst>
            </a:custGeom>
            <a:solidFill>
              <a:srgbClr val="C5544C"/>
            </a:solidFill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26" name="object 26"/>
            <p:cNvSpPr/>
            <p:nvPr/>
          </p:nvSpPr>
          <p:spPr>
            <a:xfrm>
              <a:off x="9145132" y="3728564"/>
              <a:ext cx="144145" cy="144145"/>
            </a:xfrm>
            <a:custGeom>
              <a:avLst/>
              <a:gdLst/>
              <a:ahLst/>
              <a:cxnLst/>
              <a:rect l="l" t="t" r="r" b="b"/>
              <a:pathLst>
                <a:path w="144145" h="144145">
                  <a:moveTo>
                    <a:pt x="0" y="0"/>
                  </a:moveTo>
                  <a:lnTo>
                    <a:pt x="143550" y="0"/>
                  </a:lnTo>
                  <a:lnTo>
                    <a:pt x="143550" y="143550"/>
                  </a:lnTo>
                  <a:lnTo>
                    <a:pt x="0" y="143550"/>
                  </a:lnTo>
                  <a:lnTo>
                    <a:pt x="0" y="0"/>
                  </a:lnTo>
                  <a:close/>
                </a:path>
              </a:pathLst>
            </a:custGeom>
            <a:ln w="996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27" name="object 27"/>
            <p:cNvSpPr/>
            <p:nvPr/>
          </p:nvSpPr>
          <p:spPr>
            <a:xfrm>
              <a:off x="8786253" y="3908003"/>
              <a:ext cx="144145" cy="144145"/>
            </a:xfrm>
            <a:custGeom>
              <a:avLst/>
              <a:gdLst/>
              <a:ahLst/>
              <a:cxnLst/>
              <a:rect l="l" t="t" r="r" b="b"/>
              <a:pathLst>
                <a:path w="144145" h="144145">
                  <a:moveTo>
                    <a:pt x="143550" y="0"/>
                  </a:moveTo>
                  <a:lnTo>
                    <a:pt x="0" y="0"/>
                  </a:lnTo>
                  <a:lnTo>
                    <a:pt x="0" y="143550"/>
                  </a:lnTo>
                  <a:lnTo>
                    <a:pt x="143550" y="143550"/>
                  </a:lnTo>
                  <a:lnTo>
                    <a:pt x="143550" y="0"/>
                  </a:lnTo>
                  <a:close/>
                </a:path>
              </a:pathLst>
            </a:custGeom>
            <a:solidFill>
              <a:srgbClr val="C5544C"/>
            </a:solidFill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28" name="object 28"/>
            <p:cNvSpPr/>
            <p:nvPr/>
          </p:nvSpPr>
          <p:spPr>
            <a:xfrm>
              <a:off x="8786255" y="3908003"/>
              <a:ext cx="144145" cy="144145"/>
            </a:xfrm>
            <a:custGeom>
              <a:avLst/>
              <a:gdLst/>
              <a:ahLst/>
              <a:cxnLst/>
              <a:rect l="l" t="t" r="r" b="b"/>
              <a:pathLst>
                <a:path w="144145" h="144145">
                  <a:moveTo>
                    <a:pt x="0" y="0"/>
                  </a:moveTo>
                  <a:lnTo>
                    <a:pt x="143550" y="0"/>
                  </a:lnTo>
                  <a:lnTo>
                    <a:pt x="143550" y="143550"/>
                  </a:lnTo>
                  <a:lnTo>
                    <a:pt x="0" y="143550"/>
                  </a:lnTo>
                  <a:lnTo>
                    <a:pt x="0" y="0"/>
                  </a:lnTo>
                  <a:close/>
                </a:path>
              </a:pathLst>
            </a:custGeom>
            <a:ln w="996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29" name="object 29"/>
            <p:cNvSpPr/>
            <p:nvPr/>
          </p:nvSpPr>
          <p:spPr>
            <a:xfrm>
              <a:off x="9005557" y="4286818"/>
              <a:ext cx="144145" cy="144145"/>
            </a:xfrm>
            <a:custGeom>
              <a:avLst/>
              <a:gdLst/>
              <a:ahLst/>
              <a:cxnLst/>
              <a:rect l="l" t="t" r="r" b="b"/>
              <a:pathLst>
                <a:path w="144145" h="144145">
                  <a:moveTo>
                    <a:pt x="143550" y="0"/>
                  </a:moveTo>
                  <a:lnTo>
                    <a:pt x="0" y="0"/>
                  </a:lnTo>
                  <a:lnTo>
                    <a:pt x="0" y="143550"/>
                  </a:lnTo>
                  <a:lnTo>
                    <a:pt x="143550" y="143550"/>
                  </a:lnTo>
                  <a:lnTo>
                    <a:pt x="143550" y="0"/>
                  </a:lnTo>
                  <a:close/>
                </a:path>
              </a:pathLst>
            </a:custGeom>
            <a:solidFill>
              <a:srgbClr val="C5544C"/>
            </a:solidFill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30" name="object 30"/>
            <p:cNvSpPr/>
            <p:nvPr/>
          </p:nvSpPr>
          <p:spPr>
            <a:xfrm>
              <a:off x="9005568" y="4286817"/>
              <a:ext cx="144145" cy="144145"/>
            </a:xfrm>
            <a:custGeom>
              <a:avLst/>
              <a:gdLst/>
              <a:ahLst/>
              <a:cxnLst/>
              <a:rect l="l" t="t" r="r" b="b"/>
              <a:pathLst>
                <a:path w="144145" h="144145">
                  <a:moveTo>
                    <a:pt x="0" y="0"/>
                  </a:moveTo>
                  <a:lnTo>
                    <a:pt x="143550" y="0"/>
                  </a:lnTo>
                  <a:lnTo>
                    <a:pt x="143550" y="143550"/>
                  </a:lnTo>
                  <a:lnTo>
                    <a:pt x="0" y="143550"/>
                  </a:lnTo>
                  <a:lnTo>
                    <a:pt x="0" y="0"/>
                  </a:lnTo>
                  <a:close/>
                </a:path>
              </a:pathLst>
            </a:custGeom>
            <a:ln w="996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31" name="object 31"/>
            <p:cNvSpPr/>
            <p:nvPr/>
          </p:nvSpPr>
          <p:spPr>
            <a:xfrm>
              <a:off x="8786253" y="3509248"/>
              <a:ext cx="144145" cy="144145"/>
            </a:xfrm>
            <a:custGeom>
              <a:avLst/>
              <a:gdLst/>
              <a:ahLst/>
              <a:cxnLst/>
              <a:rect l="l" t="t" r="r" b="b"/>
              <a:pathLst>
                <a:path w="144145" h="144145">
                  <a:moveTo>
                    <a:pt x="143550" y="0"/>
                  </a:moveTo>
                  <a:lnTo>
                    <a:pt x="0" y="0"/>
                  </a:lnTo>
                  <a:lnTo>
                    <a:pt x="0" y="143550"/>
                  </a:lnTo>
                  <a:lnTo>
                    <a:pt x="143550" y="143550"/>
                  </a:lnTo>
                  <a:lnTo>
                    <a:pt x="143550" y="0"/>
                  </a:lnTo>
                  <a:close/>
                </a:path>
              </a:pathLst>
            </a:custGeom>
            <a:solidFill>
              <a:srgbClr val="C5544C"/>
            </a:solidFill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32" name="object 32"/>
            <p:cNvSpPr/>
            <p:nvPr/>
          </p:nvSpPr>
          <p:spPr>
            <a:xfrm>
              <a:off x="8786255" y="3509250"/>
              <a:ext cx="144145" cy="144145"/>
            </a:xfrm>
            <a:custGeom>
              <a:avLst/>
              <a:gdLst/>
              <a:ahLst/>
              <a:cxnLst/>
              <a:rect l="l" t="t" r="r" b="b"/>
              <a:pathLst>
                <a:path w="144145" h="144145">
                  <a:moveTo>
                    <a:pt x="0" y="0"/>
                  </a:moveTo>
                  <a:lnTo>
                    <a:pt x="143550" y="0"/>
                  </a:lnTo>
                  <a:lnTo>
                    <a:pt x="143550" y="143550"/>
                  </a:lnTo>
                  <a:lnTo>
                    <a:pt x="0" y="143550"/>
                  </a:lnTo>
                  <a:lnTo>
                    <a:pt x="0" y="0"/>
                  </a:lnTo>
                  <a:close/>
                </a:path>
              </a:pathLst>
            </a:custGeom>
            <a:ln w="996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33" name="object 33"/>
            <p:cNvSpPr/>
            <p:nvPr/>
          </p:nvSpPr>
          <p:spPr>
            <a:xfrm>
              <a:off x="8188121" y="3888064"/>
              <a:ext cx="144145" cy="144145"/>
            </a:xfrm>
            <a:custGeom>
              <a:avLst/>
              <a:gdLst/>
              <a:ahLst/>
              <a:cxnLst/>
              <a:rect l="l" t="t" r="r" b="b"/>
              <a:pathLst>
                <a:path w="144145" h="144145">
                  <a:moveTo>
                    <a:pt x="143550" y="0"/>
                  </a:moveTo>
                  <a:lnTo>
                    <a:pt x="0" y="0"/>
                  </a:lnTo>
                  <a:lnTo>
                    <a:pt x="0" y="143550"/>
                  </a:lnTo>
                  <a:lnTo>
                    <a:pt x="143550" y="143550"/>
                  </a:lnTo>
                  <a:lnTo>
                    <a:pt x="143550" y="0"/>
                  </a:lnTo>
                  <a:close/>
                </a:path>
              </a:pathLst>
            </a:custGeom>
            <a:solidFill>
              <a:srgbClr val="C5544C"/>
            </a:solidFill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34" name="object 34"/>
            <p:cNvSpPr/>
            <p:nvPr/>
          </p:nvSpPr>
          <p:spPr>
            <a:xfrm>
              <a:off x="8188127" y="3888065"/>
              <a:ext cx="144145" cy="144145"/>
            </a:xfrm>
            <a:custGeom>
              <a:avLst/>
              <a:gdLst/>
              <a:ahLst/>
              <a:cxnLst/>
              <a:rect l="l" t="t" r="r" b="b"/>
              <a:pathLst>
                <a:path w="144145" h="144145">
                  <a:moveTo>
                    <a:pt x="0" y="0"/>
                  </a:moveTo>
                  <a:lnTo>
                    <a:pt x="143550" y="0"/>
                  </a:lnTo>
                  <a:lnTo>
                    <a:pt x="143550" y="143550"/>
                  </a:lnTo>
                  <a:lnTo>
                    <a:pt x="0" y="143550"/>
                  </a:lnTo>
                  <a:lnTo>
                    <a:pt x="0" y="0"/>
                  </a:lnTo>
                  <a:close/>
                </a:path>
              </a:pathLst>
            </a:custGeom>
            <a:ln w="996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35" name="object 35"/>
            <p:cNvSpPr/>
            <p:nvPr/>
          </p:nvSpPr>
          <p:spPr>
            <a:xfrm>
              <a:off x="9344494" y="4067502"/>
              <a:ext cx="144145" cy="144145"/>
            </a:xfrm>
            <a:custGeom>
              <a:avLst/>
              <a:gdLst/>
              <a:ahLst/>
              <a:cxnLst/>
              <a:rect l="l" t="t" r="r" b="b"/>
              <a:pathLst>
                <a:path w="144145" h="144145">
                  <a:moveTo>
                    <a:pt x="143550" y="0"/>
                  </a:moveTo>
                  <a:lnTo>
                    <a:pt x="0" y="0"/>
                  </a:lnTo>
                  <a:lnTo>
                    <a:pt x="0" y="143550"/>
                  </a:lnTo>
                  <a:lnTo>
                    <a:pt x="143550" y="143550"/>
                  </a:lnTo>
                  <a:lnTo>
                    <a:pt x="143550" y="0"/>
                  </a:lnTo>
                  <a:close/>
                </a:path>
              </a:pathLst>
            </a:custGeom>
            <a:solidFill>
              <a:srgbClr val="C5544C"/>
            </a:solidFill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36" name="object 36"/>
            <p:cNvSpPr/>
            <p:nvPr/>
          </p:nvSpPr>
          <p:spPr>
            <a:xfrm>
              <a:off x="9344508" y="4067503"/>
              <a:ext cx="144145" cy="144145"/>
            </a:xfrm>
            <a:custGeom>
              <a:avLst/>
              <a:gdLst/>
              <a:ahLst/>
              <a:cxnLst/>
              <a:rect l="l" t="t" r="r" b="b"/>
              <a:pathLst>
                <a:path w="144145" h="144145">
                  <a:moveTo>
                    <a:pt x="0" y="0"/>
                  </a:moveTo>
                  <a:lnTo>
                    <a:pt x="143550" y="0"/>
                  </a:lnTo>
                  <a:lnTo>
                    <a:pt x="143550" y="143550"/>
                  </a:lnTo>
                  <a:lnTo>
                    <a:pt x="0" y="143550"/>
                  </a:lnTo>
                  <a:lnTo>
                    <a:pt x="0" y="0"/>
                  </a:lnTo>
                  <a:close/>
                </a:path>
              </a:pathLst>
            </a:custGeom>
            <a:ln w="996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37" name="object 37"/>
            <p:cNvSpPr/>
            <p:nvPr/>
          </p:nvSpPr>
          <p:spPr>
            <a:xfrm>
              <a:off x="9045435" y="4585878"/>
              <a:ext cx="144145" cy="144145"/>
            </a:xfrm>
            <a:custGeom>
              <a:avLst/>
              <a:gdLst/>
              <a:ahLst/>
              <a:cxnLst/>
              <a:rect l="l" t="t" r="r" b="b"/>
              <a:pathLst>
                <a:path w="144145" h="144145">
                  <a:moveTo>
                    <a:pt x="143550" y="0"/>
                  </a:moveTo>
                  <a:lnTo>
                    <a:pt x="0" y="0"/>
                  </a:lnTo>
                  <a:lnTo>
                    <a:pt x="0" y="143550"/>
                  </a:lnTo>
                  <a:lnTo>
                    <a:pt x="143550" y="143550"/>
                  </a:lnTo>
                  <a:lnTo>
                    <a:pt x="143550" y="0"/>
                  </a:lnTo>
                  <a:close/>
                </a:path>
              </a:pathLst>
            </a:custGeom>
            <a:solidFill>
              <a:srgbClr val="C5544C"/>
            </a:solidFill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38" name="object 38"/>
            <p:cNvSpPr/>
            <p:nvPr/>
          </p:nvSpPr>
          <p:spPr>
            <a:xfrm>
              <a:off x="9045444" y="4585881"/>
              <a:ext cx="144145" cy="144145"/>
            </a:xfrm>
            <a:custGeom>
              <a:avLst/>
              <a:gdLst/>
              <a:ahLst/>
              <a:cxnLst/>
              <a:rect l="l" t="t" r="r" b="b"/>
              <a:pathLst>
                <a:path w="144145" h="144145">
                  <a:moveTo>
                    <a:pt x="0" y="0"/>
                  </a:moveTo>
                  <a:lnTo>
                    <a:pt x="143550" y="0"/>
                  </a:lnTo>
                  <a:lnTo>
                    <a:pt x="143550" y="143550"/>
                  </a:lnTo>
                  <a:lnTo>
                    <a:pt x="0" y="143550"/>
                  </a:lnTo>
                  <a:lnTo>
                    <a:pt x="0" y="0"/>
                  </a:lnTo>
                  <a:close/>
                </a:path>
              </a:pathLst>
            </a:custGeom>
            <a:ln w="996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39" name="object 39"/>
            <p:cNvSpPr/>
            <p:nvPr/>
          </p:nvSpPr>
          <p:spPr>
            <a:xfrm>
              <a:off x="8646680" y="4227001"/>
              <a:ext cx="144145" cy="144145"/>
            </a:xfrm>
            <a:custGeom>
              <a:avLst/>
              <a:gdLst/>
              <a:ahLst/>
              <a:cxnLst/>
              <a:rect l="l" t="t" r="r" b="b"/>
              <a:pathLst>
                <a:path w="144145" h="144145">
                  <a:moveTo>
                    <a:pt x="143550" y="0"/>
                  </a:moveTo>
                  <a:lnTo>
                    <a:pt x="0" y="0"/>
                  </a:lnTo>
                  <a:lnTo>
                    <a:pt x="0" y="143550"/>
                  </a:lnTo>
                  <a:lnTo>
                    <a:pt x="143550" y="143550"/>
                  </a:lnTo>
                  <a:lnTo>
                    <a:pt x="143550" y="0"/>
                  </a:lnTo>
                  <a:close/>
                </a:path>
              </a:pathLst>
            </a:custGeom>
            <a:solidFill>
              <a:srgbClr val="C5544C"/>
            </a:solidFill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40" name="object 40"/>
            <p:cNvSpPr/>
            <p:nvPr/>
          </p:nvSpPr>
          <p:spPr>
            <a:xfrm>
              <a:off x="8646691" y="4227004"/>
              <a:ext cx="144145" cy="144145"/>
            </a:xfrm>
            <a:custGeom>
              <a:avLst/>
              <a:gdLst/>
              <a:ahLst/>
              <a:cxnLst/>
              <a:rect l="l" t="t" r="r" b="b"/>
              <a:pathLst>
                <a:path w="144145" h="144145">
                  <a:moveTo>
                    <a:pt x="0" y="0"/>
                  </a:moveTo>
                  <a:lnTo>
                    <a:pt x="143550" y="0"/>
                  </a:lnTo>
                  <a:lnTo>
                    <a:pt x="143550" y="143550"/>
                  </a:lnTo>
                  <a:lnTo>
                    <a:pt x="0" y="143550"/>
                  </a:lnTo>
                  <a:lnTo>
                    <a:pt x="0" y="0"/>
                  </a:lnTo>
                  <a:close/>
                </a:path>
              </a:pathLst>
            </a:custGeom>
            <a:ln w="996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</p:grpSp>
      <p:grpSp>
        <p:nvGrpSpPr>
          <p:cNvPr id="41" name="object 41"/>
          <p:cNvGrpSpPr/>
          <p:nvPr/>
        </p:nvGrpSpPr>
        <p:grpSpPr>
          <a:xfrm>
            <a:off x="2686497" y="4453882"/>
            <a:ext cx="2032843" cy="2032843"/>
            <a:chOff x="3820795" y="6334409"/>
            <a:chExt cx="2891155" cy="2891155"/>
          </a:xfrm>
        </p:grpSpPr>
        <p:sp>
          <p:nvSpPr>
            <p:cNvPr id="42" name="object 42"/>
            <p:cNvSpPr/>
            <p:nvPr/>
          </p:nvSpPr>
          <p:spPr>
            <a:xfrm>
              <a:off x="3830763" y="6344378"/>
              <a:ext cx="2871470" cy="2871470"/>
            </a:xfrm>
            <a:custGeom>
              <a:avLst/>
              <a:gdLst/>
              <a:ahLst/>
              <a:cxnLst/>
              <a:rect l="l" t="t" r="r" b="b"/>
              <a:pathLst>
                <a:path w="2871470" h="2871470">
                  <a:moveTo>
                    <a:pt x="1435507" y="2871014"/>
                  </a:moveTo>
                  <a:lnTo>
                    <a:pt x="1387159" y="2870216"/>
                  </a:lnTo>
                  <a:lnTo>
                    <a:pt x="1339212" y="2867836"/>
                  </a:lnTo>
                  <a:lnTo>
                    <a:pt x="1291690" y="2863900"/>
                  </a:lnTo>
                  <a:lnTo>
                    <a:pt x="1244619" y="2858434"/>
                  </a:lnTo>
                  <a:lnTo>
                    <a:pt x="1198023" y="2851461"/>
                  </a:lnTo>
                  <a:lnTo>
                    <a:pt x="1151928" y="2843009"/>
                  </a:lnTo>
                  <a:lnTo>
                    <a:pt x="1106358" y="2833101"/>
                  </a:lnTo>
                  <a:lnTo>
                    <a:pt x="1061340" y="2821763"/>
                  </a:lnTo>
                  <a:lnTo>
                    <a:pt x="1016898" y="2809020"/>
                  </a:lnTo>
                  <a:lnTo>
                    <a:pt x="973057" y="2794896"/>
                  </a:lnTo>
                  <a:lnTo>
                    <a:pt x="929842" y="2779418"/>
                  </a:lnTo>
                  <a:lnTo>
                    <a:pt x="887279" y="2762610"/>
                  </a:lnTo>
                  <a:lnTo>
                    <a:pt x="845392" y="2744498"/>
                  </a:lnTo>
                  <a:lnTo>
                    <a:pt x="804207" y="2725106"/>
                  </a:lnTo>
                  <a:lnTo>
                    <a:pt x="763749" y="2704460"/>
                  </a:lnTo>
                  <a:lnTo>
                    <a:pt x="724043" y="2682584"/>
                  </a:lnTo>
                  <a:lnTo>
                    <a:pt x="685114" y="2659504"/>
                  </a:lnTo>
                  <a:lnTo>
                    <a:pt x="646987" y="2635245"/>
                  </a:lnTo>
                  <a:lnTo>
                    <a:pt x="609687" y="2609833"/>
                  </a:lnTo>
                  <a:lnTo>
                    <a:pt x="573240" y="2583291"/>
                  </a:lnTo>
                  <a:lnTo>
                    <a:pt x="537670" y="2555646"/>
                  </a:lnTo>
                  <a:lnTo>
                    <a:pt x="503003" y="2526923"/>
                  </a:lnTo>
                  <a:lnTo>
                    <a:pt x="469264" y="2497146"/>
                  </a:lnTo>
                  <a:lnTo>
                    <a:pt x="436478" y="2466341"/>
                  </a:lnTo>
                  <a:lnTo>
                    <a:pt x="404670" y="2434532"/>
                  </a:lnTo>
                  <a:lnTo>
                    <a:pt x="373865" y="2401746"/>
                  </a:lnTo>
                  <a:lnTo>
                    <a:pt x="344088" y="2368006"/>
                  </a:lnTo>
                  <a:lnTo>
                    <a:pt x="315364" y="2333339"/>
                  </a:lnTo>
                  <a:lnTo>
                    <a:pt x="287720" y="2297770"/>
                  </a:lnTo>
                  <a:lnTo>
                    <a:pt x="261178" y="2261322"/>
                  </a:lnTo>
                  <a:lnTo>
                    <a:pt x="235766" y="2224023"/>
                  </a:lnTo>
                  <a:lnTo>
                    <a:pt x="211507" y="2185896"/>
                  </a:lnTo>
                  <a:lnTo>
                    <a:pt x="188428" y="2146967"/>
                  </a:lnTo>
                  <a:lnTo>
                    <a:pt x="166552" y="2107260"/>
                  </a:lnTo>
                  <a:lnTo>
                    <a:pt x="145906" y="2066802"/>
                  </a:lnTo>
                  <a:lnTo>
                    <a:pt x="126514" y="2025617"/>
                  </a:lnTo>
                  <a:lnTo>
                    <a:pt x="108402" y="1983731"/>
                  </a:lnTo>
                  <a:lnTo>
                    <a:pt x="91594" y="1941168"/>
                  </a:lnTo>
                  <a:lnTo>
                    <a:pt x="76116" y="1897953"/>
                  </a:lnTo>
                  <a:lnTo>
                    <a:pt x="61993" y="1854113"/>
                  </a:lnTo>
                  <a:lnTo>
                    <a:pt x="49250" y="1809671"/>
                  </a:lnTo>
                  <a:lnTo>
                    <a:pt x="37912" y="1764652"/>
                  </a:lnTo>
                  <a:lnTo>
                    <a:pt x="28005" y="1719083"/>
                  </a:lnTo>
                  <a:lnTo>
                    <a:pt x="19552" y="1672989"/>
                  </a:lnTo>
                  <a:lnTo>
                    <a:pt x="12580" y="1626393"/>
                  </a:lnTo>
                  <a:lnTo>
                    <a:pt x="7114" y="1579322"/>
                  </a:lnTo>
                  <a:lnTo>
                    <a:pt x="3178" y="1531801"/>
                  </a:lnTo>
                  <a:lnTo>
                    <a:pt x="798" y="1483854"/>
                  </a:lnTo>
                  <a:lnTo>
                    <a:pt x="0" y="1435507"/>
                  </a:lnTo>
                  <a:lnTo>
                    <a:pt x="798" y="1387159"/>
                  </a:lnTo>
                  <a:lnTo>
                    <a:pt x="3178" y="1339211"/>
                  </a:lnTo>
                  <a:lnTo>
                    <a:pt x="7114" y="1291688"/>
                  </a:lnTo>
                  <a:lnTo>
                    <a:pt x="12580" y="1244617"/>
                  </a:lnTo>
                  <a:lnTo>
                    <a:pt x="19552" y="1198020"/>
                  </a:lnTo>
                  <a:lnTo>
                    <a:pt x="28005" y="1151925"/>
                  </a:lnTo>
                  <a:lnTo>
                    <a:pt x="37912" y="1106355"/>
                  </a:lnTo>
                  <a:lnTo>
                    <a:pt x="49250" y="1061337"/>
                  </a:lnTo>
                  <a:lnTo>
                    <a:pt x="61993" y="1016894"/>
                  </a:lnTo>
                  <a:lnTo>
                    <a:pt x="76116" y="973053"/>
                  </a:lnTo>
                  <a:lnTo>
                    <a:pt x="91594" y="929838"/>
                  </a:lnTo>
                  <a:lnTo>
                    <a:pt x="108402" y="887275"/>
                  </a:lnTo>
                  <a:lnTo>
                    <a:pt x="126514" y="845388"/>
                  </a:lnTo>
                  <a:lnTo>
                    <a:pt x="145906" y="804203"/>
                  </a:lnTo>
                  <a:lnTo>
                    <a:pt x="166552" y="763745"/>
                  </a:lnTo>
                  <a:lnTo>
                    <a:pt x="188428" y="724038"/>
                  </a:lnTo>
                  <a:lnTo>
                    <a:pt x="211507" y="685109"/>
                  </a:lnTo>
                  <a:lnTo>
                    <a:pt x="235766" y="646982"/>
                  </a:lnTo>
                  <a:lnTo>
                    <a:pt x="261178" y="609683"/>
                  </a:lnTo>
                  <a:lnTo>
                    <a:pt x="287720" y="573236"/>
                  </a:lnTo>
                  <a:lnTo>
                    <a:pt x="315364" y="537666"/>
                  </a:lnTo>
                  <a:lnTo>
                    <a:pt x="344088" y="502999"/>
                  </a:lnTo>
                  <a:lnTo>
                    <a:pt x="373865" y="469260"/>
                  </a:lnTo>
                  <a:lnTo>
                    <a:pt x="404670" y="436474"/>
                  </a:lnTo>
                  <a:lnTo>
                    <a:pt x="436478" y="404666"/>
                  </a:lnTo>
                  <a:lnTo>
                    <a:pt x="469264" y="373861"/>
                  </a:lnTo>
                  <a:lnTo>
                    <a:pt x="503003" y="344084"/>
                  </a:lnTo>
                  <a:lnTo>
                    <a:pt x="537670" y="315361"/>
                  </a:lnTo>
                  <a:lnTo>
                    <a:pt x="573240" y="287717"/>
                  </a:lnTo>
                  <a:lnTo>
                    <a:pt x="609687" y="261176"/>
                  </a:lnTo>
                  <a:lnTo>
                    <a:pt x="646987" y="235763"/>
                  </a:lnTo>
                  <a:lnTo>
                    <a:pt x="685114" y="211505"/>
                  </a:lnTo>
                  <a:lnTo>
                    <a:pt x="724043" y="188426"/>
                  </a:lnTo>
                  <a:lnTo>
                    <a:pt x="763749" y="166550"/>
                  </a:lnTo>
                  <a:lnTo>
                    <a:pt x="804207" y="145904"/>
                  </a:lnTo>
                  <a:lnTo>
                    <a:pt x="845392" y="126513"/>
                  </a:lnTo>
                  <a:lnTo>
                    <a:pt x="887279" y="108401"/>
                  </a:lnTo>
                  <a:lnTo>
                    <a:pt x="929842" y="91593"/>
                  </a:lnTo>
                  <a:lnTo>
                    <a:pt x="973057" y="76115"/>
                  </a:lnTo>
                  <a:lnTo>
                    <a:pt x="1016898" y="61993"/>
                  </a:lnTo>
                  <a:lnTo>
                    <a:pt x="1061340" y="49250"/>
                  </a:lnTo>
                  <a:lnTo>
                    <a:pt x="1106358" y="37912"/>
                  </a:lnTo>
                  <a:lnTo>
                    <a:pt x="1151928" y="28004"/>
                  </a:lnTo>
                  <a:lnTo>
                    <a:pt x="1198023" y="19552"/>
                  </a:lnTo>
                  <a:lnTo>
                    <a:pt x="1244619" y="12580"/>
                  </a:lnTo>
                  <a:lnTo>
                    <a:pt x="1291690" y="7114"/>
                  </a:lnTo>
                  <a:lnTo>
                    <a:pt x="1339212" y="3178"/>
                  </a:lnTo>
                  <a:lnTo>
                    <a:pt x="1387159" y="798"/>
                  </a:lnTo>
                  <a:lnTo>
                    <a:pt x="1435507" y="0"/>
                  </a:lnTo>
                  <a:lnTo>
                    <a:pt x="1483854" y="798"/>
                  </a:lnTo>
                  <a:lnTo>
                    <a:pt x="1531801" y="3178"/>
                  </a:lnTo>
                  <a:lnTo>
                    <a:pt x="1579322" y="7114"/>
                  </a:lnTo>
                  <a:lnTo>
                    <a:pt x="1626393" y="12580"/>
                  </a:lnTo>
                  <a:lnTo>
                    <a:pt x="1672989" y="19552"/>
                  </a:lnTo>
                  <a:lnTo>
                    <a:pt x="1719083" y="28004"/>
                  </a:lnTo>
                  <a:lnTo>
                    <a:pt x="1764652" y="37912"/>
                  </a:lnTo>
                  <a:lnTo>
                    <a:pt x="1809671" y="49250"/>
                  </a:lnTo>
                  <a:lnTo>
                    <a:pt x="1854113" y="61993"/>
                  </a:lnTo>
                  <a:lnTo>
                    <a:pt x="1897953" y="76115"/>
                  </a:lnTo>
                  <a:lnTo>
                    <a:pt x="1941168" y="91593"/>
                  </a:lnTo>
                  <a:lnTo>
                    <a:pt x="1983731" y="108401"/>
                  </a:lnTo>
                  <a:lnTo>
                    <a:pt x="2025617" y="126513"/>
                  </a:lnTo>
                  <a:lnTo>
                    <a:pt x="2066802" y="145904"/>
                  </a:lnTo>
                  <a:lnTo>
                    <a:pt x="2107260" y="166550"/>
                  </a:lnTo>
                  <a:lnTo>
                    <a:pt x="2146967" y="188426"/>
                  </a:lnTo>
                  <a:lnTo>
                    <a:pt x="2185896" y="211505"/>
                  </a:lnTo>
                  <a:lnTo>
                    <a:pt x="2224023" y="235763"/>
                  </a:lnTo>
                  <a:lnTo>
                    <a:pt x="2261322" y="261176"/>
                  </a:lnTo>
                  <a:lnTo>
                    <a:pt x="2297770" y="287717"/>
                  </a:lnTo>
                  <a:lnTo>
                    <a:pt x="2333339" y="315361"/>
                  </a:lnTo>
                  <a:lnTo>
                    <a:pt x="2368006" y="344084"/>
                  </a:lnTo>
                  <a:lnTo>
                    <a:pt x="2401746" y="373861"/>
                  </a:lnTo>
                  <a:lnTo>
                    <a:pt x="2434532" y="404666"/>
                  </a:lnTo>
                  <a:lnTo>
                    <a:pt x="2466341" y="436474"/>
                  </a:lnTo>
                  <a:lnTo>
                    <a:pt x="2497146" y="469260"/>
                  </a:lnTo>
                  <a:lnTo>
                    <a:pt x="2526923" y="502999"/>
                  </a:lnTo>
                  <a:lnTo>
                    <a:pt x="2555646" y="537666"/>
                  </a:lnTo>
                  <a:lnTo>
                    <a:pt x="2583291" y="573236"/>
                  </a:lnTo>
                  <a:lnTo>
                    <a:pt x="2609833" y="609683"/>
                  </a:lnTo>
                  <a:lnTo>
                    <a:pt x="2635245" y="646982"/>
                  </a:lnTo>
                  <a:lnTo>
                    <a:pt x="2659504" y="685109"/>
                  </a:lnTo>
                  <a:lnTo>
                    <a:pt x="2682584" y="724038"/>
                  </a:lnTo>
                  <a:lnTo>
                    <a:pt x="2704460" y="763745"/>
                  </a:lnTo>
                  <a:lnTo>
                    <a:pt x="2725106" y="804203"/>
                  </a:lnTo>
                  <a:lnTo>
                    <a:pt x="2744498" y="845388"/>
                  </a:lnTo>
                  <a:lnTo>
                    <a:pt x="2762610" y="887275"/>
                  </a:lnTo>
                  <a:lnTo>
                    <a:pt x="2779418" y="929838"/>
                  </a:lnTo>
                  <a:lnTo>
                    <a:pt x="2794896" y="973053"/>
                  </a:lnTo>
                  <a:lnTo>
                    <a:pt x="2809020" y="1016894"/>
                  </a:lnTo>
                  <a:lnTo>
                    <a:pt x="2821763" y="1061337"/>
                  </a:lnTo>
                  <a:lnTo>
                    <a:pt x="2833101" y="1106355"/>
                  </a:lnTo>
                  <a:lnTo>
                    <a:pt x="2843009" y="1151925"/>
                  </a:lnTo>
                  <a:lnTo>
                    <a:pt x="2851461" y="1198020"/>
                  </a:lnTo>
                  <a:lnTo>
                    <a:pt x="2858434" y="1244617"/>
                  </a:lnTo>
                  <a:lnTo>
                    <a:pt x="2863900" y="1291688"/>
                  </a:lnTo>
                  <a:lnTo>
                    <a:pt x="2867836" y="1339211"/>
                  </a:lnTo>
                  <a:lnTo>
                    <a:pt x="2870216" y="1387159"/>
                  </a:lnTo>
                  <a:lnTo>
                    <a:pt x="2871014" y="1435507"/>
                  </a:lnTo>
                  <a:lnTo>
                    <a:pt x="2870216" y="1483854"/>
                  </a:lnTo>
                  <a:lnTo>
                    <a:pt x="2867836" y="1531801"/>
                  </a:lnTo>
                  <a:lnTo>
                    <a:pt x="2863900" y="1579322"/>
                  </a:lnTo>
                  <a:lnTo>
                    <a:pt x="2858434" y="1626393"/>
                  </a:lnTo>
                  <a:lnTo>
                    <a:pt x="2851461" y="1672989"/>
                  </a:lnTo>
                  <a:lnTo>
                    <a:pt x="2843009" y="1719083"/>
                  </a:lnTo>
                  <a:lnTo>
                    <a:pt x="2833101" y="1764652"/>
                  </a:lnTo>
                  <a:lnTo>
                    <a:pt x="2821763" y="1809671"/>
                  </a:lnTo>
                  <a:lnTo>
                    <a:pt x="2809020" y="1854113"/>
                  </a:lnTo>
                  <a:lnTo>
                    <a:pt x="2794896" y="1897953"/>
                  </a:lnTo>
                  <a:lnTo>
                    <a:pt x="2779418" y="1941168"/>
                  </a:lnTo>
                  <a:lnTo>
                    <a:pt x="2762610" y="1983731"/>
                  </a:lnTo>
                  <a:lnTo>
                    <a:pt x="2744498" y="2025617"/>
                  </a:lnTo>
                  <a:lnTo>
                    <a:pt x="2725106" y="2066802"/>
                  </a:lnTo>
                  <a:lnTo>
                    <a:pt x="2704460" y="2107260"/>
                  </a:lnTo>
                  <a:lnTo>
                    <a:pt x="2682584" y="2146967"/>
                  </a:lnTo>
                  <a:lnTo>
                    <a:pt x="2659504" y="2185896"/>
                  </a:lnTo>
                  <a:lnTo>
                    <a:pt x="2635245" y="2224023"/>
                  </a:lnTo>
                  <a:lnTo>
                    <a:pt x="2609833" y="2261322"/>
                  </a:lnTo>
                  <a:lnTo>
                    <a:pt x="2583291" y="2297770"/>
                  </a:lnTo>
                  <a:lnTo>
                    <a:pt x="2555646" y="2333339"/>
                  </a:lnTo>
                  <a:lnTo>
                    <a:pt x="2526923" y="2368006"/>
                  </a:lnTo>
                  <a:lnTo>
                    <a:pt x="2497146" y="2401746"/>
                  </a:lnTo>
                  <a:lnTo>
                    <a:pt x="2466341" y="2434532"/>
                  </a:lnTo>
                  <a:lnTo>
                    <a:pt x="2434532" y="2466341"/>
                  </a:lnTo>
                  <a:lnTo>
                    <a:pt x="2401746" y="2497146"/>
                  </a:lnTo>
                  <a:lnTo>
                    <a:pt x="2368006" y="2526923"/>
                  </a:lnTo>
                  <a:lnTo>
                    <a:pt x="2333339" y="2555646"/>
                  </a:lnTo>
                  <a:lnTo>
                    <a:pt x="2297770" y="2583291"/>
                  </a:lnTo>
                  <a:lnTo>
                    <a:pt x="2261322" y="2609833"/>
                  </a:lnTo>
                  <a:lnTo>
                    <a:pt x="2224023" y="2635245"/>
                  </a:lnTo>
                  <a:lnTo>
                    <a:pt x="2185896" y="2659504"/>
                  </a:lnTo>
                  <a:lnTo>
                    <a:pt x="2146967" y="2682584"/>
                  </a:lnTo>
                  <a:lnTo>
                    <a:pt x="2107260" y="2704460"/>
                  </a:lnTo>
                  <a:lnTo>
                    <a:pt x="2066802" y="2725106"/>
                  </a:lnTo>
                  <a:lnTo>
                    <a:pt x="2025617" y="2744498"/>
                  </a:lnTo>
                  <a:lnTo>
                    <a:pt x="1983731" y="2762610"/>
                  </a:lnTo>
                  <a:lnTo>
                    <a:pt x="1941168" y="2779418"/>
                  </a:lnTo>
                  <a:lnTo>
                    <a:pt x="1897953" y="2794896"/>
                  </a:lnTo>
                  <a:lnTo>
                    <a:pt x="1854113" y="2809020"/>
                  </a:lnTo>
                  <a:lnTo>
                    <a:pt x="1809671" y="2821763"/>
                  </a:lnTo>
                  <a:lnTo>
                    <a:pt x="1764652" y="2833101"/>
                  </a:lnTo>
                  <a:lnTo>
                    <a:pt x="1719083" y="2843009"/>
                  </a:lnTo>
                  <a:lnTo>
                    <a:pt x="1672989" y="2851461"/>
                  </a:lnTo>
                  <a:lnTo>
                    <a:pt x="1626393" y="2858434"/>
                  </a:lnTo>
                  <a:lnTo>
                    <a:pt x="1579322" y="2863900"/>
                  </a:lnTo>
                  <a:lnTo>
                    <a:pt x="1531801" y="2867836"/>
                  </a:lnTo>
                  <a:lnTo>
                    <a:pt x="1483854" y="2870216"/>
                  </a:lnTo>
                  <a:lnTo>
                    <a:pt x="1435507" y="2871014"/>
                  </a:lnTo>
                  <a:close/>
                </a:path>
              </a:pathLst>
            </a:custGeom>
            <a:ln w="1993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43" name="object 43"/>
            <p:cNvSpPr/>
            <p:nvPr/>
          </p:nvSpPr>
          <p:spPr>
            <a:xfrm>
              <a:off x="4189640" y="6703250"/>
              <a:ext cx="2153285" cy="2153285"/>
            </a:xfrm>
            <a:custGeom>
              <a:avLst/>
              <a:gdLst/>
              <a:ahLst/>
              <a:cxnLst/>
              <a:rect l="l" t="t" r="r" b="b"/>
              <a:pathLst>
                <a:path w="2153285" h="2153284">
                  <a:moveTo>
                    <a:pt x="1076629" y="0"/>
                  </a:moveTo>
                  <a:lnTo>
                    <a:pt x="1028672" y="1048"/>
                  </a:lnTo>
                  <a:lnTo>
                    <a:pt x="981253" y="4166"/>
                  </a:lnTo>
                  <a:lnTo>
                    <a:pt x="934414" y="9309"/>
                  </a:lnTo>
                  <a:lnTo>
                    <a:pt x="888199" y="16433"/>
                  </a:lnTo>
                  <a:lnTo>
                    <a:pt x="842654" y="25495"/>
                  </a:lnTo>
                  <a:lnTo>
                    <a:pt x="797820" y="36450"/>
                  </a:lnTo>
                  <a:lnTo>
                    <a:pt x="753742" y="49256"/>
                  </a:lnTo>
                  <a:lnTo>
                    <a:pt x="710465" y="63867"/>
                  </a:lnTo>
                  <a:lnTo>
                    <a:pt x="668030" y="80242"/>
                  </a:lnTo>
                  <a:lnTo>
                    <a:pt x="626483" y="98334"/>
                  </a:lnTo>
                  <a:lnTo>
                    <a:pt x="585867" y="118102"/>
                  </a:lnTo>
                  <a:lnTo>
                    <a:pt x="546225" y="139501"/>
                  </a:lnTo>
                  <a:lnTo>
                    <a:pt x="507603" y="162488"/>
                  </a:lnTo>
                  <a:lnTo>
                    <a:pt x="470042" y="187018"/>
                  </a:lnTo>
                  <a:lnTo>
                    <a:pt x="433588" y="213048"/>
                  </a:lnTo>
                  <a:lnTo>
                    <a:pt x="398283" y="240535"/>
                  </a:lnTo>
                  <a:lnTo>
                    <a:pt x="364172" y="269433"/>
                  </a:lnTo>
                  <a:lnTo>
                    <a:pt x="331298" y="299701"/>
                  </a:lnTo>
                  <a:lnTo>
                    <a:pt x="299705" y="331293"/>
                  </a:lnTo>
                  <a:lnTo>
                    <a:pt x="269438" y="364167"/>
                  </a:lnTo>
                  <a:lnTo>
                    <a:pt x="240539" y="398278"/>
                  </a:lnTo>
                  <a:lnTo>
                    <a:pt x="213052" y="433582"/>
                  </a:lnTo>
                  <a:lnTo>
                    <a:pt x="187022" y="470036"/>
                  </a:lnTo>
                  <a:lnTo>
                    <a:pt x="162491" y="507597"/>
                  </a:lnTo>
                  <a:lnTo>
                    <a:pt x="139504" y="546220"/>
                  </a:lnTo>
                  <a:lnTo>
                    <a:pt x="118105" y="585861"/>
                  </a:lnTo>
                  <a:lnTo>
                    <a:pt x="98336" y="626477"/>
                  </a:lnTo>
                  <a:lnTo>
                    <a:pt x="80243" y="668025"/>
                  </a:lnTo>
                  <a:lnTo>
                    <a:pt x="63869" y="710460"/>
                  </a:lnTo>
                  <a:lnTo>
                    <a:pt x="49257" y="753738"/>
                  </a:lnTo>
                  <a:lnTo>
                    <a:pt x="36451" y="797816"/>
                  </a:lnTo>
                  <a:lnTo>
                    <a:pt x="25495" y="842650"/>
                  </a:lnTo>
                  <a:lnTo>
                    <a:pt x="16434" y="888196"/>
                  </a:lnTo>
                  <a:lnTo>
                    <a:pt x="9309" y="934411"/>
                  </a:lnTo>
                  <a:lnTo>
                    <a:pt x="4166" y="981251"/>
                  </a:lnTo>
                  <a:lnTo>
                    <a:pt x="1049" y="1028671"/>
                  </a:lnTo>
                  <a:lnTo>
                    <a:pt x="0" y="1076629"/>
                  </a:lnTo>
                  <a:lnTo>
                    <a:pt x="1049" y="1124586"/>
                  </a:lnTo>
                  <a:lnTo>
                    <a:pt x="4166" y="1172006"/>
                  </a:lnTo>
                  <a:lnTo>
                    <a:pt x="9309" y="1218845"/>
                  </a:lnTo>
                  <a:lnTo>
                    <a:pt x="16434" y="1265059"/>
                  </a:lnTo>
                  <a:lnTo>
                    <a:pt x="25495" y="1310605"/>
                  </a:lnTo>
                  <a:lnTo>
                    <a:pt x="36451" y="1355438"/>
                  </a:lnTo>
                  <a:lnTo>
                    <a:pt x="49257" y="1399516"/>
                  </a:lnTo>
                  <a:lnTo>
                    <a:pt x="63869" y="1442793"/>
                  </a:lnTo>
                  <a:lnTo>
                    <a:pt x="80243" y="1485228"/>
                  </a:lnTo>
                  <a:lnTo>
                    <a:pt x="98336" y="1526774"/>
                  </a:lnTo>
                  <a:lnTo>
                    <a:pt x="118105" y="1567390"/>
                  </a:lnTo>
                  <a:lnTo>
                    <a:pt x="139504" y="1607032"/>
                  </a:lnTo>
                  <a:lnTo>
                    <a:pt x="162491" y="1645654"/>
                  </a:lnTo>
                  <a:lnTo>
                    <a:pt x="187022" y="1683215"/>
                  </a:lnTo>
                  <a:lnTo>
                    <a:pt x="213052" y="1719669"/>
                  </a:lnTo>
                  <a:lnTo>
                    <a:pt x="240539" y="1754973"/>
                  </a:lnTo>
                  <a:lnTo>
                    <a:pt x="269438" y="1789084"/>
                  </a:lnTo>
                  <a:lnTo>
                    <a:pt x="299705" y="1821957"/>
                  </a:lnTo>
                  <a:lnTo>
                    <a:pt x="331298" y="1853550"/>
                  </a:lnTo>
                  <a:lnTo>
                    <a:pt x="364172" y="1883817"/>
                  </a:lnTo>
                  <a:lnTo>
                    <a:pt x="398283" y="1912716"/>
                  </a:lnTo>
                  <a:lnTo>
                    <a:pt x="433588" y="1940203"/>
                  </a:lnTo>
                  <a:lnTo>
                    <a:pt x="470042" y="1966233"/>
                  </a:lnTo>
                  <a:lnTo>
                    <a:pt x="507603" y="1990763"/>
                  </a:lnTo>
                  <a:lnTo>
                    <a:pt x="546225" y="2013750"/>
                  </a:lnTo>
                  <a:lnTo>
                    <a:pt x="585867" y="2035149"/>
                  </a:lnTo>
                  <a:lnTo>
                    <a:pt x="626483" y="2054917"/>
                  </a:lnTo>
                  <a:lnTo>
                    <a:pt x="668030" y="2073010"/>
                  </a:lnTo>
                  <a:lnTo>
                    <a:pt x="710465" y="2089384"/>
                  </a:lnTo>
                  <a:lnTo>
                    <a:pt x="753742" y="2103996"/>
                  </a:lnTo>
                  <a:lnTo>
                    <a:pt x="797820" y="2116802"/>
                  </a:lnTo>
                  <a:lnTo>
                    <a:pt x="842654" y="2127757"/>
                  </a:lnTo>
                  <a:lnTo>
                    <a:pt x="888199" y="2136819"/>
                  </a:lnTo>
                  <a:lnTo>
                    <a:pt x="934414" y="2143943"/>
                  </a:lnTo>
                  <a:lnTo>
                    <a:pt x="981253" y="2149086"/>
                  </a:lnTo>
                  <a:lnTo>
                    <a:pt x="1028672" y="2152204"/>
                  </a:lnTo>
                  <a:lnTo>
                    <a:pt x="1076629" y="2153253"/>
                  </a:lnTo>
                  <a:lnTo>
                    <a:pt x="1124586" y="2152204"/>
                  </a:lnTo>
                  <a:lnTo>
                    <a:pt x="1172006" y="2149086"/>
                  </a:lnTo>
                  <a:lnTo>
                    <a:pt x="1218845" y="2143943"/>
                  </a:lnTo>
                  <a:lnTo>
                    <a:pt x="1265059" y="2136819"/>
                  </a:lnTo>
                  <a:lnTo>
                    <a:pt x="1310605" y="2127757"/>
                  </a:lnTo>
                  <a:lnTo>
                    <a:pt x="1355438" y="2116802"/>
                  </a:lnTo>
                  <a:lnTo>
                    <a:pt x="1399516" y="2103996"/>
                  </a:lnTo>
                  <a:lnTo>
                    <a:pt x="1442794" y="2089384"/>
                  </a:lnTo>
                  <a:lnTo>
                    <a:pt x="1485228" y="2073010"/>
                  </a:lnTo>
                  <a:lnTo>
                    <a:pt x="1526776" y="2054917"/>
                  </a:lnTo>
                  <a:lnTo>
                    <a:pt x="1567392" y="2035149"/>
                  </a:lnTo>
                  <a:lnTo>
                    <a:pt x="1607033" y="2013750"/>
                  </a:lnTo>
                  <a:lnTo>
                    <a:pt x="1645656" y="1990763"/>
                  </a:lnTo>
                  <a:lnTo>
                    <a:pt x="1683217" y="1966233"/>
                  </a:lnTo>
                  <a:lnTo>
                    <a:pt x="1719671" y="1940203"/>
                  </a:lnTo>
                  <a:lnTo>
                    <a:pt x="1754976" y="1912716"/>
                  </a:lnTo>
                  <a:lnTo>
                    <a:pt x="1789087" y="1883817"/>
                  </a:lnTo>
                  <a:lnTo>
                    <a:pt x="1821961" y="1853550"/>
                  </a:lnTo>
                  <a:lnTo>
                    <a:pt x="1853553" y="1821957"/>
                  </a:lnTo>
                  <a:lnTo>
                    <a:pt x="1883821" y="1789084"/>
                  </a:lnTo>
                  <a:lnTo>
                    <a:pt x="1912720" y="1754973"/>
                  </a:lnTo>
                  <a:lnTo>
                    <a:pt x="1940207" y="1719669"/>
                  </a:lnTo>
                  <a:lnTo>
                    <a:pt x="1966237" y="1683215"/>
                  </a:lnTo>
                  <a:lnTo>
                    <a:pt x="1990768" y="1645654"/>
                  </a:lnTo>
                  <a:lnTo>
                    <a:pt x="2013755" y="1607032"/>
                  </a:lnTo>
                  <a:lnTo>
                    <a:pt x="2035154" y="1567390"/>
                  </a:lnTo>
                  <a:lnTo>
                    <a:pt x="2054922" y="1526774"/>
                  </a:lnTo>
                  <a:lnTo>
                    <a:pt x="2073015" y="1485228"/>
                  </a:lnTo>
                  <a:lnTo>
                    <a:pt x="2089390" y="1442793"/>
                  </a:lnTo>
                  <a:lnTo>
                    <a:pt x="2104002" y="1399516"/>
                  </a:lnTo>
                  <a:lnTo>
                    <a:pt x="2116807" y="1355438"/>
                  </a:lnTo>
                  <a:lnTo>
                    <a:pt x="2127763" y="1310605"/>
                  </a:lnTo>
                  <a:lnTo>
                    <a:pt x="2136825" y="1265059"/>
                  </a:lnTo>
                  <a:lnTo>
                    <a:pt x="2143949" y="1218845"/>
                  </a:lnTo>
                  <a:lnTo>
                    <a:pt x="2149092" y="1172006"/>
                  </a:lnTo>
                  <a:lnTo>
                    <a:pt x="2152210" y="1124586"/>
                  </a:lnTo>
                  <a:lnTo>
                    <a:pt x="2153259" y="1076629"/>
                  </a:lnTo>
                  <a:lnTo>
                    <a:pt x="2152210" y="1028671"/>
                  </a:lnTo>
                  <a:lnTo>
                    <a:pt x="2149092" y="981251"/>
                  </a:lnTo>
                  <a:lnTo>
                    <a:pt x="2143949" y="934411"/>
                  </a:lnTo>
                  <a:lnTo>
                    <a:pt x="2136825" y="888196"/>
                  </a:lnTo>
                  <a:lnTo>
                    <a:pt x="2127763" y="842650"/>
                  </a:lnTo>
                  <a:lnTo>
                    <a:pt x="2116807" y="797816"/>
                  </a:lnTo>
                  <a:lnTo>
                    <a:pt x="2104002" y="753738"/>
                  </a:lnTo>
                  <a:lnTo>
                    <a:pt x="2089390" y="710460"/>
                  </a:lnTo>
                  <a:lnTo>
                    <a:pt x="2073015" y="668025"/>
                  </a:lnTo>
                  <a:lnTo>
                    <a:pt x="2054922" y="626477"/>
                  </a:lnTo>
                  <a:lnTo>
                    <a:pt x="2035154" y="585861"/>
                  </a:lnTo>
                  <a:lnTo>
                    <a:pt x="2013755" y="546220"/>
                  </a:lnTo>
                  <a:lnTo>
                    <a:pt x="1990768" y="507597"/>
                  </a:lnTo>
                  <a:lnTo>
                    <a:pt x="1966237" y="470036"/>
                  </a:lnTo>
                  <a:lnTo>
                    <a:pt x="1940207" y="433582"/>
                  </a:lnTo>
                  <a:lnTo>
                    <a:pt x="1912720" y="398278"/>
                  </a:lnTo>
                  <a:lnTo>
                    <a:pt x="1883821" y="364167"/>
                  </a:lnTo>
                  <a:lnTo>
                    <a:pt x="1853553" y="331293"/>
                  </a:lnTo>
                  <a:lnTo>
                    <a:pt x="1821961" y="299701"/>
                  </a:lnTo>
                  <a:lnTo>
                    <a:pt x="1789087" y="269433"/>
                  </a:lnTo>
                  <a:lnTo>
                    <a:pt x="1754976" y="240535"/>
                  </a:lnTo>
                  <a:lnTo>
                    <a:pt x="1719671" y="213048"/>
                  </a:lnTo>
                  <a:lnTo>
                    <a:pt x="1683217" y="187018"/>
                  </a:lnTo>
                  <a:lnTo>
                    <a:pt x="1645656" y="162488"/>
                  </a:lnTo>
                  <a:lnTo>
                    <a:pt x="1607033" y="139501"/>
                  </a:lnTo>
                  <a:lnTo>
                    <a:pt x="1567392" y="118102"/>
                  </a:lnTo>
                  <a:lnTo>
                    <a:pt x="1526776" y="98334"/>
                  </a:lnTo>
                  <a:lnTo>
                    <a:pt x="1485228" y="80242"/>
                  </a:lnTo>
                  <a:lnTo>
                    <a:pt x="1442794" y="63867"/>
                  </a:lnTo>
                  <a:lnTo>
                    <a:pt x="1399516" y="49256"/>
                  </a:lnTo>
                  <a:lnTo>
                    <a:pt x="1355438" y="36450"/>
                  </a:lnTo>
                  <a:lnTo>
                    <a:pt x="1310605" y="25495"/>
                  </a:lnTo>
                  <a:lnTo>
                    <a:pt x="1265059" y="16433"/>
                  </a:lnTo>
                  <a:lnTo>
                    <a:pt x="1218845" y="9309"/>
                  </a:lnTo>
                  <a:lnTo>
                    <a:pt x="1172006" y="4166"/>
                  </a:lnTo>
                  <a:lnTo>
                    <a:pt x="1124586" y="1048"/>
                  </a:lnTo>
                  <a:lnTo>
                    <a:pt x="1076629" y="0"/>
                  </a:lnTo>
                  <a:close/>
                </a:path>
              </a:pathLst>
            </a:custGeom>
            <a:solidFill>
              <a:srgbClr val="85B3FF"/>
            </a:solidFill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44" name="object 44"/>
            <p:cNvSpPr/>
            <p:nvPr/>
          </p:nvSpPr>
          <p:spPr>
            <a:xfrm>
              <a:off x="4189640" y="6703255"/>
              <a:ext cx="2153285" cy="2153285"/>
            </a:xfrm>
            <a:custGeom>
              <a:avLst/>
              <a:gdLst/>
              <a:ahLst/>
              <a:cxnLst/>
              <a:rect l="l" t="t" r="r" b="b"/>
              <a:pathLst>
                <a:path w="2153285" h="2153284">
                  <a:moveTo>
                    <a:pt x="1076630" y="2153261"/>
                  </a:moveTo>
                  <a:lnTo>
                    <a:pt x="1028673" y="2152212"/>
                  </a:lnTo>
                  <a:lnTo>
                    <a:pt x="981254" y="2149094"/>
                  </a:lnTo>
                  <a:lnTo>
                    <a:pt x="934415" y="2143951"/>
                  </a:lnTo>
                  <a:lnTo>
                    <a:pt x="888201" y="2136826"/>
                  </a:lnTo>
                  <a:lnTo>
                    <a:pt x="842655" y="2127765"/>
                  </a:lnTo>
                  <a:lnTo>
                    <a:pt x="797822" y="2116809"/>
                  </a:lnTo>
                  <a:lnTo>
                    <a:pt x="753744" y="2104003"/>
                  </a:lnTo>
                  <a:lnTo>
                    <a:pt x="710466" y="2089391"/>
                  </a:lnTo>
                  <a:lnTo>
                    <a:pt x="668032" y="2073017"/>
                  </a:lnTo>
                  <a:lnTo>
                    <a:pt x="626485" y="2054923"/>
                  </a:lnTo>
                  <a:lnTo>
                    <a:pt x="585868" y="2035155"/>
                  </a:lnTo>
                  <a:lnTo>
                    <a:pt x="546227" y="2013755"/>
                  </a:lnTo>
                  <a:lnTo>
                    <a:pt x="507604" y="1990768"/>
                  </a:lnTo>
                  <a:lnTo>
                    <a:pt x="470043" y="1966238"/>
                  </a:lnTo>
                  <a:lnTo>
                    <a:pt x="433589" y="1940207"/>
                  </a:lnTo>
                  <a:lnTo>
                    <a:pt x="398284" y="1912720"/>
                  </a:lnTo>
                  <a:lnTo>
                    <a:pt x="364173" y="1883821"/>
                  </a:lnTo>
                  <a:lnTo>
                    <a:pt x="331299" y="1853554"/>
                  </a:lnTo>
                  <a:lnTo>
                    <a:pt x="299707" y="1821961"/>
                  </a:lnTo>
                  <a:lnTo>
                    <a:pt x="269439" y="1789087"/>
                  </a:lnTo>
                  <a:lnTo>
                    <a:pt x="240540" y="1754976"/>
                  </a:lnTo>
                  <a:lnTo>
                    <a:pt x="213053" y="1719671"/>
                  </a:lnTo>
                  <a:lnTo>
                    <a:pt x="187022" y="1683217"/>
                  </a:lnTo>
                  <a:lnTo>
                    <a:pt x="162492" y="1645656"/>
                  </a:lnTo>
                  <a:lnTo>
                    <a:pt x="139505" y="1607033"/>
                  </a:lnTo>
                  <a:lnTo>
                    <a:pt x="118105" y="1567392"/>
                  </a:lnTo>
                  <a:lnTo>
                    <a:pt x="98337" y="1526776"/>
                  </a:lnTo>
                  <a:lnTo>
                    <a:pt x="80244" y="1485228"/>
                  </a:lnTo>
                  <a:lnTo>
                    <a:pt x="63869" y="1442794"/>
                  </a:lnTo>
                  <a:lnTo>
                    <a:pt x="49257" y="1399516"/>
                  </a:lnTo>
                  <a:lnTo>
                    <a:pt x="36451" y="1355439"/>
                  </a:lnTo>
                  <a:lnTo>
                    <a:pt x="25496" y="1310605"/>
                  </a:lnTo>
                  <a:lnTo>
                    <a:pt x="16434" y="1265059"/>
                  </a:lnTo>
                  <a:lnTo>
                    <a:pt x="9309" y="1218845"/>
                  </a:lnTo>
                  <a:lnTo>
                    <a:pt x="4166" y="1172006"/>
                  </a:lnTo>
                  <a:lnTo>
                    <a:pt x="1049" y="1124587"/>
                  </a:lnTo>
                  <a:lnTo>
                    <a:pt x="0" y="1076630"/>
                  </a:lnTo>
                  <a:lnTo>
                    <a:pt x="1049" y="1028673"/>
                  </a:lnTo>
                  <a:lnTo>
                    <a:pt x="4166" y="981254"/>
                  </a:lnTo>
                  <a:lnTo>
                    <a:pt x="9309" y="934415"/>
                  </a:lnTo>
                  <a:lnTo>
                    <a:pt x="16434" y="888201"/>
                  </a:lnTo>
                  <a:lnTo>
                    <a:pt x="25496" y="842655"/>
                  </a:lnTo>
                  <a:lnTo>
                    <a:pt x="36451" y="797822"/>
                  </a:lnTo>
                  <a:lnTo>
                    <a:pt x="49257" y="753744"/>
                  </a:lnTo>
                  <a:lnTo>
                    <a:pt x="63869" y="710466"/>
                  </a:lnTo>
                  <a:lnTo>
                    <a:pt x="80244" y="668032"/>
                  </a:lnTo>
                  <a:lnTo>
                    <a:pt x="98337" y="626485"/>
                  </a:lnTo>
                  <a:lnTo>
                    <a:pt x="118105" y="585868"/>
                  </a:lnTo>
                  <a:lnTo>
                    <a:pt x="139505" y="546227"/>
                  </a:lnTo>
                  <a:lnTo>
                    <a:pt x="162492" y="507604"/>
                  </a:lnTo>
                  <a:lnTo>
                    <a:pt x="187022" y="470043"/>
                  </a:lnTo>
                  <a:lnTo>
                    <a:pt x="213053" y="433589"/>
                  </a:lnTo>
                  <a:lnTo>
                    <a:pt x="240540" y="398284"/>
                  </a:lnTo>
                  <a:lnTo>
                    <a:pt x="269439" y="364173"/>
                  </a:lnTo>
                  <a:lnTo>
                    <a:pt x="299707" y="331299"/>
                  </a:lnTo>
                  <a:lnTo>
                    <a:pt x="331299" y="299707"/>
                  </a:lnTo>
                  <a:lnTo>
                    <a:pt x="364173" y="269439"/>
                  </a:lnTo>
                  <a:lnTo>
                    <a:pt x="398284" y="240540"/>
                  </a:lnTo>
                  <a:lnTo>
                    <a:pt x="433589" y="213053"/>
                  </a:lnTo>
                  <a:lnTo>
                    <a:pt x="470043" y="187022"/>
                  </a:lnTo>
                  <a:lnTo>
                    <a:pt x="507604" y="162492"/>
                  </a:lnTo>
                  <a:lnTo>
                    <a:pt x="546227" y="139505"/>
                  </a:lnTo>
                  <a:lnTo>
                    <a:pt x="585868" y="118105"/>
                  </a:lnTo>
                  <a:lnTo>
                    <a:pt x="626485" y="98337"/>
                  </a:lnTo>
                  <a:lnTo>
                    <a:pt x="668032" y="80244"/>
                  </a:lnTo>
                  <a:lnTo>
                    <a:pt x="710466" y="63869"/>
                  </a:lnTo>
                  <a:lnTo>
                    <a:pt x="753744" y="49257"/>
                  </a:lnTo>
                  <a:lnTo>
                    <a:pt x="797822" y="36451"/>
                  </a:lnTo>
                  <a:lnTo>
                    <a:pt x="842655" y="25496"/>
                  </a:lnTo>
                  <a:lnTo>
                    <a:pt x="888201" y="16434"/>
                  </a:lnTo>
                  <a:lnTo>
                    <a:pt x="934415" y="9309"/>
                  </a:lnTo>
                  <a:lnTo>
                    <a:pt x="981254" y="4166"/>
                  </a:lnTo>
                  <a:lnTo>
                    <a:pt x="1028673" y="1049"/>
                  </a:lnTo>
                  <a:lnTo>
                    <a:pt x="1076630" y="0"/>
                  </a:lnTo>
                  <a:lnTo>
                    <a:pt x="1124587" y="1049"/>
                  </a:lnTo>
                  <a:lnTo>
                    <a:pt x="1172006" y="4166"/>
                  </a:lnTo>
                  <a:lnTo>
                    <a:pt x="1218845" y="9309"/>
                  </a:lnTo>
                  <a:lnTo>
                    <a:pt x="1265059" y="16434"/>
                  </a:lnTo>
                  <a:lnTo>
                    <a:pt x="1310605" y="25496"/>
                  </a:lnTo>
                  <a:lnTo>
                    <a:pt x="1355439" y="36451"/>
                  </a:lnTo>
                  <a:lnTo>
                    <a:pt x="1399516" y="49257"/>
                  </a:lnTo>
                  <a:lnTo>
                    <a:pt x="1442794" y="63869"/>
                  </a:lnTo>
                  <a:lnTo>
                    <a:pt x="1485228" y="80244"/>
                  </a:lnTo>
                  <a:lnTo>
                    <a:pt x="1526776" y="98337"/>
                  </a:lnTo>
                  <a:lnTo>
                    <a:pt x="1567392" y="118105"/>
                  </a:lnTo>
                  <a:lnTo>
                    <a:pt x="1607033" y="139505"/>
                  </a:lnTo>
                  <a:lnTo>
                    <a:pt x="1645656" y="162492"/>
                  </a:lnTo>
                  <a:lnTo>
                    <a:pt x="1683217" y="187022"/>
                  </a:lnTo>
                  <a:lnTo>
                    <a:pt x="1719671" y="213053"/>
                  </a:lnTo>
                  <a:lnTo>
                    <a:pt x="1754976" y="240540"/>
                  </a:lnTo>
                  <a:lnTo>
                    <a:pt x="1789087" y="269439"/>
                  </a:lnTo>
                  <a:lnTo>
                    <a:pt x="1821961" y="299707"/>
                  </a:lnTo>
                  <a:lnTo>
                    <a:pt x="1853554" y="331299"/>
                  </a:lnTo>
                  <a:lnTo>
                    <a:pt x="1883821" y="364173"/>
                  </a:lnTo>
                  <a:lnTo>
                    <a:pt x="1912720" y="398284"/>
                  </a:lnTo>
                  <a:lnTo>
                    <a:pt x="1940207" y="433589"/>
                  </a:lnTo>
                  <a:lnTo>
                    <a:pt x="1966238" y="470043"/>
                  </a:lnTo>
                  <a:lnTo>
                    <a:pt x="1990768" y="507604"/>
                  </a:lnTo>
                  <a:lnTo>
                    <a:pt x="2013755" y="546227"/>
                  </a:lnTo>
                  <a:lnTo>
                    <a:pt x="2035155" y="585868"/>
                  </a:lnTo>
                  <a:lnTo>
                    <a:pt x="2054923" y="626485"/>
                  </a:lnTo>
                  <a:lnTo>
                    <a:pt x="2073017" y="668032"/>
                  </a:lnTo>
                  <a:lnTo>
                    <a:pt x="2089391" y="710466"/>
                  </a:lnTo>
                  <a:lnTo>
                    <a:pt x="2104003" y="753744"/>
                  </a:lnTo>
                  <a:lnTo>
                    <a:pt x="2116809" y="797822"/>
                  </a:lnTo>
                  <a:lnTo>
                    <a:pt x="2127765" y="842655"/>
                  </a:lnTo>
                  <a:lnTo>
                    <a:pt x="2136826" y="888201"/>
                  </a:lnTo>
                  <a:lnTo>
                    <a:pt x="2143951" y="934415"/>
                  </a:lnTo>
                  <a:lnTo>
                    <a:pt x="2149094" y="981254"/>
                  </a:lnTo>
                  <a:lnTo>
                    <a:pt x="2152212" y="1028673"/>
                  </a:lnTo>
                  <a:lnTo>
                    <a:pt x="2153261" y="1076630"/>
                  </a:lnTo>
                  <a:lnTo>
                    <a:pt x="2152212" y="1124587"/>
                  </a:lnTo>
                  <a:lnTo>
                    <a:pt x="2149094" y="1172006"/>
                  </a:lnTo>
                  <a:lnTo>
                    <a:pt x="2143951" y="1218845"/>
                  </a:lnTo>
                  <a:lnTo>
                    <a:pt x="2136826" y="1265059"/>
                  </a:lnTo>
                  <a:lnTo>
                    <a:pt x="2127765" y="1310605"/>
                  </a:lnTo>
                  <a:lnTo>
                    <a:pt x="2116809" y="1355439"/>
                  </a:lnTo>
                  <a:lnTo>
                    <a:pt x="2104003" y="1399516"/>
                  </a:lnTo>
                  <a:lnTo>
                    <a:pt x="2089391" y="1442794"/>
                  </a:lnTo>
                  <a:lnTo>
                    <a:pt x="2073017" y="1485228"/>
                  </a:lnTo>
                  <a:lnTo>
                    <a:pt x="2054923" y="1526776"/>
                  </a:lnTo>
                  <a:lnTo>
                    <a:pt x="2035155" y="1567392"/>
                  </a:lnTo>
                  <a:lnTo>
                    <a:pt x="2013755" y="1607033"/>
                  </a:lnTo>
                  <a:lnTo>
                    <a:pt x="1990768" y="1645656"/>
                  </a:lnTo>
                  <a:lnTo>
                    <a:pt x="1966238" y="1683217"/>
                  </a:lnTo>
                  <a:lnTo>
                    <a:pt x="1940207" y="1719671"/>
                  </a:lnTo>
                  <a:lnTo>
                    <a:pt x="1912720" y="1754976"/>
                  </a:lnTo>
                  <a:lnTo>
                    <a:pt x="1883821" y="1789087"/>
                  </a:lnTo>
                  <a:lnTo>
                    <a:pt x="1853554" y="1821961"/>
                  </a:lnTo>
                  <a:lnTo>
                    <a:pt x="1821961" y="1853554"/>
                  </a:lnTo>
                  <a:lnTo>
                    <a:pt x="1789087" y="1883821"/>
                  </a:lnTo>
                  <a:lnTo>
                    <a:pt x="1754976" y="1912720"/>
                  </a:lnTo>
                  <a:lnTo>
                    <a:pt x="1719671" y="1940207"/>
                  </a:lnTo>
                  <a:lnTo>
                    <a:pt x="1683217" y="1966238"/>
                  </a:lnTo>
                  <a:lnTo>
                    <a:pt x="1645656" y="1990768"/>
                  </a:lnTo>
                  <a:lnTo>
                    <a:pt x="1607033" y="2013755"/>
                  </a:lnTo>
                  <a:lnTo>
                    <a:pt x="1567392" y="2035155"/>
                  </a:lnTo>
                  <a:lnTo>
                    <a:pt x="1526776" y="2054923"/>
                  </a:lnTo>
                  <a:lnTo>
                    <a:pt x="1485228" y="2073017"/>
                  </a:lnTo>
                  <a:lnTo>
                    <a:pt x="1442794" y="2089391"/>
                  </a:lnTo>
                  <a:lnTo>
                    <a:pt x="1399516" y="2104003"/>
                  </a:lnTo>
                  <a:lnTo>
                    <a:pt x="1355439" y="2116809"/>
                  </a:lnTo>
                  <a:lnTo>
                    <a:pt x="1310605" y="2127765"/>
                  </a:lnTo>
                  <a:lnTo>
                    <a:pt x="1265059" y="2136826"/>
                  </a:lnTo>
                  <a:lnTo>
                    <a:pt x="1218845" y="2143951"/>
                  </a:lnTo>
                  <a:lnTo>
                    <a:pt x="1172006" y="2149094"/>
                  </a:lnTo>
                  <a:lnTo>
                    <a:pt x="1124587" y="2152212"/>
                  </a:lnTo>
                  <a:lnTo>
                    <a:pt x="1076630" y="2153261"/>
                  </a:lnTo>
                  <a:close/>
                </a:path>
              </a:pathLst>
            </a:custGeom>
            <a:ln w="1993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45" name="object 45"/>
            <p:cNvSpPr/>
            <p:nvPr/>
          </p:nvSpPr>
          <p:spPr>
            <a:xfrm>
              <a:off x="4548517" y="7062127"/>
              <a:ext cx="1435735" cy="1435735"/>
            </a:xfrm>
            <a:custGeom>
              <a:avLst/>
              <a:gdLst/>
              <a:ahLst/>
              <a:cxnLst/>
              <a:rect l="l" t="t" r="r" b="b"/>
              <a:pathLst>
                <a:path w="1435735" h="1435734">
                  <a:moveTo>
                    <a:pt x="717753" y="0"/>
                  </a:moveTo>
                  <a:lnTo>
                    <a:pt x="670560" y="1526"/>
                  </a:lnTo>
                  <a:lnTo>
                    <a:pt x="624183" y="6043"/>
                  </a:lnTo>
                  <a:lnTo>
                    <a:pt x="578715" y="13456"/>
                  </a:lnTo>
                  <a:lnTo>
                    <a:pt x="534251" y="23670"/>
                  </a:lnTo>
                  <a:lnTo>
                    <a:pt x="490887" y="36591"/>
                  </a:lnTo>
                  <a:lnTo>
                    <a:pt x="448716" y="52124"/>
                  </a:lnTo>
                  <a:lnTo>
                    <a:pt x="407832" y="70174"/>
                  </a:lnTo>
                  <a:lnTo>
                    <a:pt x="368332" y="90647"/>
                  </a:lnTo>
                  <a:lnTo>
                    <a:pt x="330308" y="113449"/>
                  </a:lnTo>
                  <a:lnTo>
                    <a:pt x="293857" y="138484"/>
                  </a:lnTo>
                  <a:lnTo>
                    <a:pt x="259071" y="165658"/>
                  </a:lnTo>
                  <a:lnTo>
                    <a:pt x="226047" y="194877"/>
                  </a:lnTo>
                  <a:lnTo>
                    <a:pt x="194877" y="226047"/>
                  </a:lnTo>
                  <a:lnTo>
                    <a:pt x="165658" y="259071"/>
                  </a:lnTo>
                  <a:lnTo>
                    <a:pt x="138484" y="293857"/>
                  </a:lnTo>
                  <a:lnTo>
                    <a:pt x="113449" y="330308"/>
                  </a:lnTo>
                  <a:lnTo>
                    <a:pt x="90647" y="368332"/>
                  </a:lnTo>
                  <a:lnTo>
                    <a:pt x="70174" y="407832"/>
                  </a:lnTo>
                  <a:lnTo>
                    <a:pt x="52124" y="448716"/>
                  </a:lnTo>
                  <a:lnTo>
                    <a:pt x="36591" y="490887"/>
                  </a:lnTo>
                  <a:lnTo>
                    <a:pt x="23670" y="534251"/>
                  </a:lnTo>
                  <a:lnTo>
                    <a:pt x="13456" y="578715"/>
                  </a:lnTo>
                  <a:lnTo>
                    <a:pt x="6043" y="624183"/>
                  </a:lnTo>
                  <a:lnTo>
                    <a:pt x="1526" y="670560"/>
                  </a:lnTo>
                  <a:lnTo>
                    <a:pt x="0" y="717753"/>
                  </a:lnTo>
                  <a:lnTo>
                    <a:pt x="1526" y="764945"/>
                  </a:lnTo>
                  <a:lnTo>
                    <a:pt x="6043" y="811323"/>
                  </a:lnTo>
                  <a:lnTo>
                    <a:pt x="13456" y="856790"/>
                  </a:lnTo>
                  <a:lnTo>
                    <a:pt x="23670" y="901254"/>
                  </a:lnTo>
                  <a:lnTo>
                    <a:pt x="36591" y="944618"/>
                  </a:lnTo>
                  <a:lnTo>
                    <a:pt x="52124" y="986789"/>
                  </a:lnTo>
                  <a:lnTo>
                    <a:pt x="70174" y="1027672"/>
                  </a:lnTo>
                  <a:lnTo>
                    <a:pt x="90647" y="1067172"/>
                  </a:lnTo>
                  <a:lnTo>
                    <a:pt x="113449" y="1105196"/>
                  </a:lnTo>
                  <a:lnTo>
                    <a:pt x="138484" y="1141647"/>
                  </a:lnTo>
                  <a:lnTo>
                    <a:pt x="165658" y="1176432"/>
                  </a:lnTo>
                  <a:lnTo>
                    <a:pt x="194877" y="1209456"/>
                  </a:lnTo>
                  <a:lnTo>
                    <a:pt x="226047" y="1240625"/>
                  </a:lnTo>
                  <a:lnTo>
                    <a:pt x="259071" y="1269844"/>
                  </a:lnTo>
                  <a:lnTo>
                    <a:pt x="293857" y="1297018"/>
                  </a:lnTo>
                  <a:lnTo>
                    <a:pt x="330308" y="1322053"/>
                  </a:lnTo>
                  <a:lnTo>
                    <a:pt x="368332" y="1344854"/>
                  </a:lnTo>
                  <a:lnTo>
                    <a:pt x="407832" y="1365327"/>
                  </a:lnTo>
                  <a:lnTo>
                    <a:pt x="448716" y="1383377"/>
                  </a:lnTo>
                  <a:lnTo>
                    <a:pt x="490887" y="1398910"/>
                  </a:lnTo>
                  <a:lnTo>
                    <a:pt x="534251" y="1411830"/>
                  </a:lnTo>
                  <a:lnTo>
                    <a:pt x="578715" y="1422044"/>
                  </a:lnTo>
                  <a:lnTo>
                    <a:pt x="624183" y="1429457"/>
                  </a:lnTo>
                  <a:lnTo>
                    <a:pt x="670560" y="1433974"/>
                  </a:lnTo>
                  <a:lnTo>
                    <a:pt x="717753" y="1435501"/>
                  </a:lnTo>
                  <a:lnTo>
                    <a:pt x="764945" y="1433974"/>
                  </a:lnTo>
                  <a:lnTo>
                    <a:pt x="811323" y="1429457"/>
                  </a:lnTo>
                  <a:lnTo>
                    <a:pt x="856790" y="1422044"/>
                  </a:lnTo>
                  <a:lnTo>
                    <a:pt x="901254" y="1411830"/>
                  </a:lnTo>
                  <a:lnTo>
                    <a:pt x="944619" y="1398910"/>
                  </a:lnTo>
                  <a:lnTo>
                    <a:pt x="986790" y="1383377"/>
                  </a:lnTo>
                  <a:lnTo>
                    <a:pt x="1027673" y="1365327"/>
                  </a:lnTo>
                  <a:lnTo>
                    <a:pt x="1067174" y="1344854"/>
                  </a:lnTo>
                  <a:lnTo>
                    <a:pt x="1105197" y="1322053"/>
                  </a:lnTo>
                  <a:lnTo>
                    <a:pt x="1141649" y="1297018"/>
                  </a:lnTo>
                  <a:lnTo>
                    <a:pt x="1176434" y="1269844"/>
                  </a:lnTo>
                  <a:lnTo>
                    <a:pt x="1209459" y="1240625"/>
                  </a:lnTo>
                  <a:lnTo>
                    <a:pt x="1240628" y="1209456"/>
                  </a:lnTo>
                  <a:lnTo>
                    <a:pt x="1269847" y="1176432"/>
                  </a:lnTo>
                  <a:lnTo>
                    <a:pt x="1297021" y="1141647"/>
                  </a:lnTo>
                  <a:lnTo>
                    <a:pt x="1322057" y="1105196"/>
                  </a:lnTo>
                  <a:lnTo>
                    <a:pt x="1344858" y="1067172"/>
                  </a:lnTo>
                  <a:lnTo>
                    <a:pt x="1365331" y="1027672"/>
                  </a:lnTo>
                  <a:lnTo>
                    <a:pt x="1383382" y="986789"/>
                  </a:lnTo>
                  <a:lnTo>
                    <a:pt x="1398914" y="944618"/>
                  </a:lnTo>
                  <a:lnTo>
                    <a:pt x="1411835" y="901254"/>
                  </a:lnTo>
                  <a:lnTo>
                    <a:pt x="1422049" y="856790"/>
                  </a:lnTo>
                  <a:lnTo>
                    <a:pt x="1429462" y="811323"/>
                  </a:lnTo>
                  <a:lnTo>
                    <a:pt x="1433979" y="764945"/>
                  </a:lnTo>
                  <a:lnTo>
                    <a:pt x="1435506" y="717753"/>
                  </a:lnTo>
                  <a:lnTo>
                    <a:pt x="1433979" y="670560"/>
                  </a:lnTo>
                  <a:lnTo>
                    <a:pt x="1429462" y="624183"/>
                  </a:lnTo>
                  <a:lnTo>
                    <a:pt x="1422049" y="578715"/>
                  </a:lnTo>
                  <a:lnTo>
                    <a:pt x="1411835" y="534251"/>
                  </a:lnTo>
                  <a:lnTo>
                    <a:pt x="1398914" y="490887"/>
                  </a:lnTo>
                  <a:lnTo>
                    <a:pt x="1383382" y="448716"/>
                  </a:lnTo>
                  <a:lnTo>
                    <a:pt x="1365331" y="407832"/>
                  </a:lnTo>
                  <a:lnTo>
                    <a:pt x="1344858" y="368332"/>
                  </a:lnTo>
                  <a:lnTo>
                    <a:pt x="1322057" y="330308"/>
                  </a:lnTo>
                  <a:lnTo>
                    <a:pt x="1297021" y="293857"/>
                  </a:lnTo>
                  <a:lnTo>
                    <a:pt x="1269847" y="259071"/>
                  </a:lnTo>
                  <a:lnTo>
                    <a:pt x="1240628" y="226047"/>
                  </a:lnTo>
                  <a:lnTo>
                    <a:pt x="1209459" y="194877"/>
                  </a:lnTo>
                  <a:lnTo>
                    <a:pt x="1176434" y="165658"/>
                  </a:lnTo>
                  <a:lnTo>
                    <a:pt x="1141649" y="138484"/>
                  </a:lnTo>
                  <a:lnTo>
                    <a:pt x="1105197" y="113449"/>
                  </a:lnTo>
                  <a:lnTo>
                    <a:pt x="1067174" y="90647"/>
                  </a:lnTo>
                  <a:lnTo>
                    <a:pt x="1027673" y="70174"/>
                  </a:lnTo>
                  <a:lnTo>
                    <a:pt x="986790" y="52124"/>
                  </a:lnTo>
                  <a:lnTo>
                    <a:pt x="944619" y="36591"/>
                  </a:lnTo>
                  <a:lnTo>
                    <a:pt x="901254" y="23670"/>
                  </a:lnTo>
                  <a:lnTo>
                    <a:pt x="856790" y="13456"/>
                  </a:lnTo>
                  <a:lnTo>
                    <a:pt x="811323" y="6043"/>
                  </a:lnTo>
                  <a:lnTo>
                    <a:pt x="764945" y="1526"/>
                  </a:lnTo>
                  <a:lnTo>
                    <a:pt x="71775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46" name="object 46"/>
            <p:cNvSpPr/>
            <p:nvPr/>
          </p:nvSpPr>
          <p:spPr>
            <a:xfrm>
              <a:off x="4548517" y="7062132"/>
              <a:ext cx="1435735" cy="1435735"/>
            </a:xfrm>
            <a:custGeom>
              <a:avLst/>
              <a:gdLst/>
              <a:ahLst/>
              <a:cxnLst/>
              <a:rect l="l" t="t" r="r" b="b"/>
              <a:pathLst>
                <a:path w="1435735" h="1435734">
                  <a:moveTo>
                    <a:pt x="717753" y="1435507"/>
                  </a:moveTo>
                  <a:lnTo>
                    <a:pt x="670561" y="1433980"/>
                  </a:lnTo>
                  <a:lnTo>
                    <a:pt x="624184" y="1429463"/>
                  </a:lnTo>
                  <a:lnTo>
                    <a:pt x="578717" y="1422050"/>
                  </a:lnTo>
                  <a:lnTo>
                    <a:pt x="534254" y="1411836"/>
                  </a:lnTo>
                  <a:lnTo>
                    <a:pt x="490889" y="1398915"/>
                  </a:lnTo>
                  <a:lnTo>
                    <a:pt x="448718" y="1383382"/>
                  </a:lnTo>
                  <a:lnTo>
                    <a:pt x="407835" y="1365331"/>
                  </a:lnTo>
                  <a:lnTo>
                    <a:pt x="368335" y="1344858"/>
                  </a:lnTo>
                  <a:lnTo>
                    <a:pt x="330311" y="1322056"/>
                  </a:lnTo>
                  <a:lnTo>
                    <a:pt x="293859" y="1297021"/>
                  </a:lnTo>
                  <a:lnTo>
                    <a:pt x="259074" y="1269846"/>
                  </a:lnTo>
                  <a:lnTo>
                    <a:pt x="226049" y="1240627"/>
                  </a:lnTo>
                  <a:lnTo>
                    <a:pt x="194880" y="1209457"/>
                  </a:lnTo>
                  <a:lnTo>
                    <a:pt x="165660" y="1176433"/>
                  </a:lnTo>
                  <a:lnTo>
                    <a:pt x="138486" y="1141647"/>
                  </a:lnTo>
                  <a:lnTo>
                    <a:pt x="113450" y="1105195"/>
                  </a:lnTo>
                  <a:lnTo>
                    <a:pt x="90648" y="1067172"/>
                  </a:lnTo>
                  <a:lnTo>
                    <a:pt x="70175" y="1027671"/>
                  </a:lnTo>
                  <a:lnTo>
                    <a:pt x="52125" y="986788"/>
                  </a:lnTo>
                  <a:lnTo>
                    <a:pt x="36592" y="944617"/>
                  </a:lnTo>
                  <a:lnTo>
                    <a:pt x="23671" y="901253"/>
                  </a:lnTo>
                  <a:lnTo>
                    <a:pt x="13456" y="856789"/>
                  </a:lnTo>
                  <a:lnTo>
                    <a:pt x="6043" y="811322"/>
                  </a:lnTo>
                  <a:lnTo>
                    <a:pt x="1526" y="764945"/>
                  </a:lnTo>
                  <a:lnTo>
                    <a:pt x="0" y="717753"/>
                  </a:lnTo>
                  <a:lnTo>
                    <a:pt x="1526" y="670561"/>
                  </a:lnTo>
                  <a:lnTo>
                    <a:pt x="6043" y="624184"/>
                  </a:lnTo>
                  <a:lnTo>
                    <a:pt x="13456" y="578717"/>
                  </a:lnTo>
                  <a:lnTo>
                    <a:pt x="23671" y="534254"/>
                  </a:lnTo>
                  <a:lnTo>
                    <a:pt x="36592" y="490889"/>
                  </a:lnTo>
                  <a:lnTo>
                    <a:pt x="52125" y="448718"/>
                  </a:lnTo>
                  <a:lnTo>
                    <a:pt x="70175" y="407835"/>
                  </a:lnTo>
                  <a:lnTo>
                    <a:pt x="90648" y="368335"/>
                  </a:lnTo>
                  <a:lnTo>
                    <a:pt x="113450" y="330311"/>
                  </a:lnTo>
                  <a:lnTo>
                    <a:pt x="138486" y="293859"/>
                  </a:lnTo>
                  <a:lnTo>
                    <a:pt x="165660" y="259074"/>
                  </a:lnTo>
                  <a:lnTo>
                    <a:pt x="194880" y="226049"/>
                  </a:lnTo>
                  <a:lnTo>
                    <a:pt x="226049" y="194880"/>
                  </a:lnTo>
                  <a:lnTo>
                    <a:pt x="259074" y="165660"/>
                  </a:lnTo>
                  <a:lnTo>
                    <a:pt x="293859" y="138486"/>
                  </a:lnTo>
                  <a:lnTo>
                    <a:pt x="330311" y="113450"/>
                  </a:lnTo>
                  <a:lnTo>
                    <a:pt x="368335" y="90648"/>
                  </a:lnTo>
                  <a:lnTo>
                    <a:pt x="407835" y="70175"/>
                  </a:lnTo>
                  <a:lnTo>
                    <a:pt x="448718" y="52125"/>
                  </a:lnTo>
                  <a:lnTo>
                    <a:pt x="490889" y="36592"/>
                  </a:lnTo>
                  <a:lnTo>
                    <a:pt x="534254" y="23671"/>
                  </a:lnTo>
                  <a:lnTo>
                    <a:pt x="578717" y="13456"/>
                  </a:lnTo>
                  <a:lnTo>
                    <a:pt x="624184" y="6043"/>
                  </a:lnTo>
                  <a:lnTo>
                    <a:pt x="670561" y="1526"/>
                  </a:lnTo>
                  <a:lnTo>
                    <a:pt x="717753" y="0"/>
                  </a:lnTo>
                  <a:lnTo>
                    <a:pt x="764945" y="1526"/>
                  </a:lnTo>
                  <a:lnTo>
                    <a:pt x="811322" y="6043"/>
                  </a:lnTo>
                  <a:lnTo>
                    <a:pt x="856789" y="13456"/>
                  </a:lnTo>
                  <a:lnTo>
                    <a:pt x="901253" y="23671"/>
                  </a:lnTo>
                  <a:lnTo>
                    <a:pt x="944617" y="36592"/>
                  </a:lnTo>
                  <a:lnTo>
                    <a:pt x="986788" y="52125"/>
                  </a:lnTo>
                  <a:lnTo>
                    <a:pt x="1027671" y="70175"/>
                  </a:lnTo>
                  <a:lnTo>
                    <a:pt x="1067172" y="90648"/>
                  </a:lnTo>
                  <a:lnTo>
                    <a:pt x="1105195" y="113450"/>
                  </a:lnTo>
                  <a:lnTo>
                    <a:pt x="1141647" y="138486"/>
                  </a:lnTo>
                  <a:lnTo>
                    <a:pt x="1176433" y="165660"/>
                  </a:lnTo>
                  <a:lnTo>
                    <a:pt x="1209457" y="194880"/>
                  </a:lnTo>
                  <a:lnTo>
                    <a:pt x="1240627" y="226049"/>
                  </a:lnTo>
                  <a:lnTo>
                    <a:pt x="1269846" y="259074"/>
                  </a:lnTo>
                  <a:lnTo>
                    <a:pt x="1297021" y="293859"/>
                  </a:lnTo>
                  <a:lnTo>
                    <a:pt x="1322056" y="330311"/>
                  </a:lnTo>
                  <a:lnTo>
                    <a:pt x="1344858" y="368335"/>
                  </a:lnTo>
                  <a:lnTo>
                    <a:pt x="1365331" y="407835"/>
                  </a:lnTo>
                  <a:lnTo>
                    <a:pt x="1383382" y="448718"/>
                  </a:lnTo>
                  <a:lnTo>
                    <a:pt x="1398915" y="490889"/>
                  </a:lnTo>
                  <a:lnTo>
                    <a:pt x="1411836" y="534254"/>
                  </a:lnTo>
                  <a:lnTo>
                    <a:pt x="1422050" y="578717"/>
                  </a:lnTo>
                  <a:lnTo>
                    <a:pt x="1429463" y="624184"/>
                  </a:lnTo>
                  <a:lnTo>
                    <a:pt x="1433980" y="670561"/>
                  </a:lnTo>
                  <a:lnTo>
                    <a:pt x="1435507" y="717753"/>
                  </a:lnTo>
                  <a:lnTo>
                    <a:pt x="1433980" y="764945"/>
                  </a:lnTo>
                  <a:lnTo>
                    <a:pt x="1429463" y="811322"/>
                  </a:lnTo>
                  <a:lnTo>
                    <a:pt x="1422050" y="856789"/>
                  </a:lnTo>
                  <a:lnTo>
                    <a:pt x="1411836" y="901253"/>
                  </a:lnTo>
                  <a:lnTo>
                    <a:pt x="1398915" y="944617"/>
                  </a:lnTo>
                  <a:lnTo>
                    <a:pt x="1383382" y="986788"/>
                  </a:lnTo>
                  <a:lnTo>
                    <a:pt x="1365331" y="1027671"/>
                  </a:lnTo>
                  <a:lnTo>
                    <a:pt x="1344858" y="1067172"/>
                  </a:lnTo>
                  <a:lnTo>
                    <a:pt x="1322056" y="1105195"/>
                  </a:lnTo>
                  <a:lnTo>
                    <a:pt x="1297021" y="1141647"/>
                  </a:lnTo>
                  <a:lnTo>
                    <a:pt x="1269846" y="1176433"/>
                  </a:lnTo>
                  <a:lnTo>
                    <a:pt x="1240627" y="1209457"/>
                  </a:lnTo>
                  <a:lnTo>
                    <a:pt x="1209457" y="1240627"/>
                  </a:lnTo>
                  <a:lnTo>
                    <a:pt x="1176433" y="1269846"/>
                  </a:lnTo>
                  <a:lnTo>
                    <a:pt x="1141647" y="1297021"/>
                  </a:lnTo>
                  <a:lnTo>
                    <a:pt x="1105195" y="1322056"/>
                  </a:lnTo>
                  <a:lnTo>
                    <a:pt x="1067172" y="1344858"/>
                  </a:lnTo>
                  <a:lnTo>
                    <a:pt x="1027671" y="1365331"/>
                  </a:lnTo>
                  <a:lnTo>
                    <a:pt x="986788" y="1383382"/>
                  </a:lnTo>
                  <a:lnTo>
                    <a:pt x="944617" y="1398915"/>
                  </a:lnTo>
                  <a:lnTo>
                    <a:pt x="901253" y="1411836"/>
                  </a:lnTo>
                  <a:lnTo>
                    <a:pt x="856789" y="1422050"/>
                  </a:lnTo>
                  <a:lnTo>
                    <a:pt x="811322" y="1429463"/>
                  </a:lnTo>
                  <a:lnTo>
                    <a:pt x="764945" y="1433980"/>
                  </a:lnTo>
                  <a:lnTo>
                    <a:pt x="717753" y="1435507"/>
                  </a:lnTo>
                  <a:close/>
                </a:path>
              </a:pathLst>
            </a:custGeom>
            <a:ln w="1993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47" name="object 47"/>
            <p:cNvSpPr/>
            <p:nvPr/>
          </p:nvSpPr>
          <p:spPr>
            <a:xfrm>
              <a:off x="4907394" y="7421003"/>
              <a:ext cx="718185" cy="718185"/>
            </a:xfrm>
            <a:custGeom>
              <a:avLst/>
              <a:gdLst/>
              <a:ahLst/>
              <a:cxnLst/>
              <a:rect l="l" t="t" r="r" b="b"/>
              <a:pathLst>
                <a:path w="718185" h="718184">
                  <a:moveTo>
                    <a:pt x="358876" y="0"/>
                  </a:moveTo>
                  <a:lnTo>
                    <a:pt x="310180" y="3275"/>
                  </a:lnTo>
                  <a:lnTo>
                    <a:pt x="263475" y="12818"/>
                  </a:lnTo>
                  <a:lnTo>
                    <a:pt x="219188" y="28201"/>
                  </a:lnTo>
                  <a:lnTo>
                    <a:pt x="177747" y="48995"/>
                  </a:lnTo>
                  <a:lnTo>
                    <a:pt x="139580" y="74774"/>
                  </a:lnTo>
                  <a:lnTo>
                    <a:pt x="105114" y="105109"/>
                  </a:lnTo>
                  <a:lnTo>
                    <a:pt x="74778" y="139574"/>
                  </a:lnTo>
                  <a:lnTo>
                    <a:pt x="48998" y="177741"/>
                  </a:lnTo>
                  <a:lnTo>
                    <a:pt x="28203" y="219182"/>
                  </a:lnTo>
                  <a:lnTo>
                    <a:pt x="12819" y="263470"/>
                  </a:lnTo>
                  <a:lnTo>
                    <a:pt x="3276" y="310177"/>
                  </a:lnTo>
                  <a:lnTo>
                    <a:pt x="0" y="358876"/>
                  </a:lnTo>
                  <a:lnTo>
                    <a:pt x="3276" y="407572"/>
                  </a:lnTo>
                  <a:lnTo>
                    <a:pt x="12819" y="454278"/>
                  </a:lnTo>
                  <a:lnTo>
                    <a:pt x="28203" y="498565"/>
                  </a:lnTo>
                  <a:lnTo>
                    <a:pt x="48998" y="540005"/>
                  </a:lnTo>
                  <a:lnTo>
                    <a:pt x="74778" y="578172"/>
                  </a:lnTo>
                  <a:lnTo>
                    <a:pt x="105114" y="612638"/>
                  </a:lnTo>
                  <a:lnTo>
                    <a:pt x="139580" y="642974"/>
                  </a:lnTo>
                  <a:lnTo>
                    <a:pt x="177747" y="668754"/>
                  </a:lnTo>
                  <a:lnTo>
                    <a:pt x="219188" y="689550"/>
                  </a:lnTo>
                  <a:lnTo>
                    <a:pt x="263475" y="704933"/>
                  </a:lnTo>
                  <a:lnTo>
                    <a:pt x="310180" y="714476"/>
                  </a:lnTo>
                  <a:lnTo>
                    <a:pt x="358876" y="717753"/>
                  </a:lnTo>
                  <a:lnTo>
                    <a:pt x="407572" y="714476"/>
                  </a:lnTo>
                  <a:lnTo>
                    <a:pt x="454278" y="704933"/>
                  </a:lnTo>
                  <a:lnTo>
                    <a:pt x="498565" y="689550"/>
                  </a:lnTo>
                  <a:lnTo>
                    <a:pt x="540005" y="668754"/>
                  </a:lnTo>
                  <a:lnTo>
                    <a:pt x="578172" y="642974"/>
                  </a:lnTo>
                  <a:lnTo>
                    <a:pt x="612638" y="612638"/>
                  </a:lnTo>
                  <a:lnTo>
                    <a:pt x="642974" y="578172"/>
                  </a:lnTo>
                  <a:lnTo>
                    <a:pt x="668754" y="540005"/>
                  </a:lnTo>
                  <a:lnTo>
                    <a:pt x="689550" y="498565"/>
                  </a:lnTo>
                  <a:lnTo>
                    <a:pt x="704933" y="454278"/>
                  </a:lnTo>
                  <a:lnTo>
                    <a:pt x="714476" y="407572"/>
                  </a:lnTo>
                  <a:lnTo>
                    <a:pt x="717753" y="358876"/>
                  </a:lnTo>
                  <a:lnTo>
                    <a:pt x="714476" y="310177"/>
                  </a:lnTo>
                  <a:lnTo>
                    <a:pt x="704933" y="263470"/>
                  </a:lnTo>
                  <a:lnTo>
                    <a:pt x="689550" y="219182"/>
                  </a:lnTo>
                  <a:lnTo>
                    <a:pt x="668754" y="177741"/>
                  </a:lnTo>
                  <a:lnTo>
                    <a:pt x="642974" y="139574"/>
                  </a:lnTo>
                  <a:lnTo>
                    <a:pt x="612638" y="105109"/>
                  </a:lnTo>
                  <a:lnTo>
                    <a:pt x="578172" y="74774"/>
                  </a:lnTo>
                  <a:lnTo>
                    <a:pt x="540005" y="48995"/>
                  </a:lnTo>
                  <a:lnTo>
                    <a:pt x="498565" y="28201"/>
                  </a:lnTo>
                  <a:lnTo>
                    <a:pt x="454278" y="12818"/>
                  </a:lnTo>
                  <a:lnTo>
                    <a:pt x="407572" y="3275"/>
                  </a:lnTo>
                  <a:lnTo>
                    <a:pt x="358876" y="0"/>
                  </a:lnTo>
                  <a:close/>
                </a:path>
              </a:pathLst>
            </a:custGeom>
            <a:solidFill>
              <a:srgbClr val="85B3FF"/>
            </a:solidFill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48" name="object 48"/>
            <p:cNvSpPr/>
            <p:nvPr/>
          </p:nvSpPr>
          <p:spPr>
            <a:xfrm>
              <a:off x="4907394" y="7421008"/>
              <a:ext cx="718185" cy="718185"/>
            </a:xfrm>
            <a:custGeom>
              <a:avLst/>
              <a:gdLst/>
              <a:ahLst/>
              <a:cxnLst/>
              <a:rect l="l" t="t" r="r" b="b"/>
              <a:pathLst>
                <a:path w="718185" h="718184">
                  <a:moveTo>
                    <a:pt x="358876" y="717753"/>
                  </a:moveTo>
                  <a:lnTo>
                    <a:pt x="310179" y="714477"/>
                  </a:lnTo>
                  <a:lnTo>
                    <a:pt x="263474" y="704934"/>
                  </a:lnTo>
                  <a:lnTo>
                    <a:pt x="219186" y="689551"/>
                  </a:lnTo>
                  <a:lnTo>
                    <a:pt x="177745" y="668755"/>
                  </a:lnTo>
                  <a:lnTo>
                    <a:pt x="139578" y="642976"/>
                  </a:lnTo>
                  <a:lnTo>
                    <a:pt x="105113" y="612640"/>
                  </a:lnTo>
                  <a:lnTo>
                    <a:pt x="74777" y="578174"/>
                  </a:lnTo>
                  <a:lnTo>
                    <a:pt x="48997" y="540007"/>
                  </a:lnTo>
                  <a:lnTo>
                    <a:pt x="28202" y="498566"/>
                  </a:lnTo>
                  <a:lnTo>
                    <a:pt x="12819" y="454279"/>
                  </a:lnTo>
                  <a:lnTo>
                    <a:pt x="3276" y="407573"/>
                  </a:lnTo>
                  <a:lnTo>
                    <a:pt x="0" y="358876"/>
                  </a:lnTo>
                  <a:lnTo>
                    <a:pt x="3276" y="310179"/>
                  </a:lnTo>
                  <a:lnTo>
                    <a:pt x="12819" y="263474"/>
                  </a:lnTo>
                  <a:lnTo>
                    <a:pt x="28202" y="219186"/>
                  </a:lnTo>
                  <a:lnTo>
                    <a:pt x="48997" y="177745"/>
                  </a:lnTo>
                  <a:lnTo>
                    <a:pt x="74777" y="139578"/>
                  </a:lnTo>
                  <a:lnTo>
                    <a:pt x="105113" y="105113"/>
                  </a:lnTo>
                  <a:lnTo>
                    <a:pt x="139578" y="74777"/>
                  </a:lnTo>
                  <a:lnTo>
                    <a:pt x="177745" y="48997"/>
                  </a:lnTo>
                  <a:lnTo>
                    <a:pt x="219186" y="28202"/>
                  </a:lnTo>
                  <a:lnTo>
                    <a:pt x="263474" y="12819"/>
                  </a:lnTo>
                  <a:lnTo>
                    <a:pt x="310179" y="3276"/>
                  </a:lnTo>
                  <a:lnTo>
                    <a:pt x="358876" y="0"/>
                  </a:lnTo>
                  <a:lnTo>
                    <a:pt x="407573" y="3276"/>
                  </a:lnTo>
                  <a:lnTo>
                    <a:pt x="454279" y="12819"/>
                  </a:lnTo>
                  <a:lnTo>
                    <a:pt x="498566" y="28202"/>
                  </a:lnTo>
                  <a:lnTo>
                    <a:pt x="540007" y="48997"/>
                  </a:lnTo>
                  <a:lnTo>
                    <a:pt x="578174" y="74777"/>
                  </a:lnTo>
                  <a:lnTo>
                    <a:pt x="612640" y="105113"/>
                  </a:lnTo>
                  <a:lnTo>
                    <a:pt x="642976" y="139578"/>
                  </a:lnTo>
                  <a:lnTo>
                    <a:pt x="668755" y="177745"/>
                  </a:lnTo>
                  <a:lnTo>
                    <a:pt x="689551" y="219186"/>
                  </a:lnTo>
                  <a:lnTo>
                    <a:pt x="704934" y="263474"/>
                  </a:lnTo>
                  <a:lnTo>
                    <a:pt x="714477" y="310179"/>
                  </a:lnTo>
                  <a:lnTo>
                    <a:pt x="717753" y="358876"/>
                  </a:lnTo>
                  <a:lnTo>
                    <a:pt x="714477" y="407573"/>
                  </a:lnTo>
                  <a:lnTo>
                    <a:pt x="704934" y="454279"/>
                  </a:lnTo>
                  <a:lnTo>
                    <a:pt x="689551" y="498566"/>
                  </a:lnTo>
                  <a:lnTo>
                    <a:pt x="668755" y="540007"/>
                  </a:lnTo>
                  <a:lnTo>
                    <a:pt x="642976" y="578174"/>
                  </a:lnTo>
                  <a:lnTo>
                    <a:pt x="612640" y="612640"/>
                  </a:lnTo>
                  <a:lnTo>
                    <a:pt x="578174" y="642976"/>
                  </a:lnTo>
                  <a:lnTo>
                    <a:pt x="540007" y="668755"/>
                  </a:lnTo>
                  <a:lnTo>
                    <a:pt x="498566" y="689551"/>
                  </a:lnTo>
                  <a:lnTo>
                    <a:pt x="454279" y="704934"/>
                  </a:lnTo>
                  <a:lnTo>
                    <a:pt x="407573" y="714477"/>
                  </a:lnTo>
                  <a:lnTo>
                    <a:pt x="358876" y="717753"/>
                  </a:lnTo>
                  <a:close/>
                </a:path>
              </a:pathLst>
            </a:custGeom>
            <a:ln w="1993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49" name="object 49"/>
            <p:cNvSpPr/>
            <p:nvPr/>
          </p:nvSpPr>
          <p:spPr>
            <a:xfrm>
              <a:off x="4439857" y="6793971"/>
              <a:ext cx="472521" cy="49245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</p:grpSp>
      <p:grpSp>
        <p:nvGrpSpPr>
          <p:cNvPr id="50" name="object 50"/>
          <p:cNvGrpSpPr/>
          <p:nvPr/>
        </p:nvGrpSpPr>
        <p:grpSpPr>
          <a:xfrm>
            <a:off x="5202840" y="4453882"/>
            <a:ext cx="2032843" cy="2032843"/>
            <a:chOff x="7399594" y="6334409"/>
            <a:chExt cx="2891155" cy="2891155"/>
          </a:xfrm>
        </p:grpSpPr>
        <p:sp>
          <p:nvSpPr>
            <p:cNvPr id="51" name="object 51"/>
            <p:cNvSpPr/>
            <p:nvPr/>
          </p:nvSpPr>
          <p:spPr>
            <a:xfrm>
              <a:off x="7409563" y="6344378"/>
              <a:ext cx="2871470" cy="2871470"/>
            </a:xfrm>
            <a:custGeom>
              <a:avLst/>
              <a:gdLst/>
              <a:ahLst/>
              <a:cxnLst/>
              <a:rect l="l" t="t" r="r" b="b"/>
              <a:pathLst>
                <a:path w="2871470" h="2871470">
                  <a:moveTo>
                    <a:pt x="1435507" y="2871014"/>
                  </a:moveTo>
                  <a:lnTo>
                    <a:pt x="1387159" y="2870216"/>
                  </a:lnTo>
                  <a:lnTo>
                    <a:pt x="1339211" y="2867836"/>
                  </a:lnTo>
                  <a:lnTo>
                    <a:pt x="1291688" y="2863900"/>
                  </a:lnTo>
                  <a:lnTo>
                    <a:pt x="1244617" y="2858434"/>
                  </a:lnTo>
                  <a:lnTo>
                    <a:pt x="1198020" y="2851461"/>
                  </a:lnTo>
                  <a:lnTo>
                    <a:pt x="1151925" y="2843009"/>
                  </a:lnTo>
                  <a:lnTo>
                    <a:pt x="1106355" y="2833101"/>
                  </a:lnTo>
                  <a:lnTo>
                    <a:pt x="1061337" y="2821763"/>
                  </a:lnTo>
                  <a:lnTo>
                    <a:pt x="1016894" y="2809020"/>
                  </a:lnTo>
                  <a:lnTo>
                    <a:pt x="973053" y="2794896"/>
                  </a:lnTo>
                  <a:lnTo>
                    <a:pt x="929838" y="2779418"/>
                  </a:lnTo>
                  <a:lnTo>
                    <a:pt x="887275" y="2762610"/>
                  </a:lnTo>
                  <a:lnTo>
                    <a:pt x="845388" y="2744498"/>
                  </a:lnTo>
                  <a:lnTo>
                    <a:pt x="804203" y="2725106"/>
                  </a:lnTo>
                  <a:lnTo>
                    <a:pt x="763745" y="2704460"/>
                  </a:lnTo>
                  <a:lnTo>
                    <a:pt x="724038" y="2682584"/>
                  </a:lnTo>
                  <a:lnTo>
                    <a:pt x="685109" y="2659504"/>
                  </a:lnTo>
                  <a:lnTo>
                    <a:pt x="646982" y="2635245"/>
                  </a:lnTo>
                  <a:lnTo>
                    <a:pt x="609683" y="2609833"/>
                  </a:lnTo>
                  <a:lnTo>
                    <a:pt x="573236" y="2583291"/>
                  </a:lnTo>
                  <a:lnTo>
                    <a:pt x="537666" y="2555646"/>
                  </a:lnTo>
                  <a:lnTo>
                    <a:pt x="502999" y="2526923"/>
                  </a:lnTo>
                  <a:lnTo>
                    <a:pt x="469260" y="2497146"/>
                  </a:lnTo>
                  <a:lnTo>
                    <a:pt x="436474" y="2466341"/>
                  </a:lnTo>
                  <a:lnTo>
                    <a:pt x="404666" y="2434532"/>
                  </a:lnTo>
                  <a:lnTo>
                    <a:pt x="373861" y="2401746"/>
                  </a:lnTo>
                  <a:lnTo>
                    <a:pt x="344084" y="2368006"/>
                  </a:lnTo>
                  <a:lnTo>
                    <a:pt x="315361" y="2333339"/>
                  </a:lnTo>
                  <a:lnTo>
                    <a:pt x="287717" y="2297770"/>
                  </a:lnTo>
                  <a:lnTo>
                    <a:pt x="261176" y="2261322"/>
                  </a:lnTo>
                  <a:lnTo>
                    <a:pt x="235763" y="2224023"/>
                  </a:lnTo>
                  <a:lnTo>
                    <a:pt x="211505" y="2185896"/>
                  </a:lnTo>
                  <a:lnTo>
                    <a:pt x="188426" y="2146967"/>
                  </a:lnTo>
                  <a:lnTo>
                    <a:pt x="166550" y="2107260"/>
                  </a:lnTo>
                  <a:lnTo>
                    <a:pt x="145904" y="2066802"/>
                  </a:lnTo>
                  <a:lnTo>
                    <a:pt x="126513" y="2025617"/>
                  </a:lnTo>
                  <a:lnTo>
                    <a:pt x="108401" y="1983731"/>
                  </a:lnTo>
                  <a:lnTo>
                    <a:pt x="91593" y="1941168"/>
                  </a:lnTo>
                  <a:lnTo>
                    <a:pt x="76115" y="1897953"/>
                  </a:lnTo>
                  <a:lnTo>
                    <a:pt x="61993" y="1854113"/>
                  </a:lnTo>
                  <a:lnTo>
                    <a:pt x="49250" y="1809671"/>
                  </a:lnTo>
                  <a:lnTo>
                    <a:pt x="37912" y="1764652"/>
                  </a:lnTo>
                  <a:lnTo>
                    <a:pt x="28004" y="1719083"/>
                  </a:lnTo>
                  <a:lnTo>
                    <a:pt x="19552" y="1672989"/>
                  </a:lnTo>
                  <a:lnTo>
                    <a:pt x="12580" y="1626393"/>
                  </a:lnTo>
                  <a:lnTo>
                    <a:pt x="7114" y="1579322"/>
                  </a:lnTo>
                  <a:lnTo>
                    <a:pt x="3178" y="1531801"/>
                  </a:lnTo>
                  <a:lnTo>
                    <a:pt x="798" y="1483854"/>
                  </a:lnTo>
                  <a:lnTo>
                    <a:pt x="0" y="1435507"/>
                  </a:lnTo>
                  <a:lnTo>
                    <a:pt x="798" y="1387159"/>
                  </a:lnTo>
                  <a:lnTo>
                    <a:pt x="3178" y="1339211"/>
                  </a:lnTo>
                  <a:lnTo>
                    <a:pt x="7114" y="1291688"/>
                  </a:lnTo>
                  <a:lnTo>
                    <a:pt x="12580" y="1244617"/>
                  </a:lnTo>
                  <a:lnTo>
                    <a:pt x="19552" y="1198020"/>
                  </a:lnTo>
                  <a:lnTo>
                    <a:pt x="28004" y="1151925"/>
                  </a:lnTo>
                  <a:lnTo>
                    <a:pt x="37912" y="1106355"/>
                  </a:lnTo>
                  <a:lnTo>
                    <a:pt x="49250" y="1061337"/>
                  </a:lnTo>
                  <a:lnTo>
                    <a:pt x="61993" y="1016894"/>
                  </a:lnTo>
                  <a:lnTo>
                    <a:pt x="76115" y="973053"/>
                  </a:lnTo>
                  <a:lnTo>
                    <a:pt x="91593" y="929838"/>
                  </a:lnTo>
                  <a:lnTo>
                    <a:pt x="108401" y="887275"/>
                  </a:lnTo>
                  <a:lnTo>
                    <a:pt x="126513" y="845388"/>
                  </a:lnTo>
                  <a:lnTo>
                    <a:pt x="145904" y="804203"/>
                  </a:lnTo>
                  <a:lnTo>
                    <a:pt x="166550" y="763745"/>
                  </a:lnTo>
                  <a:lnTo>
                    <a:pt x="188426" y="724038"/>
                  </a:lnTo>
                  <a:lnTo>
                    <a:pt x="211505" y="685109"/>
                  </a:lnTo>
                  <a:lnTo>
                    <a:pt x="235763" y="646982"/>
                  </a:lnTo>
                  <a:lnTo>
                    <a:pt x="261176" y="609683"/>
                  </a:lnTo>
                  <a:lnTo>
                    <a:pt x="287717" y="573236"/>
                  </a:lnTo>
                  <a:lnTo>
                    <a:pt x="315361" y="537666"/>
                  </a:lnTo>
                  <a:lnTo>
                    <a:pt x="344084" y="502999"/>
                  </a:lnTo>
                  <a:lnTo>
                    <a:pt x="373861" y="469260"/>
                  </a:lnTo>
                  <a:lnTo>
                    <a:pt x="404666" y="436474"/>
                  </a:lnTo>
                  <a:lnTo>
                    <a:pt x="436474" y="404666"/>
                  </a:lnTo>
                  <a:lnTo>
                    <a:pt x="469260" y="373861"/>
                  </a:lnTo>
                  <a:lnTo>
                    <a:pt x="502999" y="344084"/>
                  </a:lnTo>
                  <a:lnTo>
                    <a:pt x="537666" y="315361"/>
                  </a:lnTo>
                  <a:lnTo>
                    <a:pt x="573236" y="287717"/>
                  </a:lnTo>
                  <a:lnTo>
                    <a:pt x="609683" y="261176"/>
                  </a:lnTo>
                  <a:lnTo>
                    <a:pt x="646982" y="235763"/>
                  </a:lnTo>
                  <a:lnTo>
                    <a:pt x="685109" y="211505"/>
                  </a:lnTo>
                  <a:lnTo>
                    <a:pt x="724038" y="188426"/>
                  </a:lnTo>
                  <a:lnTo>
                    <a:pt x="763745" y="166550"/>
                  </a:lnTo>
                  <a:lnTo>
                    <a:pt x="804203" y="145904"/>
                  </a:lnTo>
                  <a:lnTo>
                    <a:pt x="845388" y="126513"/>
                  </a:lnTo>
                  <a:lnTo>
                    <a:pt x="887275" y="108401"/>
                  </a:lnTo>
                  <a:lnTo>
                    <a:pt x="929838" y="91593"/>
                  </a:lnTo>
                  <a:lnTo>
                    <a:pt x="973053" y="76115"/>
                  </a:lnTo>
                  <a:lnTo>
                    <a:pt x="1016894" y="61993"/>
                  </a:lnTo>
                  <a:lnTo>
                    <a:pt x="1061337" y="49250"/>
                  </a:lnTo>
                  <a:lnTo>
                    <a:pt x="1106355" y="37912"/>
                  </a:lnTo>
                  <a:lnTo>
                    <a:pt x="1151925" y="28004"/>
                  </a:lnTo>
                  <a:lnTo>
                    <a:pt x="1198020" y="19552"/>
                  </a:lnTo>
                  <a:lnTo>
                    <a:pt x="1244617" y="12580"/>
                  </a:lnTo>
                  <a:lnTo>
                    <a:pt x="1291688" y="7114"/>
                  </a:lnTo>
                  <a:lnTo>
                    <a:pt x="1339211" y="3178"/>
                  </a:lnTo>
                  <a:lnTo>
                    <a:pt x="1387159" y="798"/>
                  </a:lnTo>
                  <a:lnTo>
                    <a:pt x="1435507" y="0"/>
                  </a:lnTo>
                  <a:lnTo>
                    <a:pt x="1483854" y="798"/>
                  </a:lnTo>
                  <a:lnTo>
                    <a:pt x="1531801" y="3178"/>
                  </a:lnTo>
                  <a:lnTo>
                    <a:pt x="1579322" y="7114"/>
                  </a:lnTo>
                  <a:lnTo>
                    <a:pt x="1626393" y="12580"/>
                  </a:lnTo>
                  <a:lnTo>
                    <a:pt x="1672989" y="19552"/>
                  </a:lnTo>
                  <a:lnTo>
                    <a:pt x="1719083" y="28004"/>
                  </a:lnTo>
                  <a:lnTo>
                    <a:pt x="1764652" y="37912"/>
                  </a:lnTo>
                  <a:lnTo>
                    <a:pt x="1809671" y="49250"/>
                  </a:lnTo>
                  <a:lnTo>
                    <a:pt x="1854113" y="61993"/>
                  </a:lnTo>
                  <a:lnTo>
                    <a:pt x="1897953" y="76115"/>
                  </a:lnTo>
                  <a:lnTo>
                    <a:pt x="1941168" y="91593"/>
                  </a:lnTo>
                  <a:lnTo>
                    <a:pt x="1983731" y="108401"/>
                  </a:lnTo>
                  <a:lnTo>
                    <a:pt x="2025617" y="126513"/>
                  </a:lnTo>
                  <a:lnTo>
                    <a:pt x="2066802" y="145904"/>
                  </a:lnTo>
                  <a:lnTo>
                    <a:pt x="2107260" y="166550"/>
                  </a:lnTo>
                  <a:lnTo>
                    <a:pt x="2146967" y="188426"/>
                  </a:lnTo>
                  <a:lnTo>
                    <a:pt x="2185896" y="211505"/>
                  </a:lnTo>
                  <a:lnTo>
                    <a:pt x="2224023" y="235763"/>
                  </a:lnTo>
                  <a:lnTo>
                    <a:pt x="2261322" y="261176"/>
                  </a:lnTo>
                  <a:lnTo>
                    <a:pt x="2297770" y="287717"/>
                  </a:lnTo>
                  <a:lnTo>
                    <a:pt x="2333339" y="315361"/>
                  </a:lnTo>
                  <a:lnTo>
                    <a:pt x="2368006" y="344084"/>
                  </a:lnTo>
                  <a:lnTo>
                    <a:pt x="2401746" y="373861"/>
                  </a:lnTo>
                  <a:lnTo>
                    <a:pt x="2434532" y="404666"/>
                  </a:lnTo>
                  <a:lnTo>
                    <a:pt x="2466341" y="436474"/>
                  </a:lnTo>
                  <a:lnTo>
                    <a:pt x="2497146" y="469260"/>
                  </a:lnTo>
                  <a:lnTo>
                    <a:pt x="2526923" y="502999"/>
                  </a:lnTo>
                  <a:lnTo>
                    <a:pt x="2555646" y="537666"/>
                  </a:lnTo>
                  <a:lnTo>
                    <a:pt x="2583291" y="573236"/>
                  </a:lnTo>
                  <a:lnTo>
                    <a:pt x="2609833" y="609683"/>
                  </a:lnTo>
                  <a:lnTo>
                    <a:pt x="2635245" y="646982"/>
                  </a:lnTo>
                  <a:lnTo>
                    <a:pt x="2659504" y="685109"/>
                  </a:lnTo>
                  <a:lnTo>
                    <a:pt x="2682584" y="724038"/>
                  </a:lnTo>
                  <a:lnTo>
                    <a:pt x="2704460" y="763745"/>
                  </a:lnTo>
                  <a:lnTo>
                    <a:pt x="2725106" y="804203"/>
                  </a:lnTo>
                  <a:lnTo>
                    <a:pt x="2744498" y="845388"/>
                  </a:lnTo>
                  <a:lnTo>
                    <a:pt x="2762610" y="887275"/>
                  </a:lnTo>
                  <a:lnTo>
                    <a:pt x="2779418" y="929838"/>
                  </a:lnTo>
                  <a:lnTo>
                    <a:pt x="2794896" y="973053"/>
                  </a:lnTo>
                  <a:lnTo>
                    <a:pt x="2809020" y="1016894"/>
                  </a:lnTo>
                  <a:lnTo>
                    <a:pt x="2821763" y="1061337"/>
                  </a:lnTo>
                  <a:lnTo>
                    <a:pt x="2833101" y="1106355"/>
                  </a:lnTo>
                  <a:lnTo>
                    <a:pt x="2843009" y="1151925"/>
                  </a:lnTo>
                  <a:lnTo>
                    <a:pt x="2851461" y="1198020"/>
                  </a:lnTo>
                  <a:lnTo>
                    <a:pt x="2858434" y="1244617"/>
                  </a:lnTo>
                  <a:lnTo>
                    <a:pt x="2863900" y="1291688"/>
                  </a:lnTo>
                  <a:lnTo>
                    <a:pt x="2867836" y="1339211"/>
                  </a:lnTo>
                  <a:lnTo>
                    <a:pt x="2870216" y="1387159"/>
                  </a:lnTo>
                  <a:lnTo>
                    <a:pt x="2871014" y="1435507"/>
                  </a:lnTo>
                  <a:lnTo>
                    <a:pt x="2870216" y="1483854"/>
                  </a:lnTo>
                  <a:lnTo>
                    <a:pt x="2867836" y="1531801"/>
                  </a:lnTo>
                  <a:lnTo>
                    <a:pt x="2863900" y="1579322"/>
                  </a:lnTo>
                  <a:lnTo>
                    <a:pt x="2858434" y="1626393"/>
                  </a:lnTo>
                  <a:lnTo>
                    <a:pt x="2851461" y="1672989"/>
                  </a:lnTo>
                  <a:lnTo>
                    <a:pt x="2843009" y="1719083"/>
                  </a:lnTo>
                  <a:lnTo>
                    <a:pt x="2833101" y="1764652"/>
                  </a:lnTo>
                  <a:lnTo>
                    <a:pt x="2821763" y="1809671"/>
                  </a:lnTo>
                  <a:lnTo>
                    <a:pt x="2809020" y="1854113"/>
                  </a:lnTo>
                  <a:lnTo>
                    <a:pt x="2794896" y="1897953"/>
                  </a:lnTo>
                  <a:lnTo>
                    <a:pt x="2779418" y="1941168"/>
                  </a:lnTo>
                  <a:lnTo>
                    <a:pt x="2762610" y="1983731"/>
                  </a:lnTo>
                  <a:lnTo>
                    <a:pt x="2744498" y="2025617"/>
                  </a:lnTo>
                  <a:lnTo>
                    <a:pt x="2725106" y="2066802"/>
                  </a:lnTo>
                  <a:lnTo>
                    <a:pt x="2704460" y="2107260"/>
                  </a:lnTo>
                  <a:lnTo>
                    <a:pt x="2682584" y="2146967"/>
                  </a:lnTo>
                  <a:lnTo>
                    <a:pt x="2659504" y="2185896"/>
                  </a:lnTo>
                  <a:lnTo>
                    <a:pt x="2635245" y="2224023"/>
                  </a:lnTo>
                  <a:lnTo>
                    <a:pt x="2609833" y="2261322"/>
                  </a:lnTo>
                  <a:lnTo>
                    <a:pt x="2583291" y="2297770"/>
                  </a:lnTo>
                  <a:lnTo>
                    <a:pt x="2555646" y="2333339"/>
                  </a:lnTo>
                  <a:lnTo>
                    <a:pt x="2526923" y="2368006"/>
                  </a:lnTo>
                  <a:lnTo>
                    <a:pt x="2497146" y="2401746"/>
                  </a:lnTo>
                  <a:lnTo>
                    <a:pt x="2466341" y="2434532"/>
                  </a:lnTo>
                  <a:lnTo>
                    <a:pt x="2434532" y="2466341"/>
                  </a:lnTo>
                  <a:lnTo>
                    <a:pt x="2401746" y="2497146"/>
                  </a:lnTo>
                  <a:lnTo>
                    <a:pt x="2368006" y="2526923"/>
                  </a:lnTo>
                  <a:lnTo>
                    <a:pt x="2333339" y="2555646"/>
                  </a:lnTo>
                  <a:lnTo>
                    <a:pt x="2297770" y="2583291"/>
                  </a:lnTo>
                  <a:lnTo>
                    <a:pt x="2261322" y="2609833"/>
                  </a:lnTo>
                  <a:lnTo>
                    <a:pt x="2224023" y="2635245"/>
                  </a:lnTo>
                  <a:lnTo>
                    <a:pt x="2185896" y="2659504"/>
                  </a:lnTo>
                  <a:lnTo>
                    <a:pt x="2146967" y="2682584"/>
                  </a:lnTo>
                  <a:lnTo>
                    <a:pt x="2107260" y="2704460"/>
                  </a:lnTo>
                  <a:lnTo>
                    <a:pt x="2066802" y="2725106"/>
                  </a:lnTo>
                  <a:lnTo>
                    <a:pt x="2025617" y="2744498"/>
                  </a:lnTo>
                  <a:lnTo>
                    <a:pt x="1983731" y="2762610"/>
                  </a:lnTo>
                  <a:lnTo>
                    <a:pt x="1941168" y="2779418"/>
                  </a:lnTo>
                  <a:lnTo>
                    <a:pt x="1897953" y="2794896"/>
                  </a:lnTo>
                  <a:lnTo>
                    <a:pt x="1854113" y="2809020"/>
                  </a:lnTo>
                  <a:lnTo>
                    <a:pt x="1809671" y="2821763"/>
                  </a:lnTo>
                  <a:lnTo>
                    <a:pt x="1764652" y="2833101"/>
                  </a:lnTo>
                  <a:lnTo>
                    <a:pt x="1719083" y="2843009"/>
                  </a:lnTo>
                  <a:lnTo>
                    <a:pt x="1672989" y="2851461"/>
                  </a:lnTo>
                  <a:lnTo>
                    <a:pt x="1626393" y="2858434"/>
                  </a:lnTo>
                  <a:lnTo>
                    <a:pt x="1579322" y="2863900"/>
                  </a:lnTo>
                  <a:lnTo>
                    <a:pt x="1531801" y="2867836"/>
                  </a:lnTo>
                  <a:lnTo>
                    <a:pt x="1483854" y="2870216"/>
                  </a:lnTo>
                  <a:lnTo>
                    <a:pt x="1435507" y="2871014"/>
                  </a:lnTo>
                  <a:close/>
                </a:path>
              </a:pathLst>
            </a:custGeom>
            <a:ln w="1993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52" name="object 52"/>
            <p:cNvSpPr/>
            <p:nvPr/>
          </p:nvSpPr>
          <p:spPr>
            <a:xfrm>
              <a:off x="7768437" y="6703250"/>
              <a:ext cx="2153285" cy="2153285"/>
            </a:xfrm>
            <a:custGeom>
              <a:avLst/>
              <a:gdLst/>
              <a:ahLst/>
              <a:cxnLst/>
              <a:rect l="l" t="t" r="r" b="b"/>
              <a:pathLst>
                <a:path w="2153284" h="2153284">
                  <a:moveTo>
                    <a:pt x="1076629" y="0"/>
                  </a:moveTo>
                  <a:lnTo>
                    <a:pt x="1028671" y="1048"/>
                  </a:lnTo>
                  <a:lnTo>
                    <a:pt x="981251" y="4166"/>
                  </a:lnTo>
                  <a:lnTo>
                    <a:pt x="934411" y="9309"/>
                  </a:lnTo>
                  <a:lnTo>
                    <a:pt x="888196" y="16433"/>
                  </a:lnTo>
                  <a:lnTo>
                    <a:pt x="842650" y="25495"/>
                  </a:lnTo>
                  <a:lnTo>
                    <a:pt x="797816" y="36450"/>
                  </a:lnTo>
                  <a:lnTo>
                    <a:pt x="753738" y="49256"/>
                  </a:lnTo>
                  <a:lnTo>
                    <a:pt x="710460" y="63867"/>
                  </a:lnTo>
                  <a:lnTo>
                    <a:pt x="668025" y="80242"/>
                  </a:lnTo>
                  <a:lnTo>
                    <a:pt x="626477" y="98334"/>
                  </a:lnTo>
                  <a:lnTo>
                    <a:pt x="585861" y="118102"/>
                  </a:lnTo>
                  <a:lnTo>
                    <a:pt x="546220" y="139501"/>
                  </a:lnTo>
                  <a:lnTo>
                    <a:pt x="507597" y="162488"/>
                  </a:lnTo>
                  <a:lnTo>
                    <a:pt x="470036" y="187018"/>
                  </a:lnTo>
                  <a:lnTo>
                    <a:pt x="433582" y="213048"/>
                  </a:lnTo>
                  <a:lnTo>
                    <a:pt x="398278" y="240535"/>
                  </a:lnTo>
                  <a:lnTo>
                    <a:pt x="364167" y="269433"/>
                  </a:lnTo>
                  <a:lnTo>
                    <a:pt x="331293" y="299701"/>
                  </a:lnTo>
                  <a:lnTo>
                    <a:pt x="299701" y="331293"/>
                  </a:lnTo>
                  <a:lnTo>
                    <a:pt x="269433" y="364167"/>
                  </a:lnTo>
                  <a:lnTo>
                    <a:pt x="240535" y="398278"/>
                  </a:lnTo>
                  <a:lnTo>
                    <a:pt x="213048" y="433582"/>
                  </a:lnTo>
                  <a:lnTo>
                    <a:pt x="187018" y="470036"/>
                  </a:lnTo>
                  <a:lnTo>
                    <a:pt x="162488" y="507597"/>
                  </a:lnTo>
                  <a:lnTo>
                    <a:pt x="139501" y="546220"/>
                  </a:lnTo>
                  <a:lnTo>
                    <a:pt x="118102" y="585861"/>
                  </a:lnTo>
                  <a:lnTo>
                    <a:pt x="98334" y="626477"/>
                  </a:lnTo>
                  <a:lnTo>
                    <a:pt x="80242" y="668025"/>
                  </a:lnTo>
                  <a:lnTo>
                    <a:pt x="63867" y="710460"/>
                  </a:lnTo>
                  <a:lnTo>
                    <a:pt x="49256" y="753738"/>
                  </a:lnTo>
                  <a:lnTo>
                    <a:pt x="36450" y="797816"/>
                  </a:lnTo>
                  <a:lnTo>
                    <a:pt x="25495" y="842650"/>
                  </a:lnTo>
                  <a:lnTo>
                    <a:pt x="16433" y="888196"/>
                  </a:lnTo>
                  <a:lnTo>
                    <a:pt x="9309" y="934411"/>
                  </a:lnTo>
                  <a:lnTo>
                    <a:pt x="4166" y="981251"/>
                  </a:lnTo>
                  <a:lnTo>
                    <a:pt x="1048" y="1028671"/>
                  </a:lnTo>
                  <a:lnTo>
                    <a:pt x="0" y="1076629"/>
                  </a:lnTo>
                  <a:lnTo>
                    <a:pt x="1048" y="1124586"/>
                  </a:lnTo>
                  <a:lnTo>
                    <a:pt x="4166" y="1172006"/>
                  </a:lnTo>
                  <a:lnTo>
                    <a:pt x="9309" y="1218845"/>
                  </a:lnTo>
                  <a:lnTo>
                    <a:pt x="16433" y="1265059"/>
                  </a:lnTo>
                  <a:lnTo>
                    <a:pt x="25495" y="1310605"/>
                  </a:lnTo>
                  <a:lnTo>
                    <a:pt x="36450" y="1355438"/>
                  </a:lnTo>
                  <a:lnTo>
                    <a:pt x="49256" y="1399516"/>
                  </a:lnTo>
                  <a:lnTo>
                    <a:pt x="63867" y="1442793"/>
                  </a:lnTo>
                  <a:lnTo>
                    <a:pt x="80242" y="1485228"/>
                  </a:lnTo>
                  <a:lnTo>
                    <a:pt x="98334" y="1526774"/>
                  </a:lnTo>
                  <a:lnTo>
                    <a:pt x="118102" y="1567390"/>
                  </a:lnTo>
                  <a:lnTo>
                    <a:pt x="139501" y="1607032"/>
                  </a:lnTo>
                  <a:lnTo>
                    <a:pt x="162488" y="1645654"/>
                  </a:lnTo>
                  <a:lnTo>
                    <a:pt x="187018" y="1683215"/>
                  </a:lnTo>
                  <a:lnTo>
                    <a:pt x="213048" y="1719669"/>
                  </a:lnTo>
                  <a:lnTo>
                    <a:pt x="240535" y="1754973"/>
                  </a:lnTo>
                  <a:lnTo>
                    <a:pt x="269433" y="1789084"/>
                  </a:lnTo>
                  <a:lnTo>
                    <a:pt x="299701" y="1821957"/>
                  </a:lnTo>
                  <a:lnTo>
                    <a:pt x="331293" y="1853550"/>
                  </a:lnTo>
                  <a:lnTo>
                    <a:pt x="364167" y="1883817"/>
                  </a:lnTo>
                  <a:lnTo>
                    <a:pt x="398278" y="1912716"/>
                  </a:lnTo>
                  <a:lnTo>
                    <a:pt x="433582" y="1940203"/>
                  </a:lnTo>
                  <a:lnTo>
                    <a:pt x="470036" y="1966233"/>
                  </a:lnTo>
                  <a:lnTo>
                    <a:pt x="507597" y="1990763"/>
                  </a:lnTo>
                  <a:lnTo>
                    <a:pt x="546220" y="2013750"/>
                  </a:lnTo>
                  <a:lnTo>
                    <a:pt x="585861" y="2035149"/>
                  </a:lnTo>
                  <a:lnTo>
                    <a:pt x="626477" y="2054917"/>
                  </a:lnTo>
                  <a:lnTo>
                    <a:pt x="668025" y="2073010"/>
                  </a:lnTo>
                  <a:lnTo>
                    <a:pt x="710460" y="2089384"/>
                  </a:lnTo>
                  <a:lnTo>
                    <a:pt x="753738" y="2103996"/>
                  </a:lnTo>
                  <a:lnTo>
                    <a:pt x="797816" y="2116802"/>
                  </a:lnTo>
                  <a:lnTo>
                    <a:pt x="842650" y="2127757"/>
                  </a:lnTo>
                  <a:lnTo>
                    <a:pt x="888196" y="2136819"/>
                  </a:lnTo>
                  <a:lnTo>
                    <a:pt x="934411" y="2143943"/>
                  </a:lnTo>
                  <a:lnTo>
                    <a:pt x="981251" y="2149086"/>
                  </a:lnTo>
                  <a:lnTo>
                    <a:pt x="1028671" y="2152204"/>
                  </a:lnTo>
                  <a:lnTo>
                    <a:pt x="1076629" y="2153253"/>
                  </a:lnTo>
                  <a:lnTo>
                    <a:pt x="1124586" y="2152204"/>
                  </a:lnTo>
                  <a:lnTo>
                    <a:pt x="1172006" y="2149086"/>
                  </a:lnTo>
                  <a:lnTo>
                    <a:pt x="1218845" y="2143943"/>
                  </a:lnTo>
                  <a:lnTo>
                    <a:pt x="1265059" y="2136819"/>
                  </a:lnTo>
                  <a:lnTo>
                    <a:pt x="1310605" y="2127757"/>
                  </a:lnTo>
                  <a:lnTo>
                    <a:pt x="1355438" y="2116802"/>
                  </a:lnTo>
                  <a:lnTo>
                    <a:pt x="1399516" y="2103996"/>
                  </a:lnTo>
                  <a:lnTo>
                    <a:pt x="1442794" y="2089384"/>
                  </a:lnTo>
                  <a:lnTo>
                    <a:pt x="1485228" y="2073010"/>
                  </a:lnTo>
                  <a:lnTo>
                    <a:pt x="1526776" y="2054917"/>
                  </a:lnTo>
                  <a:lnTo>
                    <a:pt x="1567392" y="2035149"/>
                  </a:lnTo>
                  <a:lnTo>
                    <a:pt x="1607033" y="2013750"/>
                  </a:lnTo>
                  <a:lnTo>
                    <a:pt x="1645656" y="1990763"/>
                  </a:lnTo>
                  <a:lnTo>
                    <a:pt x="1683217" y="1966233"/>
                  </a:lnTo>
                  <a:lnTo>
                    <a:pt x="1719671" y="1940203"/>
                  </a:lnTo>
                  <a:lnTo>
                    <a:pt x="1754976" y="1912716"/>
                  </a:lnTo>
                  <a:lnTo>
                    <a:pt x="1789087" y="1883817"/>
                  </a:lnTo>
                  <a:lnTo>
                    <a:pt x="1821961" y="1853550"/>
                  </a:lnTo>
                  <a:lnTo>
                    <a:pt x="1853553" y="1821957"/>
                  </a:lnTo>
                  <a:lnTo>
                    <a:pt x="1883821" y="1789084"/>
                  </a:lnTo>
                  <a:lnTo>
                    <a:pt x="1912720" y="1754973"/>
                  </a:lnTo>
                  <a:lnTo>
                    <a:pt x="1940207" y="1719669"/>
                  </a:lnTo>
                  <a:lnTo>
                    <a:pt x="1966237" y="1683215"/>
                  </a:lnTo>
                  <a:lnTo>
                    <a:pt x="1990768" y="1645654"/>
                  </a:lnTo>
                  <a:lnTo>
                    <a:pt x="2013755" y="1607032"/>
                  </a:lnTo>
                  <a:lnTo>
                    <a:pt x="2035154" y="1567390"/>
                  </a:lnTo>
                  <a:lnTo>
                    <a:pt x="2054922" y="1526774"/>
                  </a:lnTo>
                  <a:lnTo>
                    <a:pt x="2073015" y="1485228"/>
                  </a:lnTo>
                  <a:lnTo>
                    <a:pt x="2089390" y="1442793"/>
                  </a:lnTo>
                  <a:lnTo>
                    <a:pt x="2104002" y="1399516"/>
                  </a:lnTo>
                  <a:lnTo>
                    <a:pt x="2116807" y="1355438"/>
                  </a:lnTo>
                  <a:lnTo>
                    <a:pt x="2127763" y="1310605"/>
                  </a:lnTo>
                  <a:lnTo>
                    <a:pt x="2136825" y="1265059"/>
                  </a:lnTo>
                  <a:lnTo>
                    <a:pt x="2143949" y="1218845"/>
                  </a:lnTo>
                  <a:lnTo>
                    <a:pt x="2149092" y="1172006"/>
                  </a:lnTo>
                  <a:lnTo>
                    <a:pt x="2152210" y="1124586"/>
                  </a:lnTo>
                  <a:lnTo>
                    <a:pt x="2153259" y="1076629"/>
                  </a:lnTo>
                  <a:lnTo>
                    <a:pt x="2152210" y="1028671"/>
                  </a:lnTo>
                  <a:lnTo>
                    <a:pt x="2149092" y="981251"/>
                  </a:lnTo>
                  <a:lnTo>
                    <a:pt x="2143949" y="934411"/>
                  </a:lnTo>
                  <a:lnTo>
                    <a:pt x="2136825" y="888196"/>
                  </a:lnTo>
                  <a:lnTo>
                    <a:pt x="2127763" y="842650"/>
                  </a:lnTo>
                  <a:lnTo>
                    <a:pt x="2116807" y="797816"/>
                  </a:lnTo>
                  <a:lnTo>
                    <a:pt x="2104002" y="753738"/>
                  </a:lnTo>
                  <a:lnTo>
                    <a:pt x="2089390" y="710460"/>
                  </a:lnTo>
                  <a:lnTo>
                    <a:pt x="2073015" y="668025"/>
                  </a:lnTo>
                  <a:lnTo>
                    <a:pt x="2054922" y="626477"/>
                  </a:lnTo>
                  <a:lnTo>
                    <a:pt x="2035154" y="585861"/>
                  </a:lnTo>
                  <a:lnTo>
                    <a:pt x="2013755" y="546220"/>
                  </a:lnTo>
                  <a:lnTo>
                    <a:pt x="1990768" y="507597"/>
                  </a:lnTo>
                  <a:lnTo>
                    <a:pt x="1966237" y="470036"/>
                  </a:lnTo>
                  <a:lnTo>
                    <a:pt x="1940207" y="433582"/>
                  </a:lnTo>
                  <a:lnTo>
                    <a:pt x="1912720" y="398278"/>
                  </a:lnTo>
                  <a:lnTo>
                    <a:pt x="1883821" y="364167"/>
                  </a:lnTo>
                  <a:lnTo>
                    <a:pt x="1853553" y="331293"/>
                  </a:lnTo>
                  <a:lnTo>
                    <a:pt x="1821961" y="299701"/>
                  </a:lnTo>
                  <a:lnTo>
                    <a:pt x="1789087" y="269433"/>
                  </a:lnTo>
                  <a:lnTo>
                    <a:pt x="1754976" y="240535"/>
                  </a:lnTo>
                  <a:lnTo>
                    <a:pt x="1719671" y="213048"/>
                  </a:lnTo>
                  <a:lnTo>
                    <a:pt x="1683217" y="187018"/>
                  </a:lnTo>
                  <a:lnTo>
                    <a:pt x="1645656" y="162488"/>
                  </a:lnTo>
                  <a:lnTo>
                    <a:pt x="1607033" y="139501"/>
                  </a:lnTo>
                  <a:lnTo>
                    <a:pt x="1567392" y="118102"/>
                  </a:lnTo>
                  <a:lnTo>
                    <a:pt x="1526776" y="98334"/>
                  </a:lnTo>
                  <a:lnTo>
                    <a:pt x="1485228" y="80242"/>
                  </a:lnTo>
                  <a:lnTo>
                    <a:pt x="1442794" y="63867"/>
                  </a:lnTo>
                  <a:lnTo>
                    <a:pt x="1399516" y="49256"/>
                  </a:lnTo>
                  <a:lnTo>
                    <a:pt x="1355438" y="36450"/>
                  </a:lnTo>
                  <a:lnTo>
                    <a:pt x="1310605" y="25495"/>
                  </a:lnTo>
                  <a:lnTo>
                    <a:pt x="1265059" y="16433"/>
                  </a:lnTo>
                  <a:lnTo>
                    <a:pt x="1218845" y="9309"/>
                  </a:lnTo>
                  <a:lnTo>
                    <a:pt x="1172006" y="4166"/>
                  </a:lnTo>
                  <a:lnTo>
                    <a:pt x="1124586" y="1048"/>
                  </a:lnTo>
                  <a:lnTo>
                    <a:pt x="1076629" y="0"/>
                  </a:lnTo>
                  <a:close/>
                </a:path>
              </a:pathLst>
            </a:custGeom>
            <a:solidFill>
              <a:srgbClr val="85B3FF"/>
            </a:solidFill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53" name="object 53"/>
            <p:cNvSpPr/>
            <p:nvPr/>
          </p:nvSpPr>
          <p:spPr>
            <a:xfrm>
              <a:off x="7768440" y="6703255"/>
              <a:ext cx="2153285" cy="2153285"/>
            </a:xfrm>
            <a:custGeom>
              <a:avLst/>
              <a:gdLst/>
              <a:ahLst/>
              <a:cxnLst/>
              <a:rect l="l" t="t" r="r" b="b"/>
              <a:pathLst>
                <a:path w="2153284" h="2153284">
                  <a:moveTo>
                    <a:pt x="1076630" y="2153261"/>
                  </a:moveTo>
                  <a:lnTo>
                    <a:pt x="1028673" y="2152212"/>
                  </a:lnTo>
                  <a:lnTo>
                    <a:pt x="981254" y="2149094"/>
                  </a:lnTo>
                  <a:lnTo>
                    <a:pt x="934415" y="2143951"/>
                  </a:lnTo>
                  <a:lnTo>
                    <a:pt x="888201" y="2136826"/>
                  </a:lnTo>
                  <a:lnTo>
                    <a:pt x="842655" y="2127765"/>
                  </a:lnTo>
                  <a:lnTo>
                    <a:pt x="797822" y="2116809"/>
                  </a:lnTo>
                  <a:lnTo>
                    <a:pt x="753744" y="2104003"/>
                  </a:lnTo>
                  <a:lnTo>
                    <a:pt x="710466" y="2089391"/>
                  </a:lnTo>
                  <a:lnTo>
                    <a:pt x="668032" y="2073017"/>
                  </a:lnTo>
                  <a:lnTo>
                    <a:pt x="626485" y="2054923"/>
                  </a:lnTo>
                  <a:lnTo>
                    <a:pt x="585868" y="2035155"/>
                  </a:lnTo>
                  <a:lnTo>
                    <a:pt x="546227" y="2013755"/>
                  </a:lnTo>
                  <a:lnTo>
                    <a:pt x="507604" y="1990768"/>
                  </a:lnTo>
                  <a:lnTo>
                    <a:pt x="470043" y="1966238"/>
                  </a:lnTo>
                  <a:lnTo>
                    <a:pt x="433589" y="1940207"/>
                  </a:lnTo>
                  <a:lnTo>
                    <a:pt x="398284" y="1912720"/>
                  </a:lnTo>
                  <a:lnTo>
                    <a:pt x="364173" y="1883821"/>
                  </a:lnTo>
                  <a:lnTo>
                    <a:pt x="331299" y="1853554"/>
                  </a:lnTo>
                  <a:lnTo>
                    <a:pt x="299707" y="1821961"/>
                  </a:lnTo>
                  <a:lnTo>
                    <a:pt x="269439" y="1789087"/>
                  </a:lnTo>
                  <a:lnTo>
                    <a:pt x="240540" y="1754976"/>
                  </a:lnTo>
                  <a:lnTo>
                    <a:pt x="213053" y="1719671"/>
                  </a:lnTo>
                  <a:lnTo>
                    <a:pt x="187022" y="1683217"/>
                  </a:lnTo>
                  <a:lnTo>
                    <a:pt x="162492" y="1645656"/>
                  </a:lnTo>
                  <a:lnTo>
                    <a:pt x="139505" y="1607033"/>
                  </a:lnTo>
                  <a:lnTo>
                    <a:pt x="118105" y="1567392"/>
                  </a:lnTo>
                  <a:lnTo>
                    <a:pt x="98337" y="1526776"/>
                  </a:lnTo>
                  <a:lnTo>
                    <a:pt x="80244" y="1485228"/>
                  </a:lnTo>
                  <a:lnTo>
                    <a:pt x="63869" y="1442794"/>
                  </a:lnTo>
                  <a:lnTo>
                    <a:pt x="49257" y="1399516"/>
                  </a:lnTo>
                  <a:lnTo>
                    <a:pt x="36451" y="1355439"/>
                  </a:lnTo>
                  <a:lnTo>
                    <a:pt x="25496" y="1310605"/>
                  </a:lnTo>
                  <a:lnTo>
                    <a:pt x="16434" y="1265059"/>
                  </a:lnTo>
                  <a:lnTo>
                    <a:pt x="9309" y="1218845"/>
                  </a:lnTo>
                  <a:lnTo>
                    <a:pt x="4166" y="1172006"/>
                  </a:lnTo>
                  <a:lnTo>
                    <a:pt x="1049" y="1124587"/>
                  </a:lnTo>
                  <a:lnTo>
                    <a:pt x="0" y="1076630"/>
                  </a:lnTo>
                  <a:lnTo>
                    <a:pt x="1049" y="1028673"/>
                  </a:lnTo>
                  <a:lnTo>
                    <a:pt x="4166" y="981254"/>
                  </a:lnTo>
                  <a:lnTo>
                    <a:pt x="9309" y="934415"/>
                  </a:lnTo>
                  <a:lnTo>
                    <a:pt x="16434" y="888201"/>
                  </a:lnTo>
                  <a:lnTo>
                    <a:pt x="25496" y="842655"/>
                  </a:lnTo>
                  <a:lnTo>
                    <a:pt x="36451" y="797822"/>
                  </a:lnTo>
                  <a:lnTo>
                    <a:pt x="49257" y="753744"/>
                  </a:lnTo>
                  <a:lnTo>
                    <a:pt x="63869" y="710466"/>
                  </a:lnTo>
                  <a:lnTo>
                    <a:pt x="80244" y="668032"/>
                  </a:lnTo>
                  <a:lnTo>
                    <a:pt x="98337" y="626485"/>
                  </a:lnTo>
                  <a:lnTo>
                    <a:pt x="118105" y="585868"/>
                  </a:lnTo>
                  <a:lnTo>
                    <a:pt x="139505" y="546227"/>
                  </a:lnTo>
                  <a:lnTo>
                    <a:pt x="162492" y="507604"/>
                  </a:lnTo>
                  <a:lnTo>
                    <a:pt x="187022" y="470043"/>
                  </a:lnTo>
                  <a:lnTo>
                    <a:pt x="213053" y="433589"/>
                  </a:lnTo>
                  <a:lnTo>
                    <a:pt x="240540" y="398284"/>
                  </a:lnTo>
                  <a:lnTo>
                    <a:pt x="269439" y="364173"/>
                  </a:lnTo>
                  <a:lnTo>
                    <a:pt x="299707" y="331299"/>
                  </a:lnTo>
                  <a:lnTo>
                    <a:pt x="331299" y="299707"/>
                  </a:lnTo>
                  <a:lnTo>
                    <a:pt x="364173" y="269439"/>
                  </a:lnTo>
                  <a:lnTo>
                    <a:pt x="398284" y="240540"/>
                  </a:lnTo>
                  <a:lnTo>
                    <a:pt x="433589" y="213053"/>
                  </a:lnTo>
                  <a:lnTo>
                    <a:pt x="470043" y="187022"/>
                  </a:lnTo>
                  <a:lnTo>
                    <a:pt x="507604" y="162492"/>
                  </a:lnTo>
                  <a:lnTo>
                    <a:pt x="546227" y="139505"/>
                  </a:lnTo>
                  <a:lnTo>
                    <a:pt x="585868" y="118105"/>
                  </a:lnTo>
                  <a:lnTo>
                    <a:pt x="626485" y="98337"/>
                  </a:lnTo>
                  <a:lnTo>
                    <a:pt x="668032" y="80244"/>
                  </a:lnTo>
                  <a:lnTo>
                    <a:pt x="710466" y="63869"/>
                  </a:lnTo>
                  <a:lnTo>
                    <a:pt x="753744" y="49257"/>
                  </a:lnTo>
                  <a:lnTo>
                    <a:pt x="797822" y="36451"/>
                  </a:lnTo>
                  <a:lnTo>
                    <a:pt x="842655" y="25496"/>
                  </a:lnTo>
                  <a:lnTo>
                    <a:pt x="888201" y="16434"/>
                  </a:lnTo>
                  <a:lnTo>
                    <a:pt x="934415" y="9309"/>
                  </a:lnTo>
                  <a:lnTo>
                    <a:pt x="981254" y="4166"/>
                  </a:lnTo>
                  <a:lnTo>
                    <a:pt x="1028673" y="1049"/>
                  </a:lnTo>
                  <a:lnTo>
                    <a:pt x="1076630" y="0"/>
                  </a:lnTo>
                  <a:lnTo>
                    <a:pt x="1124587" y="1049"/>
                  </a:lnTo>
                  <a:lnTo>
                    <a:pt x="1172006" y="4166"/>
                  </a:lnTo>
                  <a:lnTo>
                    <a:pt x="1218845" y="9309"/>
                  </a:lnTo>
                  <a:lnTo>
                    <a:pt x="1265059" y="16434"/>
                  </a:lnTo>
                  <a:lnTo>
                    <a:pt x="1310605" y="25496"/>
                  </a:lnTo>
                  <a:lnTo>
                    <a:pt x="1355439" y="36451"/>
                  </a:lnTo>
                  <a:lnTo>
                    <a:pt x="1399516" y="49257"/>
                  </a:lnTo>
                  <a:lnTo>
                    <a:pt x="1442794" y="63869"/>
                  </a:lnTo>
                  <a:lnTo>
                    <a:pt x="1485228" y="80244"/>
                  </a:lnTo>
                  <a:lnTo>
                    <a:pt x="1526776" y="98337"/>
                  </a:lnTo>
                  <a:lnTo>
                    <a:pt x="1567392" y="118105"/>
                  </a:lnTo>
                  <a:lnTo>
                    <a:pt x="1607033" y="139505"/>
                  </a:lnTo>
                  <a:lnTo>
                    <a:pt x="1645656" y="162492"/>
                  </a:lnTo>
                  <a:lnTo>
                    <a:pt x="1683217" y="187022"/>
                  </a:lnTo>
                  <a:lnTo>
                    <a:pt x="1719671" y="213053"/>
                  </a:lnTo>
                  <a:lnTo>
                    <a:pt x="1754976" y="240540"/>
                  </a:lnTo>
                  <a:lnTo>
                    <a:pt x="1789087" y="269439"/>
                  </a:lnTo>
                  <a:lnTo>
                    <a:pt x="1821961" y="299707"/>
                  </a:lnTo>
                  <a:lnTo>
                    <a:pt x="1853554" y="331299"/>
                  </a:lnTo>
                  <a:lnTo>
                    <a:pt x="1883821" y="364173"/>
                  </a:lnTo>
                  <a:lnTo>
                    <a:pt x="1912720" y="398284"/>
                  </a:lnTo>
                  <a:lnTo>
                    <a:pt x="1940207" y="433589"/>
                  </a:lnTo>
                  <a:lnTo>
                    <a:pt x="1966238" y="470043"/>
                  </a:lnTo>
                  <a:lnTo>
                    <a:pt x="1990768" y="507604"/>
                  </a:lnTo>
                  <a:lnTo>
                    <a:pt x="2013755" y="546227"/>
                  </a:lnTo>
                  <a:lnTo>
                    <a:pt x="2035155" y="585868"/>
                  </a:lnTo>
                  <a:lnTo>
                    <a:pt x="2054923" y="626485"/>
                  </a:lnTo>
                  <a:lnTo>
                    <a:pt x="2073017" y="668032"/>
                  </a:lnTo>
                  <a:lnTo>
                    <a:pt x="2089391" y="710466"/>
                  </a:lnTo>
                  <a:lnTo>
                    <a:pt x="2104003" y="753744"/>
                  </a:lnTo>
                  <a:lnTo>
                    <a:pt x="2116809" y="797822"/>
                  </a:lnTo>
                  <a:lnTo>
                    <a:pt x="2127765" y="842655"/>
                  </a:lnTo>
                  <a:lnTo>
                    <a:pt x="2136826" y="888201"/>
                  </a:lnTo>
                  <a:lnTo>
                    <a:pt x="2143951" y="934415"/>
                  </a:lnTo>
                  <a:lnTo>
                    <a:pt x="2149094" y="981254"/>
                  </a:lnTo>
                  <a:lnTo>
                    <a:pt x="2152212" y="1028673"/>
                  </a:lnTo>
                  <a:lnTo>
                    <a:pt x="2153261" y="1076630"/>
                  </a:lnTo>
                  <a:lnTo>
                    <a:pt x="2152212" y="1124587"/>
                  </a:lnTo>
                  <a:lnTo>
                    <a:pt x="2149094" y="1172006"/>
                  </a:lnTo>
                  <a:lnTo>
                    <a:pt x="2143951" y="1218845"/>
                  </a:lnTo>
                  <a:lnTo>
                    <a:pt x="2136826" y="1265059"/>
                  </a:lnTo>
                  <a:lnTo>
                    <a:pt x="2127765" y="1310605"/>
                  </a:lnTo>
                  <a:lnTo>
                    <a:pt x="2116809" y="1355439"/>
                  </a:lnTo>
                  <a:lnTo>
                    <a:pt x="2104003" y="1399516"/>
                  </a:lnTo>
                  <a:lnTo>
                    <a:pt x="2089391" y="1442794"/>
                  </a:lnTo>
                  <a:lnTo>
                    <a:pt x="2073017" y="1485228"/>
                  </a:lnTo>
                  <a:lnTo>
                    <a:pt x="2054923" y="1526776"/>
                  </a:lnTo>
                  <a:lnTo>
                    <a:pt x="2035155" y="1567392"/>
                  </a:lnTo>
                  <a:lnTo>
                    <a:pt x="2013755" y="1607033"/>
                  </a:lnTo>
                  <a:lnTo>
                    <a:pt x="1990768" y="1645656"/>
                  </a:lnTo>
                  <a:lnTo>
                    <a:pt x="1966238" y="1683217"/>
                  </a:lnTo>
                  <a:lnTo>
                    <a:pt x="1940207" y="1719671"/>
                  </a:lnTo>
                  <a:lnTo>
                    <a:pt x="1912720" y="1754976"/>
                  </a:lnTo>
                  <a:lnTo>
                    <a:pt x="1883821" y="1789087"/>
                  </a:lnTo>
                  <a:lnTo>
                    <a:pt x="1853554" y="1821961"/>
                  </a:lnTo>
                  <a:lnTo>
                    <a:pt x="1821961" y="1853554"/>
                  </a:lnTo>
                  <a:lnTo>
                    <a:pt x="1789087" y="1883821"/>
                  </a:lnTo>
                  <a:lnTo>
                    <a:pt x="1754976" y="1912720"/>
                  </a:lnTo>
                  <a:lnTo>
                    <a:pt x="1719671" y="1940207"/>
                  </a:lnTo>
                  <a:lnTo>
                    <a:pt x="1683217" y="1966238"/>
                  </a:lnTo>
                  <a:lnTo>
                    <a:pt x="1645656" y="1990768"/>
                  </a:lnTo>
                  <a:lnTo>
                    <a:pt x="1607033" y="2013755"/>
                  </a:lnTo>
                  <a:lnTo>
                    <a:pt x="1567392" y="2035155"/>
                  </a:lnTo>
                  <a:lnTo>
                    <a:pt x="1526776" y="2054923"/>
                  </a:lnTo>
                  <a:lnTo>
                    <a:pt x="1485228" y="2073017"/>
                  </a:lnTo>
                  <a:lnTo>
                    <a:pt x="1442794" y="2089391"/>
                  </a:lnTo>
                  <a:lnTo>
                    <a:pt x="1399516" y="2104003"/>
                  </a:lnTo>
                  <a:lnTo>
                    <a:pt x="1355439" y="2116809"/>
                  </a:lnTo>
                  <a:lnTo>
                    <a:pt x="1310605" y="2127765"/>
                  </a:lnTo>
                  <a:lnTo>
                    <a:pt x="1265059" y="2136826"/>
                  </a:lnTo>
                  <a:lnTo>
                    <a:pt x="1218845" y="2143951"/>
                  </a:lnTo>
                  <a:lnTo>
                    <a:pt x="1172006" y="2149094"/>
                  </a:lnTo>
                  <a:lnTo>
                    <a:pt x="1124587" y="2152212"/>
                  </a:lnTo>
                  <a:lnTo>
                    <a:pt x="1076630" y="2153261"/>
                  </a:lnTo>
                  <a:close/>
                </a:path>
              </a:pathLst>
            </a:custGeom>
            <a:ln w="1993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54" name="object 54"/>
            <p:cNvSpPr/>
            <p:nvPr/>
          </p:nvSpPr>
          <p:spPr>
            <a:xfrm>
              <a:off x="8127314" y="7062127"/>
              <a:ext cx="1435735" cy="1435735"/>
            </a:xfrm>
            <a:custGeom>
              <a:avLst/>
              <a:gdLst/>
              <a:ahLst/>
              <a:cxnLst/>
              <a:rect l="l" t="t" r="r" b="b"/>
              <a:pathLst>
                <a:path w="1435734" h="1435734">
                  <a:moveTo>
                    <a:pt x="717753" y="0"/>
                  </a:moveTo>
                  <a:lnTo>
                    <a:pt x="670560" y="1526"/>
                  </a:lnTo>
                  <a:lnTo>
                    <a:pt x="624183" y="6043"/>
                  </a:lnTo>
                  <a:lnTo>
                    <a:pt x="578715" y="13456"/>
                  </a:lnTo>
                  <a:lnTo>
                    <a:pt x="534251" y="23670"/>
                  </a:lnTo>
                  <a:lnTo>
                    <a:pt x="490887" y="36591"/>
                  </a:lnTo>
                  <a:lnTo>
                    <a:pt x="448716" y="52124"/>
                  </a:lnTo>
                  <a:lnTo>
                    <a:pt x="407832" y="70174"/>
                  </a:lnTo>
                  <a:lnTo>
                    <a:pt x="368332" y="90647"/>
                  </a:lnTo>
                  <a:lnTo>
                    <a:pt x="330308" y="113449"/>
                  </a:lnTo>
                  <a:lnTo>
                    <a:pt x="293857" y="138484"/>
                  </a:lnTo>
                  <a:lnTo>
                    <a:pt x="259071" y="165658"/>
                  </a:lnTo>
                  <a:lnTo>
                    <a:pt x="226047" y="194877"/>
                  </a:lnTo>
                  <a:lnTo>
                    <a:pt x="194877" y="226047"/>
                  </a:lnTo>
                  <a:lnTo>
                    <a:pt x="165658" y="259071"/>
                  </a:lnTo>
                  <a:lnTo>
                    <a:pt x="138484" y="293857"/>
                  </a:lnTo>
                  <a:lnTo>
                    <a:pt x="113449" y="330308"/>
                  </a:lnTo>
                  <a:lnTo>
                    <a:pt x="90647" y="368332"/>
                  </a:lnTo>
                  <a:lnTo>
                    <a:pt x="70174" y="407832"/>
                  </a:lnTo>
                  <a:lnTo>
                    <a:pt x="52124" y="448716"/>
                  </a:lnTo>
                  <a:lnTo>
                    <a:pt x="36591" y="490887"/>
                  </a:lnTo>
                  <a:lnTo>
                    <a:pt x="23670" y="534251"/>
                  </a:lnTo>
                  <a:lnTo>
                    <a:pt x="13456" y="578715"/>
                  </a:lnTo>
                  <a:lnTo>
                    <a:pt x="6043" y="624183"/>
                  </a:lnTo>
                  <a:lnTo>
                    <a:pt x="1526" y="670560"/>
                  </a:lnTo>
                  <a:lnTo>
                    <a:pt x="0" y="717753"/>
                  </a:lnTo>
                  <a:lnTo>
                    <a:pt x="1526" y="764945"/>
                  </a:lnTo>
                  <a:lnTo>
                    <a:pt x="6043" y="811323"/>
                  </a:lnTo>
                  <a:lnTo>
                    <a:pt x="13456" y="856790"/>
                  </a:lnTo>
                  <a:lnTo>
                    <a:pt x="23670" y="901254"/>
                  </a:lnTo>
                  <a:lnTo>
                    <a:pt x="36591" y="944618"/>
                  </a:lnTo>
                  <a:lnTo>
                    <a:pt x="52124" y="986789"/>
                  </a:lnTo>
                  <a:lnTo>
                    <a:pt x="70174" y="1027672"/>
                  </a:lnTo>
                  <a:lnTo>
                    <a:pt x="90647" y="1067172"/>
                  </a:lnTo>
                  <a:lnTo>
                    <a:pt x="113449" y="1105196"/>
                  </a:lnTo>
                  <a:lnTo>
                    <a:pt x="138484" y="1141647"/>
                  </a:lnTo>
                  <a:lnTo>
                    <a:pt x="165658" y="1176432"/>
                  </a:lnTo>
                  <a:lnTo>
                    <a:pt x="194877" y="1209456"/>
                  </a:lnTo>
                  <a:lnTo>
                    <a:pt x="226047" y="1240625"/>
                  </a:lnTo>
                  <a:lnTo>
                    <a:pt x="259071" y="1269844"/>
                  </a:lnTo>
                  <a:lnTo>
                    <a:pt x="293857" y="1297018"/>
                  </a:lnTo>
                  <a:lnTo>
                    <a:pt x="330308" y="1322053"/>
                  </a:lnTo>
                  <a:lnTo>
                    <a:pt x="368332" y="1344854"/>
                  </a:lnTo>
                  <a:lnTo>
                    <a:pt x="407832" y="1365327"/>
                  </a:lnTo>
                  <a:lnTo>
                    <a:pt x="448716" y="1383377"/>
                  </a:lnTo>
                  <a:lnTo>
                    <a:pt x="490887" y="1398910"/>
                  </a:lnTo>
                  <a:lnTo>
                    <a:pt x="534251" y="1411830"/>
                  </a:lnTo>
                  <a:lnTo>
                    <a:pt x="578715" y="1422044"/>
                  </a:lnTo>
                  <a:lnTo>
                    <a:pt x="624183" y="1429457"/>
                  </a:lnTo>
                  <a:lnTo>
                    <a:pt x="670560" y="1433974"/>
                  </a:lnTo>
                  <a:lnTo>
                    <a:pt x="717753" y="1435501"/>
                  </a:lnTo>
                  <a:lnTo>
                    <a:pt x="764945" y="1433974"/>
                  </a:lnTo>
                  <a:lnTo>
                    <a:pt x="811323" y="1429457"/>
                  </a:lnTo>
                  <a:lnTo>
                    <a:pt x="856790" y="1422044"/>
                  </a:lnTo>
                  <a:lnTo>
                    <a:pt x="901254" y="1411830"/>
                  </a:lnTo>
                  <a:lnTo>
                    <a:pt x="944619" y="1398910"/>
                  </a:lnTo>
                  <a:lnTo>
                    <a:pt x="986790" y="1383377"/>
                  </a:lnTo>
                  <a:lnTo>
                    <a:pt x="1027673" y="1365327"/>
                  </a:lnTo>
                  <a:lnTo>
                    <a:pt x="1067174" y="1344854"/>
                  </a:lnTo>
                  <a:lnTo>
                    <a:pt x="1105197" y="1322053"/>
                  </a:lnTo>
                  <a:lnTo>
                    <a:pt x="1141649" y="1297018"/>
                  </a:lnTo>
                  <a:lnTo>
                    <a:pt x="1176434" y="1269844"/>
                  </a:lnTo>
                  <a:lnTo>
                    <a:pt x="1209459" y="1240625"/>
                  </a:lnTo>
                  <a:lnTo>
                    <a:pt x="1240628" y="1209456"/>
                  </a:lnTo>
                  <a:lnTo>
                    <a:pt x="1269847" y="1176432"/>
                  </a:lnTo>
                  <a:lnTo>
                    <a:pt x="1297021" y="1141647"/>
                  </a:lnTo>
                  <a:lnTo>
                    <a:pt x="1322057" y="1105196"/>
                  </a:lnTo>
                  <a:lnTo>
                    <a:pt x="1344858" y="1067172"/>
                  </a:lnTo>
                  <a:lnTo>
                    <a:pt x="1365331" y="1027672"/>
                  </a:lnTo>
                  <a:lnTo>
                    <a:pt x="1383382" y="986789"/>
                  </a:lnTo>
                  <a:lnTo>
                    <a:pt x="1398914" y="944618"/>
                  </a:lnTo>
                  <a:lnTo>
                    <a:pt x="1411835" y="901254"/>
                  </a:lnTo>
                  <a:lnTo>
                    <a:pt x="1422049" y="856790"/>
                  </a:lnTo>
                  <a:lnTo>
                    <a:pt x="1429462" y="811323"/>
                  </a:lnTo>
                  <a:lnTo>
                    <a:pt x="1433979" y="764945"/>
                  </a:lnTo>
                  <a:lnTo>
                    <a:pt x="1435506" y="717753"/>
                  </a:lnTo>
                  <a:lnTo>
                    <a:pt x="1433979" y="670560"/>
                  </a:lnTo>
                  <a:lnTo>
                    <a:pt x="1429462" y="624183"/>
                  </a:lnTo>
                  <a:lnTo>
                    <a:pt x="1422049" y="578715"/>
                  </a:lnTo>
                  <a:lnTo>
                    <a:pt x="1411835" y="534251"/>
                  </a:lnTo>
                  <a:lnTo>
                    <a:pt x="1398914" y="490887"/>
                  </a:lnTo>
                  <a:lnTo>
                    <a:pt x="1383382" y="448716"/>
                  </a:lnTo>
                  <a:lnTo>
                    <a:pt x="1365331" y="407832"/>
                  </a:lnTo>
                  <a:lnTo>
                    <a:pt x="1344858" y="368332"/>
                  </a:lnTo>
                  <a:lnTo>
                    <a:pt x="1322057" y="330308"/>
                  </a:lnTo>
                  <a:lnTo>
                    <a:pt x="1297021" y="293857"/>
                  </a:lnTo>
                  <a:lnTo>
                    <a:pt x="1269847" y="259071"/>
                  </a:lnTo>
                  <a:lnTo>
                    <a:pt x="1240628" y="226047"/>
                  </a:lnTo>
                  <a:lnTo>
                    <a:pt x="1209459" y="194877"/>
                  </a:lnTo>
                  <a:lnTo>
                    <a:pt x="1176434" y="165658"/>
                  </a:lnTo>
                  <a:lnTo>
                    <a:pt x="1141649" y="138484"/>
                  </a:lnTo>
                  <a:lnTo>
                    <a:pt x="1105197" y="113449"/>
                  </a:lnTo>
                  <a:lnTo>
                    <a:pt x="1067174" y="90647"/>
                  </a:lnTo>
                  <a:lnTo>
                    <a:pt x="1027673" y="70174"/>
                  </a:lnTo>
                  <a:lnTo>
                    <a:pt x="986790" y="52124"/>
                  </a:lnTo>
                  <a:lnTo>
                    <a:pt x="944619" y="36591"/>
                  </a:lnTo>
                  <a:lnTo>
                    <a:pt x="901254" y="23670"/>
                  </a:lnTo>
                  <a:lnTo>
                    <a:pt x="856790" y="13456"/>
                  </a:lnTo>
                  <a:lnTo>
                    <a:pt x="811323" y="6043"/>
                  </a:lnTo>
                  <a:lnTo>
                    <a:pt x="764945" y="1526"/>
                  </a:lnTo>
                  <a:lnTo>
                    <a:pt x="71775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55" name="object 55"/>
            <p:cNvSpPr/>
            <p:nvPr/>
          </p:nvSpPr>
          <p:spPr>
            <a:xfrm>
              <a:off x="8127317" y="7062132"/>
              <a:ext cx="1435735" cy="1435735"/>
            </a:xfrm>
            <a:custGeom>
              <a:avLst/>
              <a:gdLst/>
              <a:ahLst/>
              <a:cxnLst/>
              <a:rect l="l" t="t" r="r" b="b"/>
              <a:pathLst>
                <a:path w="1435734" h="1435734">
                  <a:moveTo>
                    <a:pt x="717753" y="1435507"/>
                  </a:moveTo>
                  <a:lnTo>
                    <a:pt x="670561" y="1433980"/>
                  </a:lnTo>
                  <a:lnTo>
                    <a:pt x="624184" y="1429463"/>
                  </a:lnTo>
                  <a:lnTo>
                    <a:pt x="578717" y="1422050"/>
                  </a:lnTo>
                  <a:lnTo>
                    <a:pt x="534254" y="1411836"/>
                  </a:lnTo>
                  <a:lnTo>
                    <a:pt x="490889" y="1398915"/>
                  </a:lnTo>
                  <a:lnTo>
                    <a:pt x="448718" y="1383382"/>
                  </a:lnTo>
                  <a:lnTo>
                    <a:pt x="407835" y="1365331"/>
                  </a:lnTo>
                  <a:lnTo>
                    <a:pt x="368335" y="1344858"/>
                  </a:lnTo>
                  <a:lnTo>
                    <a:pt x="330311" y="1322056"/>
                  </a:lnTo>
                  <a:lnTo>
                    <a:pt x="293859" y="1297021"/>
                  </a:lnTo>
                  <a:lnTo>
                    <a:pt x="259074" y="1269846"/>
                  </a:lnTo>
                  <a:lnTo>
                    <a:pt x="226049" y="1240627"/>
                  </a:lnTo>
                  <a:lnTo>
                    <a:pt x="194880" y="1209457"/>
                  </a:lnTo>
                  <a:lnTo>
                    <a:pt x="165660" y="1176433"/>
                  </a:lnTo>
                  <a:lnTo>
                    <a:pt x="138486" y="1141647"/>
                  </a:lnTo>
                  <a:lnTo>
                    <a:pt x="113450" y="1105195"/>
                  </a:lnTo>
                  <a:lnTo>
                    <a:pt x="90648" y="1067172"/>
                  </a:lnTo>
                  <a:lnTo>
                    <a:pt x="70175" y="1027671"/>
                  </a:lnTo>
                  <a:lnTo>
                    <a:pt x="52125" y="986788"/>
                  </a:lnTo>
                  <a:lnTo>
                    <a:pt x="36592" y="944617"/>
                  </a:lnTo>
                  <a:lnTo>
                    <a:pt x="23671" y="901253"/>
                  </a:lnTo>
                  <a:lnTo>
                    <a:pt x="13456" y="856789"/>
                  </a:lnTo>
                  <a:lnTo>
                    <a:pt x="6043" y="811322"/>
                  </a:lnTo>
                  <a:lnTo>
                    <a:pt x="1526" y="764945"/>
                  </a:lnTo>
                  <a:lnTo>
                    <a:pt x="0" y="717753"/>
                  </a:lnTo>
                  <a:lnTo>
                    <a:pt x="1526" y="670561"/>
                  </a:lnTo>
                  <a:lnTo>
                    <a:pt x="6043" y="624184"/>
                  </a:lnTo>
                  <a:lnTo>
                    <a:pt x="13456" y="578717"/>
                  </a:lnTo>
                  <a:lnTo>
                    <a:pt x="23671" y="534254"/>
                  </a:lnTo>
                  <a:lnTo>
                    <a:pt x="36592" y="490889"/>
                  </a:lnTo>
                  <a:lnTo>
                    <a:pt x="52125" y="448718"/>
                  </a:lnTo>
                  <a:lnTo>
                    <a:pt x="70175" y="407835"/>
                  </a:lnTo>
                  <a:lnTo>
                    <a:pt x="90648" y="368335"/>
                  </a:lnTo>
                  <a:lnTo>
                    <a:pt x="113450" y="330311"/>
                  </a:lnTo>
                  <a:lnTo>
                    <a:pt x="138486" y="293859"/>
                  </a:lnTo>
                  <a:lnTo>
                    <a:pt x="165660" y="259074"/>
                  </a:lnTo>
                  <a:lnTo>
                    <a:pt x="194880" y="226049"/>
                  </a:lnTo>
                  <a:lnTo>
                    <a:pt x="226049" y="194880"/>
                  </a:lnTo>
                  <a:lnTo>
                    <a:pt x="259074" y="165660"/>
                  </a:lnTo>
                  <a:lnTo>
                    <a:pt x="293859" y="138486"/>
                  </a:lnTo>
                  <a:lnTo>
                    <a:pt x="330311" y="113450"/>
                  </a:lnTo>
                  <a:lnTo>
                    <a:pt x="368335" y="90648"/>
                  </a:lnTo>
                  <a:lnTo>
                    <a:pt x="407835" y="70175"/>
                  </a:lnTo>
                  <a:lnTo>
                    <a:pt x="448718" y="52125"/>
                  </a:lnTo>
                  <a:lnTo>
                    <a:pt x="490889" y="36592"/>
                  </a:lnTo>
                  <a:lnTo>
                    <a:pt x="534254" y="23671"/>
                  </a:lnTo>
                  <a:lnTo>
                    <a:pt x="578717" y="13456"/>
                  </a:lnTo>
                  <a:lnTo>
                    <a:pt x="624184" y="6043"/>
                  </a:lnTo>
                  <a:lnTo>
                    <a:pt x="670561" y="1526"/>
                  </a:lnTo>
                  <a:lnTo>
                    <a:pt x="717753" y="0"/>
                  </a:lnTo>
                  <a:lnTo>
                    <a:pt x="764945" y="1526"/>
                  </a:lnTo>
                  <a:lnTo>
                    <a:pt x="811322" y="6043"/>
                  </a:lnTo>
                  <a:lnTo>
                    <a:pt x="856789" y="13456"/>
                  </a:lnTo>
                  <a:lnTo>
                    <a:pt x="901253" y="23671"/>
                  </a:lnTo>
                  <a:lnTo>
                    <a:pt x="944617" y="36592"/>
                  </a:lnTo>
                  <a:lnTo>
                    <a:pt x="986788" y="52125"/>
                  </a:lnTo>
                  <a:lnTo>
                    <a:pt x="1027671" y="70175"/>
                  </a:lnTo>
                  <a:lnTo>
                    <a:pt x="1067172" y="90648"/>
                  </a:lnTo>
                  <a:lnTo>
                    <a:pt x="1105195" y="113450"/>
                  </a:lnTo>
                  <a:lnTo>
                    <a:pt x="1141647" y="138486"/>
                  </a:lnTo>
                  <a:lnTo>
                    <a:pt x="1176433" y="165660"/>
                  </a:lnTo>
                  <a:lnTo>
                    <a:pt x="1209457" y="194880"/>
                  </a:lnTo>
                  <a:lnTo>
                    <a:pt x="1240627" y="226049"/>
                  </a:lnTo>
                  <a:lnTo>
                    <a:pt x="1269846" y="259074"/>
                  </a:lnTo>
                  <a:lnTo>
                    <a:pt x="1297021" y="293859"/>
                  </a:lnTo>
                  <a:lnTo>
                    <a:pt x="1322056" y="330311"/>
                  </a:lnTo>
                  <a:lnTo>
                    <a:pt x="1344858" y="368335"/>
                  </a:lnTo>
                  <a:lnTo>
                    <a:pt x="1365331" y="407835"/>
                  </a:lnTo>
                  <a:lnTo>
                    <a:pt x="1383382" y="448718"/>
                  </a:lnTo>
                  <a:lnTo>
                    <a:pt x="1398915" y="490889"/>
                  </a:lnTo>
                  <a:lnTo>
                    <a:pt x="1411836" y="534254"/>
                  </a:lnTo>
                  <a:lnTo>
                    <a:pt x="1422050" y="578717"/>
                  </a:lnTo>
                  <a:lnTo>
                    <a:pt x="1429463" y="624184"/>
                  </a:lnTo>
                  <a:lnTo>
                    <a:pt x="1433980" y="670561"/>
                  </a:lnTo>
                  <a:lnTo>
                    <a:pt x="1435507" y="717753"/>
                  </a:lnTo>
                  <a:lnTo>
                    <a:pt x="1433980" y="764945"/>
                  </a:lnTo>
                  <a:lnTo>
                    <a:pt x="1429463" y="811322"/>
                  </a:lnTo>
                  <a:lnTo>
                    <a:pt x="1422050" y="856789"/>
                  </a:lnTo>
                  <a:lnTo>
                    <a:pt x="1411836" y="901253"/>
                  </a:lnTo>
                  <a:lnTo>
                    <a:pt x="1398915" y="944617"/>
                  </a:lnTo>
                  <a:lnTo>
                    <a:pt x="1383382" y="986788"/>
                  </a:lnTo>
                  <a:lnTo>
                    <a:pt x="1365331" y="1027671"/>
                  </a:lnTo>
                  <a:lnTo>
                    <a:pt x="1344858" y="1067172"/>
                  </a:lnTo>
                  <a:lnTo>
                    <a:pt x="1322056" y="1105195"/>
                  </a:lnTo>
                  <a:lnTo>
                    <a:pt x="1297021" y="1141647"/>
                  </a:lnTo>
                  <a:lnTo>
                    <a:pt x="1269846" y="1176433"/>
                  </a:lnTo>
                  <a:lnTo>
                    <a:pt x="1240627" y="1209457"/>
                  </a:lnTo>
                  <a:lnTo>
                    <a:pt x="1209457" y="1240627"/>
                  </a:lnTo>
                  <a:lnTo>
                    <a:pt x="1176433" y="1269846"/>
                  </a:lnTo>
                  <a:lnTo>
                    <a:pt x="1141647" y="1297021"/>
                  </a:lnTo>
                  <a:lnTo>
                    <a:pt x="1105195" y="1322056"/>
                  </a:lnTo>
                  <a:lnTo>
                    <a:pt x="1067172" y="1344858"/>
                  </a:lnTo>
                  <a:lnTo>
                    <a:pt x="1027671" y="1365331"/>
                  </a:lnTo>
                  <a:lnTo>
                    <a:pt x="986788" y="1383382"/>
                  </a:lnTo>
                  <a:lnTo>
                    <a:pt x="944617" y="1398915"/>
                  </a:lnTo>
                  <a:lnTo>
                    <a:pt x="901253" y="1411836"/>
                  </a:lnTo>
                  <a:lnTo>
                    <a:pt x="856789" y="1422050"/>
                  </a:lnTo>
                  <a:lnTo>
                    <a:pt x="811322" y="1429463"/>
                  </a:lnTo>
                  <a:lnTo>
                    <a:pt x="764945" y="1433980"/>
                  </a:lnTo>
                  <a:lnTo>
                    <a:pt x="717753" y="1435507"/>
                  </a:lnTo>
                  <a:close/>
                </a:path>
              </a:pathLst>
            </a:custGeom>
            <a:ln w="1993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56" name="object 56"/>
            <p:cNvSpPr/>
            <p:nvPr/>
          </p:nvSpPr>
          <p:spPr>
            <a:xfrm>
              <a:off x="8486190" y="7421003"/>
              <a:ext cx="718185" cy="718185"/>
            </a:xfrm>
            <a:custGeom>
              <a:avLst/>
              <a:gdLst/>
              <a:ahLst/>
              <a:cxnLst/>
              <a:rect l="l" t="t" r="r" b="b"/>
              <a:pathLst>
                <a:path w="718184" h="718184">
                  <a:moveTo>
                    <a:pt x="358876" y="0"/>
                  </a:moveTo>
                  <a:lnTo>
                    <a:pt x="310177" y="3275"/>
                  </a:lnTo>
                  <a:lnTo>
                    <a:pt x="263470" y="12818"/>
                  </a:lnTo>
                  <a:lnTo>
                    <a:pt x="219182" y="28201"/>
                  </a:lnTo>
                  <a:lnTo>
                    <a:pt x="177741" y="48995"/>
                  </a:lnTo>
                  <a:lnTo>
                    <a:pt x="139574" y="74774"/>
                  </a:lnTo>
                  <a:lnTo>
                    <a:pt x="105109" y="105109"/>
                  </a:lnTo>
                  <a:lnTo>
                    <a:pt x="74774" y="139574"/>
                  </a:lnTo>
                  <a:lnTo>
                    <a:pt x="48995" y="177741"/>
                  </a:lnTo>
                  <a:lnTo>
                    <a:pt x="28201" y="219182"/>
                  </a:lnTo>
                  <a:lnTo>
                    <a:pt x="12818" y="263470"/>
                  </a:lnTo>
                  <a:lnTo>
                    <a:pt x="3275" y="310177"/>
                  </a:lnTo>
                  <a:lnTo>
                    <a:pt x="0" y="358876"/>
                  </a:lnTo>
                  <a:lnTo>
                    <a:pt x="3275" y="407572"/>
                  </a:lnTo>
                  <a:lnTo>
                    <a:pt x="12818" y="454278"/>
                  </a:lnTo>
                  <a:lnTo>
                    <a:pt x="28201" y="498565"/>
                  </a:lnTo>
                  <a:lnTo>
                    <a:pt x="48995" y="540005"/>
                  </a:lnTo>
                  <a:lnTo>
                    <a:pt x="74774" y="578172"/>
                  </a:lnTo>
                  <a:lnTo>
                    <a:pt x="105109" y="612638"/>
                  </a:lnTo>
                  <a:lnTo>
                    <a:pt x="139574" y="642974"/>
                  </a:lnTo>
                  <a:lnTo>
                    <a:pt x="177741" y="668754"/>
                  </a:lnTo>
                  <a:lnTo>
                    <a:pt x="219182" y="689550"/>
                  </a:lnTo>
                  <a:lnTo>
                    <a:pt x="263470" y="704933"/>
                  </a:lnTo>
                  <a:lnTo>
                    <a:pt x="310177" y="714476"/>
                  </a:lnTo>
                  <a:lnTo>
                    <a:pt x="358876" y="717753"/>
                  </a:lnTo>
                  <a:lnTo>
                    <a:pt x="407572" y="714476"/>
                  </a:lnTo>
                  <a:lnTo>
                    <a:pt x="454278" y="704933"/>
                  </a:lnTo>
                  <a:lnTo>
                    <a:pt x="498565" y="689550"/>
                  </a:lnTo>
                  <a:lnTo>
                    <a:pt x="540005" y="668754"/>
                  </a:lnTo>
                  <a:lnTo>
                    <a:pt x="578172" y="642974"/>
                  </a:lnTo>
                  <a:lnTo>
                    <a:pt x="612638" y="612638"/>
                  </a:lnTo>
                  <a:lnTo>
                    <a:pt x="642974" y="578172"/>
                  </a:lnTo>
                  <a:lnTo>
                    <a:pt x="668754" y="540005"/>
                  </a:lnTo>
                  <a:lnTo>
                    <a:pt x="689550" y="498565"/>
                  </a:lnTo>
                  <a:lnTo>
                    <a:pt x="704933" y="454278"/>
                  </a:lnTo>
                  <a:lnTo>
                    <a:pt x="714476" y="407572"/>
                  </a:lnTo>
                  <a:lnTo>
                    <a:pt x="717753" y="358876"/>
                  </a:lnTo>
                  <a:lnTo>
                    <a:pt x="714476" y="310177"/>
                  </a:lnTo>
                  <a:lnTo>
                    <a:pt x="704933" y="263470"/>
                  </a:lnTo>
                  <a:lnTo>
                    <a:pt x="689550" y="219182"/>
                  </a:lnTo>
                  <a:lnTo>
                    <a:pt x="668754" y="177741"/>
                  </a:lnTo>
                  <a:lnTo>
                    <a:pt x="642974" y="139574"/>
                  </a:lnTo>
                  <a:lnTo>
                    <a:pt x="612638" y="105109"/>
                  </a:lnTo>
                  <a:lnTo>
                    <a:pt x="578172" y="74774"/>
                  </a:lnTo>
                  <a:lnTo>
                    <a:pt x="540005" y="48995"/>
                  </a:lnTo>
                  <a:lnTo>
                    <a:pt x="498565" y="28201"/>
                  </a:lnTo>
                  <a:lnTo>
                    <a:pt x="454278" y="12818"/>
                  </a:lnTo>
                  <a:lnTo>
                    <a:pt x="407572" y="3275"/>
                  </a:lnTo>
                  <a:lnTo>
                    <a:pt x="358876" y="0"/>
                  </a:lnTo>
                  <a:close/>
                </a:path>
              </a:pathLst>
            </a:custGeom>
            <a:solidFill>
              <a:srgbClr val="85B3FF"/>
            </a:solidFill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57" name="object 57"/>
            <p:cNvSpPr/>
            <p:nvPr/>
          </p:nvSpPr>
          <p:spPr>
            <a:xfrm>
              <a:off x="8486194" y="7421008"/>
              <a:ext cx="718185" cy="718185"/>
            </a:xfrm>
            <a:custGeom>
              <a:avLst/>
              <a:gdLst/>
              <a:ahLst/>
              <a:cxnLst/>
              <a:rect l="l" t="t" r="r" b="b"/>
              <a:pathLst>
                <a:path w="718184" h="718184">
                  <a:moveTo>
                    <a:pt x="358876" y="717753"/>
                  </a:moveTo>
                  <a:lnTo>
                    <a:pt x="310179" y="714477"/>
                  </a:lnTo>
                  <a:lnTo>
                    <a:pt x="263474" y="704934"/>
                  </a:lnTo>
                  <a:lnTo>
                    <a:pt x="219186" y="689551"/>
                  </a:lnTo>
                  <a:lnTo>
                    <a:pt x="177745" y="668755"/>
                  </a:lnTo>
                  <a:lnTo>
                    <a:pt x="139578" y="642976"/>
                  </a:lnTo>
                  <a:lnTo>
                    <a:pt x="105113" y="612640"/>
                  </a:lnTo>
                  <a:lnTo>
                    <a:pt x="74777" y="578174"/>
                  </a:lnTo>
                  <a:lnTo>
                    <a:pt x="48997" y="540007"/>
                  </a:lnTo>
                  <a:lnTo>
                    <a:pt x="28202" y="498566"/>
                  </a:lnTo>
                  <a:lnTo>
                    <a:pt x="12819" y="454279"/>
                  </a:lnTo>
                  <a:lnTo>
                    <a:pt x="3276" y="407573"/>
                  </a:lnTo>
                  <a:lnTo>
                    <a:pt x="0" y="358876"/>
                  </a:lnTo>
                  <a:lnTo>
                    <a:pt x="3276" y="310179"/>
                  </a:lnTo>
                  <a:lnTo>
                    <a:pt x="12819" y="263474"/>
                  </a:lnTo>
                  <a:lnTo>
                    <a:pt x="28202" y="219186"/>
                  </a:lnTo>
                  <a:lnTo>
                    <a:pt x="48997" y="177745"/>
                  </a:lnTo>
                  <a:lnTo>
                    <a:pt x="74777" y="139578"/>
                  </a:lnTo>
                  <a:lnTo>
                    <a:pt x="105113" y="105113"/>
                  </a:lnTo>
                  <a:lnTo>
                    <a:pt x="139578" y="74777"/>
                  </a:lnTo>
                  <a:lnTo>
                    <a:pt x="177745" y="48997"/>
                  </a:lnTo>
                  <a:lnTo>
                    <a:pt x="219186" y="28202"/>
                  </a:lnTo>
                  <a:lnTo>
                    <a:pt x="263474" y="12819"/>
                  </a:lnTo>
                  <a:lnTo>
                    <a:pt x="310179" y="3276"/>
                  </a:lnTo>
                  <a:lnTo>
                    <a:pt x="358876" y="0"/>
                  </a:lnTo>
                  <a:lnTo>
                    <a:pt x="407573" y="3276"/>
                  </a:lnTo>
                  <a:lnTo>
                    <a:pt x="454279" y="12819"/>
                  </a:lnTo>
                  <a:lnTo>
                    <a:pt x="498566" y="28202"/>
                  </a:lnTo>
                  <a:lnTo>
                    <a:pt x="540007" y="48997"/>
                  </a:lnTo>
                  <a:lnTo>
                    <a:pt x="578174" y="74777"/>
                  </a:lnTo>
                  <a:lnTo>
                    <a:pt x="612640" y="105113"/>
                  </a:lnTo>
                  <a:lnTo>
                    <a:pt x="642976" y="139578"/>
                  </a:lnTo>
                  <a:lnTo>
                    <a:pt x="668755" y="177745"/>
                  </a:lnTo>
                  <a:lnTo>
                    <a:pt x="689551" y="219186"/>
                  </a:lnTo>
                  <a:lnTo>
                    <a:pt x="704934" y="263474"/>
                  </a:lnTo>
                  <a:lnTo>
                    <a:pt x="714477" y="310179"/>
                  </a:lnTo>
                  <a:lnTo>
                    <a:pt x="717753" y="358876"/>
                  </a:lnTo>
                  <a:lnTo>
                    <a:pt x="714477" y="407573"/>
                  </a:lnTo>
                  <a:lnTo>
                    <a:pt x="704934" y="454279"/>
                  </a:lnTo>
                  <a:lnTo>
                    <a:pt x="689551" y="498566"/>
                  </a:lnTo>
                  <a:lnTo>
                    <a:pt x="668755" y="540007"/>
                  </a:lnTo>
                  <a:lnTo>
                    <a:pt x="642976" y="578174"/>
                  </a:lnTo>
                  <a:lnTo>
                    <a:pt x="612640" y="612640"/>
                  </a:lnTo>
                  <a:lnTo>
                    <a:pt x="578174" y="642976"/>
                  </a:lnTo>
                  <a:lnTo>
                    <a:pt x="540007" y="668755"/>
                  </a:lnTo>
                  <a:lnTo>
                    <a:pt x="498566" y="689551"/>
                  </a:lnTo>
                  <a:lnTo>
                    <a:pt x="454279" y="704934"/>
                  </a:lnTo>
                  <a:lnTo>
                    <a:pt x="407573" y="714477"/>
                  </a:lnTo>
                  <a:lnTo>
                    <a:pt x="358876" y="717753"/>
                  </a:lnTo>
                  <a:close/>
                </a:path>
              </a:pathLst>
            </a:custGeom>
            <a:ln w="1993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58" name="object 58"/>
            <p:cNvSpPr/>
            <p:nvPr/>
          </p:nvSpPr>
          <p:spPr>
            <a:xfrm>
              <a:off x="8466251" y="6619504"/>
              <a:ext cx="144145" cy="144145"/>
            </a:xfrm>
            <a:custGeom>
              <a:avLst/>
              <a:gdLst/>
              <a:ahLst/>
              <a:cxnLst/>
              <a:rect l="l" t="t" r="r" b="b"/>
              <a:pathLst>
                <a:path w="144145" h="144145">
                  <a:moveTo>
                    <a:pt x="143550" y="0"/>
                  </a:moveTo>
                  <a:lnTo>
                    <a:pt x="0" y="0"/>
                  </a:lnTo>
                  <a:lnTo>
                    <a:pt x="0" y="143550"/>
                  </a:lnTo>
                  <a:lnTo>
                    <a:pt x="143550" y="143550"/>
                  </a:lnTo>
                  <a:lnTo>
                    <a:pt x="143550" y="0"/>
                  </a:lnTo>
                  <a:close/>
                </a:path>
              </a:pathLst>
            </a:custGeom>
            <a:solidFill>
              <a:srgbClr val="C5544C"/>
            </a:solidFill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59" name="object 59"/>
            <p:cNvSpPr/>
            <p:nvPr/>
          </p:nvSpPr>
          <p:spPr>
            <a:xfrm>
              <a:off x="8466256" y="6619517"/>
              <a:ext cx="144145" cy="144145"/>
            </a:xfrm>
            <a:custGeom>
              <a:avLst/>
              <a:gdLst/>
              <a:ahLst/>
              <a:cxnLst/>
              <a:rect l="l" t="t" r="r" b="b"/>
              <a:pathLst>
                <a:path w="144145" h="144145">
                  <a:moveTo>
                    <a:pt x="0" y="0"/>
                  </a:moveTo>
                  <a:lnTo>
                    <a:pt x="143550" y="0"/>
                  </a:lnTo>
                  <a:lnTo>
                    <a:pt x="143550" y="143550"/>
                  </a:lnTo>
                  <a:lnTo>
                    <a:pt x="0" y="143550"/>
                  </a:lnTo>
                  <a:lnTo>
                    <a:pt x="0" y="0"/>
                  </a:lnTo>
                  <a:close/>
                </a:path>
              </a:pathLst>
            </a:custGeom>
            <a:ln w="996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60" name="object 60"/>
            <p:cNvSpPr/>
            <p:nvPr/>
          </p:nvSpPr>
          <p:spPr>
            <a:xfrm>
              <a:off x="8526055" y="7476830"/>
              <a:ext cx="144145" cy="144145"/>
            </a:xfrm>
            <a:custGeom>
              <a:avLst/>
              <a:gdLst/>
              <a:ahLst/>
              <a:cxnLst/>
              <a:rect l="l" t="t" r="r" b="b"/>
              <a:pathLst>
                <a:path w="144145" h="144145">
                  <a:moveTo>
                    <a:pt x="143550" y="0"/>
                  </a:moveTo>
                  <a:lnTo>
                    <a:pt x="0" y="0"/>
                  </a:lnTo>
                  <a:lnTo>
                    <a:pt x="0" y="143550"/>
                  </a:lnTo>
                  <a:lnTo>
                    <a:pt x="143550" y="143550"/>
                  </a:lnTo>
                  <a:lnTo>
                    <a:pt x="143550" y="0"/>
                  </a:lnTo>
                  <a:close/>
                </a:path>
              </a:pathLst>
            </a:custGeom>
            <a:solidFill>
              <a:srgbClr val="C5544C"/>
            </a:solidFill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61" name="object 61"/>
            <p:cNvSpPr/>
            <p:nvPr/>
          </p:nvSpPr>
          <p:spPr>
            <a:xfrm>
              <a:off x="8526069" y="7476834"/>
              <a:ext cx="144145" cy="144145"/>
            </a:xfrm>
            <a:custGeom>
              <a:avLst/>
              <a:gdLst/>
              <a:ahLst/>
              <a:cxnLst/>
              <a:rect l="l" t="t" r="r" b="b"/>
              <a:pathLst>
                <a:path w="144145" h="144145">
                  <a:moveTo>
                    <a:pt x="0" y="0"/>
                  </a:moveTo>
                  <a:lnTo>
                    <a:pt x="143550" y="0"/>
                  </a:lnTo>
                  <a:lnTo>
                    <a:pt x="143550" y="143550"/>
                  </a:lnTo>
                  <a:lnTo>
                    <a:pt x="0" y="143550"/>
                  </a:lnTo>
                  <a:lnTo>
                    <a:pt x="0" y="0"/>
                  </a:lnTo>
                  <a:close/>
                </a:path>
              </a:pathLst>
            </a:custGeom>
            <a:ln w="996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62" name="object 62"/>
            <p:cNvSpPr/>
            <p:nvPr/>
          </p:nvSpPr>
          <p:spPr>
            <a:xfrm>
              <a:off x="8306752" y="7018258"/>
              <a:ext cx="144145" cy="144145"/>
            </a:xfrm>
            <a:custGeom>
              <a:avLst/>
              <a:gdLst/>
              <a:ahLst/>
              <a:cxnLst/>
              <a:rect l="l" t="t" r="r" b="b"/>
              <a:pathLst>
                <a:path w="144145" h="144145">
                  <a:moveTo>
                    <a:pt x="143550" y="0"/>
                  </a:moveTo>
                  <a:lnTo>
                    <a:pt x="0" y="0"/>
                  </a:lnTo>
                  <a:lnTo>
                    <a:pt x="0" y="143550"/>
                  </a:lnTo>
                  <a:lnTo>
                    <a:pt x="143550" y="143550"/>
                  </a:lnTo>
                  <a:lnTo>
                    <a:pt x="143550" y="0"/>
                  </a:lnTo>
                  <a:close/>
                </a:path>
              </a:pathLst>
            </a:custGeom>
            <a:solidFill>
              <a:srgbClr val="C5544C"/>
            </a:solidFill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63" name="object 63"/>
            <p:cNvSpPr/>
            <p:nvPr/>
          </p:nvSpPr>
          <p:spPr>
            <a:xfrm>
              <a:off x="8306755" y="7018269"/>
              <a:ext cx="144145" cy="144145"/>
            </a:xfrm>
            <a:custGeom>
              <a:avLst/>
              <a:gdLst/>
              <a:ahLst/>
              <a:cxnLst/>
              <a:rect l="l" t="t" r="r" b="b"/>
              <a:pathLst>
                <a:path w="144145" h="144145">
                  <a:moveTo>
                    <a:pt x="0" y="0"/>
                  </a:moveTo>
                  <a:lnTo>
                    <a:pt x="143550" y="0"/>
                  </a:lnTo>
                  <a:lnTo>
                    <a:pt x="143550" y="143550"/>
                  </a:lnTo>
                  <a:lnTo>
                    <a:pt x="0" y="143550"/>
                  </a:lnTo>
                  <a:lnTo>
                    <a:pt x="0" y="0"/>
                  </a:lnTo>
                  <a:close/>
                </a:path>
              </a:pathLst>
            </a:custGeom>
            <a:ln w="996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64" name="object 64"/>
            <p:cNvSpPr/>
            <p:nvPr/>
          </p:nvSpPr>
          <p:spPr>
            <a:xfrm>
              <a:off x="9084309" y="6619504"/>
              <a:ext cx="144145" cy="144145"/>
            </a:xfrm>
            <a:custGeom>
              <a:avLst/>
              <a:gdLst/>
              <a:ahLst/>
              <a:cxnLst/>
              <a:rect l="l" t="t" r="r" b="b"/>
              <a:pathLst>
                <a:path w="144145" h="144145">
                  <a:moveTo>
                    <a:pt x="143550" y="0"/>
                  </a:moveTo>
                  <a:lnTo>
                    <a:pt x="0" y="0"/>
                  </a:lnTo>
                  <a:lnTo>
                    <a:pt x="0" y="143550"/>
                  </a:lnTo>
                  <a:lnTo>
                    <a:pt x="143550" y="143550"/>
                  </a:lnTo>
                  <a:lnTo>
                    <a:pt x="143550" y="0"/>
                  </a:lnTo>
                  <a:close/>
                </a:path>
              </a:pathLst>
            </a:custGeom>
            <a:solidFill>
              <a:srgbClr val="C5544C"/>
            </a:solidFill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65" name="object 65"/>
            <p:cNvSpPr/>
            <p:nvPr/>
          </p:nvSpPr>
          <p:spPr>
            <a:xfrm>
              <a:off x="9084322" y="6619517"/>
              <a:ext cx="144145" cy="144145"/>
            </a:xfrm>
            <a:custGeom>
              <a:avLst/>
              <a:gdLst/>
              <a:ahLst/>
              <a:cxnLst/>
              <a:rect l="l" t="t" r="r" b="b"/>
              <a:pathLst>
                <a:path w="144145" h="144145">
                  <a:moveTo>
                    <a:pt x="0" y="0"/>
                  </a:moveTo>
                  <a:lnTo>
                    <a:pt x="143550" y="0"/>
                  </a:lnTo>
                  <a:lnTo>
                    <a:pt x="143550" y="143550"/>
                  </a:lnTo>
                  <a:lnTo>
                    <a:pt x="0" y="143550"/>
                  </a:lnTo>
                  <a:lnTo>
                    <a:pt x="0" y="0"/>
                  </a:lnTo>
                  <a:close/>
                </a:path>
              </a:pathLst>
            </a:custGeom>
            <a:ln w="996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66" name="object 66"/>
            <p:cNvSpPr/>
            <p:nvPr/>
          </p:nvSpPr>
          <p:spPr>
            <a:xfrm>
              <a:off x="8725433" y="6798942"/>
              <a:ext cx="144145" cy="144145"/>
            </a:xfrm>
            <a:custGeom>
              <a:avLst/>
              <a:gdLst/>
              <a:ahLst/>
              <a:cxnLst/>
              <a:rect l="l" t="t" r="r" b="b"/>
              <a:pathLst>
                <a:path w="144145" h="144145">
                  <a:moveTo>
                    <a:pt x="143550" y="0"/>
                  </a:moveTo>
                  <a:lnTo>
                    <a:pt x="0" y="0"/>
                  </a:lnTo>
                  <a:lnTo>
                    <a:pt x="0" y="143550"/>
                  </a:lnTo>
                  <a:lnTo>
                    <a:pt x="143550" y="143550"/>
                  </a:lnTo>
                  <a:lnTo>
                    <a:pt x="143550" y="0"/>
                  </a:lnTo>
                  <a:close/>
                </a:path>
              </a:pathLst>
            </a:custGeom>
            <a:solidFill>
              <a:srgbClr val="C5544C"/>
            </a:solidFill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67" name="object 67"/>
            <p:cNvSpPr/>
            <p:nvPr/>
          </p:nvSpPr>
          <p:spPr>
            <a:xfrm>
              <a:off x="8725445" y="6798955"/>
              <a:ext cx="144145" cy="144145"/>
            </a:xfrm>
            <a:custGeom>
              <a:avLst/>
              <a:gdLst/>
              <a:ahLst/>
              <a:cxnLst/>
              <a:rect l="l" t="t" r="r" b="b"/>
              <a:pathLst>
                <a:path w="144145" h="144145">
                  <a:moveTo>
                    <a:pt x="0" y="0"/>
                  </a:moveTo>
                  <a:lnTo>
                    <a:pt x="143550" y="0"/>
                  </a:lnTo>
                  <a:lnTo>
                    <a:pt x="143550" y="143550"/>
                  </a:lnTo>
                  <a:lnTo>
                    <a:pt x="0" y="143550"/>
                  </a:lnTo>
                  <a:lnTo>
                    <a:pt x="0" y="0"/>
                  </a:lnTo>
                  <a:close/>
                </a:path>
              </a:pathLst>
            </a:custGeom>
            <a:ln w="996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68" name="object 68"/>
            <p:cNvSpPr/>
            <p:nvPr/>
          </p:nvSpPr>
          <p:spPr>
            <a:xfrm>
              <a:off x="8944749" y="7177758"/>
              <a:ext cx="144145" cy="144145"/>
            </a:xfrm>
            <a:custGeom>
              <a:avLst/>
              <a:gdLst/>
              <a:ahLst/>
              <a:cxnLst/>
              <a:rect l="l" t="t" r="r" b="b"/>
              <a:pathLst>
                <a:path w="144145" h="144145">
                  <a:moveTo>
                    <a:pt x="143550" y="0"/>
                  </a:moveTo>
                  <a:lnTo>
                    <a:pt x="0" y="0"/>
                  </a:lnTo>
                  <a:lnTo>
                    <a:pt x="0" y="143550"/>
                  </a:lnTo>
                  <a:lnTo>
                    <a:pt x="143550" y="143550"/>
                  </a:lnTo>
                  <a:lnTo>
                    <a:pt x="143550" y="0"/>
                  </a:lnTo>
                  <a:close/>
                </a:path>
              </a:pathLst>
            </a:custGeom>
            <a:solidFill>
              <a:srgbClr val="C5544C"/>
            </a:solidFill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69" name="object 69"/>
            <p:cNvSpPr/>
            <p:nvPr/>
          </p:nvSpPr>
          <p:spPr>
            <a:xfrm>
              <a:off x="8944759" y="7177770"/>
              <a:ext cx="144145" cy="144145"/>
            </a:xfrm>
            <a:custGeom>
              <a:avLst/>
              <a:gdLst/>
              <a:ahLst/>
              <a:cxnLst/>
              <a:rect l="l" t="t" r="r" b="b"/>
              <a:pathLst>
                <a:path w="144145" h="144145">
                  <a:moveTo>
                    <a:pt x="0" y="0"/>
                  </a:moveTo>
                  <a:lnTo>
                    <a:pt x="143550" y="0"/>
                  </a:lnTo>
                  <a:lnTo>
                    <a:pt x="143550" y="143550"/>
                  </a:lnTo>
                  <a:lnTo>
                    <a:pt x="0" y="143550"/>
                  </a:lnTo>
                  <a:lnTo>
                    <a:pt x="0" y="0"/>
                  </a:lnTo>
                  <a:close/>
                </a:path>
              </a:pathLst>
            </a:custGeom>
            <a:ln w="996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70" name="object 70"/>
            <p:cNvSpPr/>
            <p:nvPr/>
          </p:nvSpPr>
          <p:spPr>
            <a:xfrm>
              <a:off x="8725433" y="6400200"/>
              <a:ext cx="144145" cy="144145"/>
            </a:xfrm>
            <a:custGeom>
              <a:avLst/>
              <a:gdLst/>
              <a:ahLst/>
              <a:cxnLst/>
              <a:rect l="l" t="t" r="r" b="b"/>
              <a:pathLst>
                <a:path w="144145" h="144145">
                  <a:moveTo>
                    <a:pt x="143550" y="0"/>
                  </a:moveTo>
                  <a:lnTo>
                    <a:pt x="0" y="0"/>
                  </a:lnTo>
                  <a:lnTo>
                    <a:pt x="0" y="143550"/>
                  </a:lnTo>
                  <a:lnTo>
                    <a:pt x="143550" y="143550"/>
                  </a:lnTo>
                  <a:lnTo>
                    <a:pt x="143550" y="0"/>
                  </a:lnTo>
                  <a:close/>
                </a:path>
              </a:pathLst>
            </a:custGeom>
            <a:solidFill>
              <a:srgbClr val="C5544C"/>
            </a:solidFill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71" name="object 71"/>
            <p:cNvSpPr/>
            <p:nvPr/>
          </p:nvSpPr>
          <p:spPr>
            <a:xfrm>
              <a:off x="8725445" y="6400203"/>
              <a:ext cx="144145" cy="144145"/>
            </a:xfrm>
            <a:custGeom>
              <a:avLst/>
              <a:gdLst/>
              <a:ahLst/>
              <a:cxnLst/>
              <a:rect l="l" t="t" r="r" b="b"/>
              <a:pathLst>
                <a:path w="144145" h="144145">
                  <a:moveTo>
                    <a:pt x="0" y="0"/>
                  </a:moveTo>
                  <a:lnTo>
                    <a:pt x="143550" y="0"/>
                  </a:lnTo>
                  <a:lnTo>
                    <a:pt x="143550" y="143550"/>
                  </a:lnTo>
                  <a:lnTo>
                    <a:pt x="0" y="143550"/>
                  </a:lnTo>
                  <a:lnTo>
                    <a:pt x="0" y="0"/>
                  </a:lnTo>
                  <a:close/>
                </a:path>
              </a:pathLst>
            </a:custGeom>
            <a:ln w="996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72" name="object 72"/>
            <p:cNvSpPr/>
            <p:nvPr/>
          </p:nvSpPr>
          <p:spPr>
            <a:xfrm>
              <a:off x="8127314" y="6779016"/>
              <a:ext cx="144145" cy="144145"/>
            </a:xfrm>
            <a:custGeom>
              <a:avLst/>
              <a:gdLst/>
              <a:ahLst/>
              <a:cxnLst/>
              <a:rect l="l" t="t" r="r" b="b"/>
              <a:pathLst>
                <a:path w="144145" h="144145">
                  <a:moveTo>
                    <a:pt x="143550" y="0"/>
                  </a:moveTo>
                  <a:lnTo>
                    <a:pt x="0" y="0"/>
                  </a:lnTo>
                  <a:lnTo>
                    <a:pt x="0" y="143550"/>
                  </a:lnTo>
                  <a:lnTo>
                    <a:pt x="143550" y="143550"/>
                  </a:lnTo>
                  <a:lnTo>
                    <a:pt x="143550" y="0"/>
                  </a:lnTo>
                  <a:close/>
                </a:path>
              </a:pathLst>
            </a:custGeom>
            <a:solidFill>
              <a:srgbClr val="C5544C"/>
            </a:solidFill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73" name="object 73"/>
            <p:cNvSpPr/>
            <p:nvPr/>
          </p:nvSpPr>
          <p:spPr>
            <a:xfrm>
              <a:off x="8127317" y="6779018"/>
              <a:ext cx="144145" cy="144145"/>
            </a:xfrm>
            <a:custGeom>
              <a:avLst/>
              <a:gdLst/>
              <a:ahLst/>
              <a:cxnLst/>
              <a:rect l="l" t="t" r="r" b="b"/>
              <a:pathLst>
                <a:path w="144145" h="144145">
                  <a:moveTo>
                    <a:pt x="0" y="0"/>
                  </a:moveTo>
                  <a:lnTo>
                    <a:pt x="143550" y="0"/>
                  </a:lnTo>
                  <a:lnTo>
                    <a:pt x="143550" y="143550"/>
                  </a:lnTo>
                  <a:lnTo>
                    <a:pt x="0" y="143550"/>
                  </a:lnTo>
                  <a:lnTo>
                    <a:pt x="0" y="0"/>
                  </a:lnTo>
                  <a:close/>
                </a:path>
              </a:pathLst>
            </a:custGeom>
            <a:ln w="996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74" name="object 74"/>
            <p:cNvSpPr/>
            <p:nvPr/>
          </p:nvSpPr>
          <p:spPr>
            <a:xfrm>
              <a:off x="9283687" y="6958454"/>
              <a:ext cx="144145" cy="144145"/>
            </a:xfrm>
            <a:custGeom>
              <a:avLst/>
              <a:gdLst/>
              <a:ahLst/>
              <a:cxnLst/>
              <a:rect l="l" t="t" r="r" b="b"/>
              <a:pathLst>
                <a:path w="144145" h="144145">
                  <a:moveTo>
                    <a:pt x="143550" y="0"/>
                  </a:moveTo>
                  <a:lnTo>
                    <a:pt x="0" y="0"/>
                  </a:lnTo>
                  <a:lnTo>
                    <a:pt x="0" y="143550"/>
                  </a:lnTo>
                  <a:lnTo>
                    <a:pt x="143550" y="143550"/>
                  </a:lnTo>
                  <a:lnTo>
                    <a:pt x="143550" y="0"/>
                  </a:lnTo>
                  <a:close/>
                </a:path>
              </a:pathLst>
            </a:custGeom>
            <a:solidFill>
              <a:srgbClr val="C5544C"/>
            </a:solidFill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75" name="object 75"/>
            <p:cNvSpPr/>
            <p:nvPr/>
          </p:nvSpPr>
          <p:spPr>
            <a:xfrm>
              <a:off x="9283698" y="6958456"/>
              <a:ext cx="144145" cy="144145"/>
            </a:xfrm>
            <a:custGeom>
              <a:avLst/>
              <a:gdLst/>
              <a:ahLst/>
              <a:cxnLst/>
              <a:rect l="l" t="t" r="r" b="b"/>
              <a:pathLst>
                <a:path w="144145" h="144145">
                  <a:moveTo>
                    <a:pt x="0" y="0"/>
                  </a:moveTo>
                  <a:lnTo>
                    <a:pt x="143550" y="0"/>
                  </a:lnTo>
                  <a:lnTo>
                    <a:pt x="143550" y="143550"/>
                  </a:lnTo>
                  <a:lnTo>
                    <a:pt x="0" y="143550"/>
                  </a:lnTo>
                  <a:lnTo>
                    <a:pt x="0" y="0"/>
                  </a:lnTo>
                  <a:close/>
                </a:path>
              </a:pathLst>
            </a:custGeom>
            <a:ln w="996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76" name="object 76"/>
            <p:cNvSpPr/>
            <p:nvPr/>
          </p:nvSpPr>
          <p:spPr>
            <a:xfrm>
              <a:off x="8984627" y="7476830"/>
              <a:ext cx="144145" cy="144145"/>
            </a:xfrm>
            <a:custGeom>
              <a:avLst/>
              <a:gdLst/>
              <a:ahLst/>
              <a:cxnLst/>
              <a:rect l="l" t="t" r="r" b="b"/>
              <a:pathLst>
                <a:path w="144145" h="144145">
                  <a:moveTo>
                    <a:pt x="143550" y="0"/>
                  </a:moveTo>
                  <a:lnTo>
                    <a:pt x="0" y="0"/>
                  </a:lnTo>
                  <a:lnTo>
                    <a:pt x="0" y="143550"/>
                  </a:lnTo>
                  <a:lnTo>
                    <a:pt x="143550" y="143550"/>
                  </a:lnTo>
                  <a:lnTo>
                    <a:pt x="143550" y="0"/>
                  </a:lnTo>
                  <a:close/>
                </a:path>
              </a:pathLst>
            </a:custGeom>
            <a:solidFill>
              <a:srgbClr val="C5544C"/>
            </a:solidFill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77" name="object 77"/>
            <p:cNvSpPr/>
            <p:nvPr/>
          </p:nvSpPr>
          <p:spPr>
            <a:xfrm>
              <a:off x="8984634" y="7476834"/>
              <a:ext cx="144145" cy="144145"/>
            </a:xfrm>
            <a:custGeom>
              <a:avLst/>
              <a:gdLst/>
              <a:ahLst/>
              <a:cxnLst/>
              <a:rect l="l" t="t" r="r" b="b"/>
              <a:pathLst>
                <a:path w="144145" h="144145">
                  <a:moveTo>
                    <a:pt x="0" y="0"/>
                  </a:moveTo>
                  <a:lnTo>
                    <a:pt x="143550" y="0"/>
                  </a:lnTo>
                  <a:lnTo>
                    <a:pt x="143550" y="143550"/>
                  </a:lnTo>
                  <a:lnTo>
                    <a:pt x="0" y="143550"/>
                  </a:lnTo>
                  <a:lnTo>
                    <a:pt x="0" y="0"/>
                  </a:lnTo>
                  <a:close/>
                </a:path>
              </a:pathLst>
            </a:custGeom>
            <a:ln w="996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78" name="object 78"/>
            <p:cNvSpPr/>
            <p:nvPr/>
          </p:nvSpPr>
          <p:spPr>
            <a:xfrm>
              <a:off x="8585872" y="7117953"/>
              <a:ext cx="144145" cy="144145"/>
            </a:xfrm>
            <a:custGeom>
              <a:avLst/>
              <a:gdLst/>
              <a:ahLst/>
              <a:cxnLst/>
              <a:rect l="l" t="t" r="r" b="b"/>
              <a:pathLst>
                <a:path w="144145" h="144145">
                  <a:moveTo>
                    <a:pt x="143550" y="0"/>
                  </a:moveTo>
                  <a:lnTo>
                    <a:pt x="0" y="0"/>
                  </a:lnTo>
                  <a:lnTo>
                    <a:pt x="0" y="143550"/>
                  </a:lnTo>
                  <a:lnTo>
                    <a:pt x="143550" y="143550"/>
                  </a:lnTo>
                  <a:lnTo>
                    <a:pt x="143550" y="0"/>
                  </a:lnTo>
                  <a:close/>
                </a:path>
              </a:pathLst>
            </a:custGeom>
            <a:solidFill>
              <a:srgbClr val="C5544C"/>
            </a:solidFill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79" name="object 79"/>
            <p:cNvSpPr/>
            <p:nvPr/>
          </p:nvSpPr>
          <p:spPr>
            <a:xfrm>
              <a:off x="8585882" y="7117957"/>
              <a:ext cx="144145" cy="144145"/>
            </a:xfrm>
            <a:custGeom>
              <a:avLst/>
              <a:gdLst/>
              <a:ahLst/>
              <a:cxnLst/>
              <a:rect l="l" t="t" r="r" b="b"/>
              <a:pathLst>
                <a:path w="144145" h="144145">
                  <a:moveTo>
                    <a:pt x="0" y="0"/>
                  </a:moveTo>
                  <a:lnTo>
                    <a:pt x="143550" y="0"/>
                  </a:lnTo>
                  <a:lnTo>
                    <a:pt x="143550" y="143550"/>
                  </a:lnTo>
                  <a:lnTo>
                    <a:pt x="0" y="143550"/>
                  </a:lnTo>
                  <a:lnTo>
                    <a:pt x="0" y="0"/>
                  </a:lnTo>
                  <a:close/>
                </a:path>
              </a:pathLst>
            </a:custGeom>
            <a:ln w="996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</p:grpSp>
      <p:sp>
        <p:nvSpPr>
          <p:cNvPr id="80" name="object 80"/>
          <p:cNvSpPr txBox="1"/>
          <p:nvPr/>
        </p:nvSpPr>
        <p:spPr>
          <a:xfrm>
            <a:off x="3059650" y="1052449"/>
            <a:ext cx="1272033" cy="484722"/>
          </a:xfrm>
          <a:prstGeom prst="rect">
            <a:avLst/>
          </a:prstGeom>
        </p:spPr>
        <p:txBody>
          <a:bodyPr vert="horz" wrap="square" lIns="0" tIns="8483" rIns="0" bIns="0" rtlCol="0">
            <a:spAutoFit/>
          </a:bodyPr>
          <a:lstStyle/>
          <a:p>
            <a:pPr algn="ctr">
              <a:spcBef>
                <a:spcPts val="67"/>
              </a:spcBef>
            </a:pPr>
            <a:r>
              <a:rPr sz="1547" b="1" spc="-4" dirty="0">
                <a:solidFill>
                  <a:prstClr val="black"/>
                </a:solidFill>
                <a:latin typeface="Arial"/>
                <a:cs typeface="Arial"/>
              </a:rPr>
              <a:t>Low</a:t>
            </a:r>
            <a:r>
              <a:rPr sz="1547" b="1" spc="-39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547" b="1" spc="-18" dirty="0">
                <a:solidFill>
                  <a:prstClr val="black"/>
                </a:solidFill>
                <a:latin typeface="Arial"/>
                <a:cs typeface="Arial"/>
              </a:rPr>
              <a:t>Variance</a:t>
            </a:r>
            <a:endParaRPr sz="1547">
              <a:solidFill>
                <a:prstClr val="black"/>
              </a:solidFill>
              <a:latin typeface="Arial"/>
              <a:cs typeface="Arial"/>
            </a:endParaRPr>
          </a:p>
          <a:p>
            <a:pPr marL="446" algn="ctr">
              <a:spcBef>
                <a:spcPts val="21"/>
              </a:spcBef>
            </a:pPr>
            <a:r>
              <a:rPr sz="1547" spc="-4" dirty="0">
                <a:solidFill>
                  <a:prstClr val="black"/>
                </a:solidFill>
                <a:latin typeface="Arial"/>
                <a:cs typeface="Arial"/>
              </a:rPr>
              <a:t>(Precise)</a:t>
            </a:r>
            <a:endParaRPr sz="1547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86" name="object 86"/>
          <p:cNvSpPr txBox="1"/>
          <p:nvPr/>
        </p:nvSpPr>
        <p:spPr>
          <a:xfrm>
            <a:off x="1653895" y="6672815"/>
            <a:ext cx="1092547" cy="154157"/>
          </a:xfrm>
          <a:prstGeom prst="rect">
            <a:avLst/>
          </a:prstGeom>
        </p:spPr>
        <p:txBody>
          <a:bodyPr vert="horz" wrap="square" lIns="0" tIns="2679" rIns="0" bIns="0" rtlCol="0">
            <a:spAutoFit/>
          </a:bodyPr>
          <a:lstStyle/>
          <a:p>
            <a:pPr marL="8929">
              <a:spcBef>
                <a:spcPts val="21"/>
              </a:spcBef>
            </a:pPr>
            <a:r>
              <a:rPr sz="984" spc="-4" dirty="0">
                <a:solidFill>
                  <a:srgbClr val="929292"/>
                </a:solidFill>
                <a:latin typeface="Arial"/>
                <a:cs typeface="Arial"/>
              </a:rPr>
              <a:t>Sebastian</a:t>
            </a:r>
            <a:r>
              <a:rPr sz="984" spc="-32" dirty="0">
                <a:solidFill>
                  <a:srgbClr val="929292"/>
                </a:solidFill>
                <a:latin typeface="Arial"/>
                <a:cs typeface="Arial"/>
              </a:rPr>
              <a:t> </a:t>
            </a:r>
            <a:r>
              <a:rPr sz="984" spc="-4" dirty="0">
                <a:solidFill>
                  <a:srgbClr val="929292"/>
                </a:solidFill>
                <a:latin typeface="Arial"/>
                <a:cs typeface="Arial"/>
              </a:rPr>
              <a:t>Raschka</a:t>
            </a:r>
            <a:endParaRPr sz="984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81" name="object 81"/>
          <p:cNvSpPr txBox="1"/>
          <p:nvPr/>
        </p:nvSpPr>
        <p:spPr>
          <a:xfrm>
            <a:off x="5554185" y="1038430"/>
            <a:ext cx="1316236" cy="484722"/>
          </a:xfrm>
          <a:prstGeom prst="rect">
            <a:avLst/>
          </a:prstGeom>
        </p:spPr>
        <p:txBody>
          <a:bodyPr vert="horz" wrap="square" lIns="0" tIns="8483" rIns="0" bIns="0" rtlCol="0">
            <a:spAutoFit/>
          </a:bodyPr>
          <a:lstStyle/>
          <a:p>
            <a:pPr marL="8929">
              <a:spcBef>
                <a:spcPts val="67"/>
              </a:spcBef>
            </a:pPr>
            <a:r>
              <a:rPr sz="1547" b="1" spc="-4" dirty="0">
                <a:solidFill>
                  <a:prstClr val="black"/>
                </a:solidFill>
                <a:latin typeface="Arial"/>
                <a:cs typeface="Arial"/>
              </a:rPr>
              <a:t>High</a:t>
            </a:r>
            <a:r>
              <a:rPr sz="1547" b="1" spc="-49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547" b="1" spc="-14" dirty="0">
                <a:solidFill>
                  <a:prstClr val="black"/>
                </a:solidFill>
                <a:latin typeface="Arial"/>
                <a:cs typeface="Arial"/>
              </a:rPr>
              <a:t>Variance</a:t>
            </a:r>
            <a:endParaRPr sz="1547">
              <a:solidFill>
                <a:prstClr val="black"/>
              </a:solidFill>
              <a:latin typeface="Arial"/>
              <a:cs typeface="Arial"/>
            </a:endParaRPr>
          </a:p>
          <a:p>
            <a:pPr marL="85275">
              <a:spcBef>
                <a:spcPts val="21"/>
              </a:spcBef>
            </a:pPr>
            <a:r>
              <a:rPr sz="1547" spc="-4" dirty="0">
                <a:solidFill>
                  <a:prstClr val="black"/>
                </a:solidFill>
                <a:latin typeface="Arial"/>
                <a:cs typeface="Arial"/>
              </a:rPr>
              <a:t>(Not</a:t>
            </a:r>
            <a:r>
              <a:rPr sz="1547" spc="-18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547" spc="-4" dirty="0">
                <a:solidFill>
                  <a:prstClr val="black"/>
                </a:solidFill>
                <a:latin typeface="Arial"/>
                <a:cs typeface="Arial"/>
              </a:rPr>
              <a:t>Precise)</a:t>
            </a:r>
            <a:endParaRPr sz="1547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82" name="object 82"/>
          <p:cNvSpPr txBox="1"/>
          <p:nvPr/>
        </p:nvSpPr>
        <p:spPr>
          <a:xfrm>
            <a:off x="1913133" y="2454893"/>
            <a:ext cx="443263" cy="92333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30360">
              <a:lnSpc>
                <a:spcPts val="1568"/>
              </a:lnSpc>
            </a:pPr>
            <a:r>
              <a:rPr sz="1547" b="1" spc="-4" dirty="0">
                <a:solidFill>
                  <a:prstClr val="black"/>
                </a:solidFill>
                <a:latin typeface="Arial"/>
                <a:cs typeface="Arial"/>
              </a:rPr>
              <a:t>Low</a:t>
            </a:r>
            <a:r>
              <a:rPr sz="1547" b="1" spc="-39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547" b="1" spc="-7" dirty="0">
                <a:solidFill>
                  <a:prstClr val="black"/>
                </a:solidFill>
                <a:latin typeface="Arial"/>
                <a:cs typeface="Arial"/>
              </a:rPr>
              <a:t>Bias</a:t>
            </a:r>
            <a:endParaRPr sz="1547">
              <a:solidFill>
                <a:prstClr val="black"/>
              </a:solidFill>
              <a:latin typeface="Arial"/>
              <a:cs typeface="Arial"/>
            </a:endParaRPr>
          </a:p>
          <a:p>
            <a:pPr marL="8929">
              <a:spcBef>
                <a:spcPts val="18"/>
              </a:spcBef>
            </a:pPr>
            <a:r>
              <a:rPr sz="1547" spc="-4" dirty="0">
                <a:solidFill>
                  <a:prstClr val="black"/>
                </a:solidFill>
                <a:latin typeface="Arial"/>
                <a:cs typeface="Arial"/>
              </a:rPr>
              <a:t>(Accurate)</a:t>
            </a:r>
            <a:endParaRPr sz="1547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83" name="object 83"/>
          <p:cNvSpPr txBox="1"/>
          <p:nvPr/>
        </p:nvSpPr>
        <p:spPr>
          <a:xfrm>
            <a:off x="1899114" y="4826960"/>
            <a:ext cx="443263" cy="127248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algn="ctr">
              <a:lnSpc>
                <a:spcPts val="1568"/>
              </a:lnSpc>
            </a:pPr>
            <a:r>
              <a:rPr sz="1547" b="1" spc="-4" dirty="0">
                <a:solidFill>
                  <a:prstClr val="black"/>
                </a:solidFill>
                <a:latin typeface="Arial"/>
                <a:cs typeface="Arial"/>
              </a:rPr>
              <a:t>High</a:t>
            </a:r>
            <a:r>
              <a:rPr sz="1547" b="1" spc="-18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547" b="1" spc="-4" dirty="0">
                <a:solidFill>
                  <a:prstClr val="black"/>
                </a:solidFill>
                <a:latin typeface="Arial"/>
                <a:cs typeface="Arial"/>
              </a:rPr>
              <a:t>Bias</a:t>
            </a:r>
            <a:endParaRPr sz="1547">
              <a:solidFill>
                <a:prstClr val="black"/>
              </a:solidFill>
              <a:latin typeface="Arial"/>
              <a:cs typeface="Arial"/>
            </a:endParaRPr>
          </a:p>
          <a:p>
            <a:pPr algn="ctr">
              <a:spcBef>
                <a:spcPts val="18"/>
              </a:spcBef>
            </a:pPr>
            <a:r>
              <a:rPr sz="1547" spc="-4" dirty="0">
                <a:solidFill>
                  <a:prstClr val="black"/>
                </a:solidFill>
                <a:latin typeface="Arial"/>
                <a:cs typeface="Arial"/>
              </a:rPr>
              <a:t>(Not</a:t>
            </a:r>
            <a:r>
              <a:rPr sz="1547" spc="-120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547" spc="-4" dirty="0">
                <a:solidFill>
                  <a:prstClr val="black"/>
                </a:solidFill>
                <a:latin typeface="Arial"/>
                <a:cs typeface="Arial"/>
              </a:rPr>
              <a:t>Accurate)</a:t>
            </a:r>
            <a:endParaRPr sz="1547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84" name="object 84"/>
          <p:cNvSpPr txBox="1">
            <a:spLocks noGrp="1"/>
          </p:cNvSpPr>
          <p:nvPr>
            <p:ph type="title"/>
          </p:nvPr>
        </p:nvSpPr>
        <p:spPr>
          <a:xfrm>
            <a:off x="1597879" y="78420"/>
            <a:ext cx="5790456" cy="658298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4219" spc="-11" dirty="0"/>
              <a:t>Bias-Variance</a:t>
            </a:r>
            <a:r>
              <a:rPr sz="4219" spc="-4" dirty="0"/>
              <a:t> </a:t>
            </a:r>
            <a:r>
              <a:rPr sz="4219" spc="-21" dirty="0"/>
              <a:t>Intuition</a:t>
            </a:r>
            <a:endParaRPr sz="4219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85" name="Ink 84"/>
              <p14:cNvContentPartPr/>
              <p14:nvPr/>
            </p14:nvContentPartPr>
            <p14:xfrm>
              <a:off x="169200" y="2142360"/>
              <a:ext cx="6686280" cy="3494880"/>
            </p14:xfrm>
          </p:contentPart>
        </mc:Choice>
        <mc:Fallback>
          <p:pic>
            <p:nvPicPr>
              <p:cNvPr id="85" name="Ink 8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0560" y="2133720"/>
                <a:ext cx="6705720" cy="35143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97879" y="78420"/>
            <a:ext cx="5790456" cy="658298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4219" spc="-11" dirty="0"/>
              <a:t>Bias-Variance</a:t>
            </a:r>
            <a:r>
              <a:rPr sz="4219" spc="-4" dirty="0"/>
              <a:t> </a:t>
            </a:r>
            <a:r>
              <a:rPr sz="4219" spc="-21" dirty="0"/>
              <a:t>Intuition</a:t>
            </a:r>
            <a:endParaRPr sz="4219"/>
          </a:p>
        </p:txBody>
      </p:sp>
      <p:grpSp>
        <p:nvGrpSpPr>
          <p:cNvPr id="3" name="object 3"/>
          <p:cNvGrpSpPr/>
          <p:nvPr/>
        </p:nvGrpSpPr>
        <p:grpSpPr>
          <a:xfrm>
            <a:off x="1592839" y="1631360"/>
            <a:ext cx="6097191" cy="3984427"/>
            <a:chOff x="2265371" y="2320157"/>
            <a:chExt cx="8671560" cy="5666740"/>
          </a:xfrm>
        </p:grpSpPr>
        <p:sp>
          <p:nvSpPr>
            <p:cNvPr id="4" name="object 4"/>
            <p:cNvSpPr/>
            <p:nvPr/>
          </p:nvSpPr>
          <p:spPr>
            <a:xfrm>
              <a:off x="2744584" y="7897171"/>
              <a:ext cx="0" cy="90170"/>
            </a:xfrm>
            <a:custGeom>
              <a:avLst/>
              <a:gdLst/>
              <a:ahLst/>
              <a:cxnLst/>
              <a:rect l="l" t="t" r="r" b="b"/>
              <a:pathLst>
                <a:path h="90170">
                  <a:moveTo>
                    <a:pt x="0" y="0"/>
                  </a:moveTo>
                  <a:lnTo>
                    <a:pt x="0" y="89604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2744584" y="7897171"/>
              <a:ext cx="0" cy="90170"/>
            </a:xfrm>
            <a:custGeom>
              <a:avLst/>
              <a:gdLst/>
              <a:ahLst/>
              <a:cxnLst/>
              <a:rect l="l" t="t" r="r" b="b"/>
              <a:pathLst>
                <a:path h="90170">
                  <a:moveTo>
                    <a:pt x="0" y="0"/>
                  </a:moveTo>
                  <a:lnTo>
                    <a:pt x="0" y="89604"/>
                  </a:lnTo>
                </a:path>
              </a:pathLst>
            </a:custGeom>
            <a:ln w="2048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4303065" y="7897171"/>
              <a:ext cx="0" cy="90170"/>
            </a:xfrm>
            <a:custGeom>
              <a:avLst/>
              <a:gdLst/>
              <a:ahLst/>
              <a:cxnLst/>
              <a:rect l="l" t="t" r="r" b="b"/>
              <a:pathLst>
                <a:path h="90170">
                  <a:moveTo>
                    <a:pt x="0" y="0"/>
                  </a:moveTo>
                  <a:lnTo>
                    <a:pt x="0" y="89604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4303065" y="7897171"/>
              <a:ext cx="0" cy="90170"/>
            </a:xfrm>
            <a:custGeom>
              <a:avLst/>
              <a:gdLst/>
              <a:ahLst/>
              <a:cxnLst/>
              <a:rect l="l" t="t" r="r" b="b"/>
              <a:pathLst>
                <a:path h="90170">
                  <a:moveTo>
                    <a:pt x="0" y="0"/>
                  </a:moveTo>
                  <a:lnTo>
                    <a:pt x="0" y="89604"/>
                  </a:lnTo>
                </a:path>
              </a:pathLst>
            </a:custGeom>
            <a:ln w="2048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8" name="object 8"/>
            <p:cNvSpPr/>
            <p:nvPr/>
          </p:nvSpPr>
          <p:spPr>
            <a:xfrm>
              <a:off x="5861578" y="7897171"/>
              <a:ext cx="0" cy="90170"/>
            </a:xfrm>
            <a:custGeom>
              <a:avLst/>
              <a:gdLst/>
              <a:ahLst/>
              <a:cxnLst/>
              <a:rect l="l" t="t" r="r" b="b"/>
              <a:pathLst>
                <a:path h="90170">
                  <a:moveTo>
                    <a:pt x="0" y="0"/>
                  </a:moveTo>
                  <a:lnTo>
                    <a:pt x="0" y="89604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5861578" y="7897171"/>
              <a:ext cx="0" cy="90170"/>
            </a:xfrm>
            <a:custGeom>
              <a:avLst/>
              <a:gdLst/>
              <a:ahLst/>
              <a:cxnLst/>
              <a:rect l="l" t="t" r="r" b="b"/>
              <a:pathLst>
                <a:path h="90170">
                  <a:moveTo>
                    <a:pt x="0" y="0"/>
                  </a:moveTo>
                  <a:lnTo>
                    <a:pt x="0" y="89604"/>
                  </a:lnTo>
                </a:path>
              </a:pathLst>
            </a:custGeom>
            <a:ln w="2048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7420064" y="7897171"/>
              <a:ext cx="0" cy="90170"/>
            </a:xfrm>
            <a:custGeom>
              <a:avLst/>
              <a:gdLst/>
              <a:ahLst/>
              <a:cxnLst/>
              <a:rect l="l" t="t" r="r" b="b"/>
              <a:pathLst>
                <a:path h="90170">
                  <a:moveTo>
                    <a:pt x="0" y="0"/>
                  </a:moveTo>
                  <a:lnTo>
                    <a:pt x="0" y="89604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7420064" y="7897171"/>
              <a:ext cx="0" cy="90170"/>
            </a:xfrm>
            <a:custGeom>
              <a:avLst/>
              <a:gdLst/>
              <a:ahLst/>
              <a:cxnLst/>
              <a:rect l="l" t="t" r="r" b="b"/>
              <a:pathLst>
                <a:path h="90170">
                  <a:moveTo>
                    <a:pt x="0" y="0"/>
                  </a:moveTo>
                  <a:lnTo>
                    <a:pt x="0" y="89604"/>
                  </a:lnTo>
                </a:path>
              </a:pathLst>
            </a:custGeom>
            <a:ln w="2048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12" name="object 12"/>
            <p:cNvSpPr/>
            <p:nvPr/>
          </p:nvSpPr>
          <p:spPr>
            <a:xfrm>
              <a:off x="8978551" y="7897171"/>
              <a:ext cx="0" cy="90170"/>
            </a:xfrm>
            <a:custGeom>
              <a:avLst/>
              <a:gdLst/>
              <a:ahLst/>
              <a:cxnLst/>
              <a:rect l="l" t="t" r="r" b="b"/>
              <a:pathLst>
                <a:path h="90170">
                  <a:moveTo>
                    <a:pt x="0" y="0"/>
                  </a:moveTo>
                  <a:lnTo>
                    <a:pt x="0" y="89604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8978551" y="7897171"/>
              <a:ext cx="0" cy="90170"/>
            </a:xfrm>
            <a:custGeom>
              <a:avLst/>
              <a:gdLst/>
              <a:ahLst/>
              <a:cxnLst/>
              <a:rect l="l" t="t" r="r" b="b"/>
              <a:pathLst>
                <a:path h="90170">
                  <a:moveTo>
                    <a:pt x="0" y="0"/>
                  </a:moveTo>
                  <a:lnTo>
                    <a:pt x="0" y="89604"/>
                  </a:lnTo>
                </a:path>
              </a:pathLst>
            </a:custGeom>
            <a:ln w="2048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14" name="object 14"/>
            <p:cNvSpPr/>
            <p:nvPr/>
          </p:nvSpPr>
          <p:spPr>
            <a:xfrm>
              <a:off x="10537038" y="7897171"/>
              <a:ext cx="0" cy="90170"/>
            </a:xfrm>
            <a:custGeom>
              <a:avLst/>
              <a:gdLst/>
              <a:ahLst/>
              <a:cxnLst/>
              <a:rect l="l" t="t" r="r" b="b"/>
              <a:pathLst>
                <a:path h="90170">
                  <a:moveTo>
                    <a:pt x="0" y="0"/>
                  </a:moveTo>
                  <a:lnTo>
                    <a:pt x="0" y="89604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15" name="object 15"/>
            <p:cNvSpPr/>
            <p:nvPr/>
          </p:nvSpPr>
          <p:spPr>
            <a:xfrm>
              <a:off x="10537038" y="7897171"/>
              <a:ext cx="0" cy="90170"/>
            </a:xfrm>
            <a:custGeom>
              <a:avLst/>
              <a:gdLst/>
              <a:ahLst/>
              <a:cxnLst/>
              <a:rect l="l" t="t" r="r" b="b"/>
              <a:pathLst>
                <a:path h="90170">
                  <a:moveTo>
                    <a:pt x="0" y="0"/>
                  </a:moveTo>
                  <a:lnTo>
                    <a:pt x="0" y="89604"/>
                  </a:lnTo>
                </a:path>
              </a:pathLst>
            </a:custGeom>
            <a:ln w="2048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16" name="object 16"/>
            <p:cNvSpPr/>
            <p:nvPr/>
          </p:nvSpPr>
          <p:spPr>
            <a:xfrm>
              <a:off x="2265371" y="7644137"/>
              <a:ext cx="90170" cy="0"/>
            </a:xfrm>
            <a:custGeom>
              <a:avLst/>
              <a:gdLst/>
              <a:ahLst/>
              <a:cxnLst/>
              <a:rect l="l" t="t" r="r" b="b"/>
              <a:pathLst>
                <a:path w="90169">
                  <a:moveTo>
                    <a:pt x="89604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17" name="object 17"/>
            <p:cNvSpPr/>
            <p:nvPr/>
          </p:nvSpPr>
          <p:spPr>
            <a:xfrm>
              <a:off x="2265371" y="7644137"/>
              <a:ext cx="90170" cy="0"/>
            </a:xfrm>
            <a:custGeom>
              <a:avLst/>
              <a:gdLst/>
              <a:ahLst/>
              <a:cxnLst/>
              <a:rect l="l" t="t" r="r" b="b"/>
              <a:pathLst>
                <a:path w="90169">
                  <a:moveTo>
                    <a:pt x="89604" y="0"/>
                  </a:moveTo>
                  <a:lnTo>
                    <a:pt x="0" y="0"/>
                  </a:lnTo>
                </a:path>
              </a:pathLst>
            </a:custGeom>
            <a:ln w="2048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18" name="object 18"/>
            <p:cNvSpPr/>
            <p:nvPr/>
          </p:nvSpPr>
          <p:spPr>
            <a:xfrm>
              <a:off x="2265371" y="6519536"/>
              <a:ext cx="90170" cy="0"/>
            </a:xfrm>
            <a:custGeom>
              <a:avLst/>
              <a:gdLst/>
              <a:ahLst/>
              <a:cxnLst/>
              <a:rect l="l" t="t" r="r" b="b"/>
              <a:pathLst>
                <a:path w="90169">
                  <a:moveTo>
                    <a:pt x="89604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19" name="object 19"/>
            <p:cNvSpPr/>
            <p:nvPr/>
          </p:nvSpPr>
          <p:spPr>
            <a:xfrm>
              <a:off x="2265371" y="6519536"/>
              <a:ext cx="90170" cy="0"/>
            </a:xfrm>
            <a:custGeom>
              <a:avLst/>
              <a:gdLst/>
              <a:ahLst/>
              <a:cxnLst/>
              <a:rect l="l" t="t" r="r" b="b"/>
              <a:pathLst>
                <a:path w="90169">
                  <a:moveTo>
                    <a:pt x="89604" y="0"/>
                  </a:moveTo>
                  <a:lnTo>
                    <a:pt x="0" y="0"/>
                  </a:lnTo>
                </a:path>
              </a:pathLst>
            </a:custGeom>
            <a:ln w="2048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20" name="object 20"/>
            <p:cNvSpPr/>
            <p:nvPr/>
          </p:nvSpPr>
          <p:spPr>
            <a:xfrm>
              <a:off x="2265371" y="5394939"/>
              <a:ext cx="90170" cy="0"/>
            </a:xfrm>
            <a:custGeom>
              <a:avLst/>
              <a:gdLst/>
              <a:ahLst/>
              <a:cxnLst/>
              <a:rect l="l" t="t" r="r" b="b"/>
              <a:pathLst>
                <a:path w="90169">
                  <a:moveTo>
                    <a:pt x="89604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2265371" y="5394939"/>
              <a:ext cx="90170" cy="0"/>
            </a:xfrm>
            <a:custGeom>
              <a:avLst/>
              <a:gdLst/>
              <a:ahLst/>
              <a:cxnLst/>
              <a:rect l="l" t="t" r="r" b="b"/>
              <a:pathLst>
                <a:path w="90169">
                  <a:moveTo>
                    <a:pt x="89604" y="0"/>
                  </a:moveTo>
                  <a:lnTo>
                    <a:pt x="0" y="0"/>
                  </a:lnTo>
                </a:path>
              </a:pathLst>
            </a:custGeom>
            <a:ln w="2048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22" name="object 22"/>
            <p:cNvSpPr/>
            <p:nvPr/>
          </p:nvSpPr>
          <p:spPr>
            <a:xfrm>
              <a:off x="2265371" y="4270345"/>
              <a:ext cx="90170" cy="0"/>
            </a:xfrm>
            <a:custGeom>
              <a:avLst/>
              <a:gdLst/>
              <a:ahLst/>
              <a:cxnLst/>
              <a:rect l="l" t="t" r="r" b="b"/>
              <a:pathLst>
                <a:path w="90169">
                  <a:moveTo>
                    <a:pt x="89604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23" name="object 23"/>
            <p:cNvSpPr/>
            <p:nvPr/>
          </p:nvSpPr>
          <p:spPr>
            <a:xfrm>
              <a:off x="2265371" y="4270345"/>
              <a:ext cx="90170" cy="0"/>
            </a:xfrm>
            <a:custGeom>
              <a:avLst/>
              <a:gdLst/>
              <a:ahLst/>
              <a:cxnLst/>
              <a:rect l="l" t="t" r="r" b="b"/>
              <a:pathLst>
                <a:path w="90169">
                  <a:moveTo>
                    <a:pt x="89604" y="0"/>
                  </a:moveTo>
                  <a:lnTo>
                    <a:pt x="0" y="0"/>
                  </a:lnTo>
                </a:path>
              </a:pathLst>
            </a:custGeom>
            <a:ln w="2048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24" name="object 24"/>
            <p:cNvSpPr/>
            <p:nvPr/>
          </p:nvSpPr>
          <p:spPr>
            <a:xfrm>
              <a:off x="2265371" y="3145726"/>
              <a:ext cx="90170" cy="0"/>
            </a:xfrm>
            <a:custGeom>
              <a:avLst/>
              <a:gdLst/>
              <a:ahLst/>
              <a:cxnLst/>
              <a:rect l="l" t="t" r="r" b="b"/>
              <a:pathLst>
                <a:path w="90169">
                  <a:moveTo>
                    <a:pt x="89604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25" name="object 25"/>
            <p:cNvSpPr/>
            <p:nvPr/>
          </p:nvSpPr>
          <p:spPr>
            <a:xfrm>
              <a:off x="2265371" y="3145726"/>
              <a:ext cx="90170" cy="0"/>
            </a:xfrm>
            <a:custGeom>
              <a:avLst/>
              <a:gdLst/>
              <a:ahLst/>
              <a:cxnLst/>
              <a:rect l="l" t="t" r="r" b="b"/>
              <a:pathLst>
                <a:path w="90169">
                  <a:moveTo>
                    <a:pt x="89604" y="0"/>
                  </a:moveTo>
                  <a:lnTo>
                    <a:pt x="0" y="0"/>
                  </a:lnTo>
                </a:path>
              </a:pathLst>
            </a:custGeom>
            <a:ln w="2048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26" name="object 26"/>
            <p:cNvSpPr/>
            <p:nvPr/>
          </p:nvSpPr>
          <p:spPr>
            <a:xfrm>
              <a:off x="2354976" y="2330398"/>
              <a:ext cx="8571865" cy="5567045"/>
            </a:xfrm>
            <a:custGeom>
              <a:avLst/>
              <a:gdLst/>
              <a:ahLst/>
              <a:cxnLst/>
              <a:rect l="l" t="t" r="r" b="b"/>
              <a:pathLst>
                <a:path w="8571865" h="5567045">
                  <a:moveTo>
                    <a:pt x="0" y="5566773"/>
                  </a:moveTo>
                  <a:lnTo>
                    <a:pt x="0" y="0"/>
                  </a:lnTo>
                </a:path>
                <a:path w="8571865" h="5567045">
                  <a:moveTo>
                    <a:pt x="8571356" y="5566773"/>
                  </a:moveTo>
                  <a:lnTo>
                    <a:pt x="8571356" y="0"/>
                  </a:lnTo>
                </a:path>
                <a:path w="8571865" h="5567045">
                  <a:moveTo>
                    <a:pt x="0" y="5566773"/>
                  </a:moveTo>
                  <a:lnTo>
                    <a:pt x="8571356" y="5566773"/>
                  </a:lnTo>
                </a:path>
                <a:path w="8571865" h="5567045">
                  <a:moveTo>
                    <a:pt x="0" y="0"/>
                  </a:moveTo>
                  <a:lnTo>
                    <a:pt x="8571356" y="0"/>
                  </a:lnTo>
                </a:path>
              </a:pathLst>
            </a:custGeom>
            <a:ln w="2048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27" name="object 27"/>
            <p:cNvSpPr/>
            <p:nvPr/>
          </p:nvSpPr>
          <p:spPr>
            <a:xfrm>
              <a:off x="2744584" y="2583442"/>
              <a:ext cx="7792720" cy="5060950"/>
            </a:xfrm>
            <a:custGeom>
              <a:avLst/>
              <a:gdLst/>
              <a:ahLst/>
              <a:cxnLst/>
              <a:rect l="l" t="t" r="r" b="b"/>
              <a:pathLst>
                <a:path w="7792720" h="5060950">
                  <a:moveTo>
                    <a:pt x="0" y="0"/>
                  </a:moveTo>
                  <a:lnTo>
                    <a:pt x="171122" y="363642"/>
                  </a:lnTo>
                  <a:lnTo>
                    <a:pt x="339751" y="708749"/>
                  </a:lnTo>
                  <a:lnTo>
                    <a:pt x="505886" y="1035884"/>
                  </a:lnTo>
                  <a:lnTo>
                    <a:pt x="669216" y="1345021"/>
                  </a:lnTo>
                  <a:lnTo>
                    <a:pt x="830044" y="1637364"/>
                  </a:lnTo>
                  <a:lnTo>
                    <a:pt x="988389" y="1913501"/>
                  </a:lnTo>
                  <a:lnTo>
                    <a:pt x="1144250" y="2173919"/>
                  </a:lnTo>
                  <a:lnTo>
                    <a:pt x="1297603" y="2419206"/>
                  </a:lnTo>
                  <a:lnTo>
                    <a:pt x="1448779" y="2650361"/>
                  </a:lnTo>
                  <a:lnTo>
                    <a:pt x="1597446" y="2867359"/>
                  </a:lnTo>
                  <a:lnTo>
                    <a:pt x="1743630" y="3070762"/>
                  </a:lnTo>
                  <a:lnTo>
                    <a:pt x="1887639" y="3261442"/>
                  </a:lnTo>
                  <a:lnTo>
                    <a:pt x="2029163" y="3439474"/>
                  </a:lnTo>
                  <a:lnTo>
                    <a:pt x="2168486" y="3605678"/>
                  </a:lnTo>
                  <a:lnTo>
                    <a:pt x="2305633" y="3760529"/>
                  </a:lnTo>
                  <a:lnTo>
                    <a:pt x="2440604" y="3904403"/>
                  </a:lnTo>
                  <a:lnTo>
                    <a:pt x="2573680" y="4038025"/>
                  </a:lnTo>
                  <a:lnTo>
                    <a:pt x="2704606" y="4161454"/>
                  </a:lnTo>
                  <a:lnTo>
                    <a:pt x="2833637" y="4275355"/>
                  </a:lnTo>
                  <a:lnTo>
                    <a:pt x="2960825" y="4380062"/>
                  </a:lnTo>
                  <a:lnTo>
                    <a:pt x="3086118" y="4475907"/>
                  </a:lnTo>
                  <a:lnTo>
                    <a:pt x="3209542" y="4563210"/>
                  </a:lnTo>
                  <a:lnTo>
                    <a:pt x="3331431" y="4642492"/>
                  </a:lnTo>
                  <a:lnTo>
                    <a:pt x="3451732" y="4714013"/>
                  </a:lnTo>
                  <a:lnTo>
                    <a:pt x="3570497" y="4778037"/>
                  </a:lnTo>
                  <a:lnTo>
                    <a:pt x="3688007" y="4834959"/>
                  </a:lnTo>
                  <a:lnTo>
                    <a:pt x="3804263" y="4884984"/>
                  </a:lnTo>
                  <a:lnTo>
                    <a:pt x="3919291" y="4928317"/>
                  </a:lnTo>
                  <a:lnTo>
                    <a:pt x="4033371" y="4965247"/>
                  </a:lnTo>
                  <a:lnTo>
                    <a:pt x="4146529" y="4995920"/>
                  </a:lnTo>
                  <a:lnTo>
                    <a:pt x="4259047" y="5020549"/>
                  </a:lnTo>
                  <a:lnTo>
                    <a:pt x="4370951" y="5039225"/>
                  </a:lnTo>
                  <a:lnTo>
                    <a:pt x="4482215" y="5052046"/>
                  </a:lnTo>
                  <a:lnTo>
                    <a:pt x="4593171" y="5059125"/>
                  </a:lnTo>
                  <a:lnTo>
                    <a:pt x="4704153" y="5060502"/>
                  </a:lnTo>
                  <a:lnTo>
                    <a:pt x="4815110" y="5056178"/>
                  </a:lnTo>
                  <a:lnTo>
                    <a:pt x="4926067" y="5046155"/>
                  </a:lnTo>
                  <a:lnTo>
                    <a:pt x="5037356" y="5030377"/>
                  </a:lnTo>
                  <a:lnTo>
                    <a:pt x="5148927" y="5008795"/>
                  </a:lnTo>
                  <a:lnTo>
                    <a:pt x="5261164" y="4981281"/>
                  </a:lnTo>
                  <a:lnTo>
                    <a:pt x="5373989" y="4947736"/>
                  </a:lnTo>
                  <a:lnTo>
                    <a:pt x="5487762" y="4907946"/>
                  </a:lnTo>
                  <a:lnTo>
                    <a:pt x="5602456" y="4861758"/>
                  </a:lnTo>
                  <a:lnTo>
                    <a:pt x="5718098" y="4809030"/>
                  </a:lnTo>
                  <a:lnTo>
                    <a:pt x="5834994" y="4749440"/>
                  </a:lnTo>
                  <a:lnTo>
                    <a:pt x="5953119" y="4682787"/>
                  </a:lnTo>
                  <a:lnTo>
                    <a:pt x="6072498" y="4608868"/>
                  </a:lnTo>
                  <a:lnTo>
                    <a:pt x="6193439" y="4527253"/>
                  </a:lnTo>
                  <a:lnTo>
                    <a:pt x="6315942" y="4437684"/>
                  </a:lnTo>
                  <a:lnTo>
                    <a:pt x="6440314" y="4339638"/>
                  </a:lnTo>
                  <a:lnTo>
                    <a:pt x="6566222" y="4233069"/>
                  </a:lnTo>
                  <a:lnTo>
                    <a:pt x="6694024" y="4117410"/>
                  </a:lnTo>
                  <a:lnTo>
                    <a:pt x="6823695" y="3992329"/>
                  </a:lnTo>
                  <a:lnTo>
                    <a:pt x="6955235" y="3857491"/>
                  </a:lnTo>
                  <a:lnTo>
                    <a:pt x="7088952" y="3712206"/>
                  </a:lnTo>
                  <a:lnTo>
                    <a:pt x="7224844" y="3556063"/>
                  </a:lnTo>
                  <a:lnTo>
                    <a:pt x="7362631" y="3389039"/>
                  </a:lnTo>
                  <a:lnTo>
                    <a:pt x="7502568" y="3210392"/>
                  </a:lnTo>
                  <a:lnTo>
                    <a:pt x="7644707" y="3019662"/>
                  </a:lnTo>
                  <a:lnTo>
                    <a:pt x="7789330" y="2815977"/>
                  </a:lnTo>
                  <a:lnTo>
                    <a:pt x="7792146" y="2811932"/>
                  </a:lnTo>
                </a:path>
              </a:pathLst>
            </a:custGeom>
            <a:ln w="102405">
              <a:solidFill>
                <a:srgbClr val="FF8C00"/>
              </a:solidFill>
            </a:ln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28" name="object 28"/>
            <p:cNvSpPr/>
            <p:nvPr/>
          </p:nvSpPr>
          <p:spPr>
            <a:xfrm>
              <a:off x="2670675" y="2445604"/>
              <a:ext cx="8140451" cy="47802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</p:grpSp>
      <p:grpSp>
        <p:nvGrpSpPr>
          <p:cNvPr id="29" name="object 29"/>
          <p:cNvGrpSpPr/>
          <p:nvPr/>
        </p:nvGrpSpPr>
        <p:grpSpPr>
          <a:xfrm>
            <a:off x="1910560" y="5684174"/>
            <a:ext cx="193774" cy="133945"/>
            <a:chOff x="2717241" y="8084159"/>
            <a:chExt cx="275590" cy="190500"/>
          </a:xfrm>
        </p:grpSpPr>
        <p:sp>
          <p:nvSpPr>
            <p:cNvPr id="30" name="object 30"/>
            <p:cNvSpPr/>
            <p:nvPr/>
          </p:nvSpPr>
          <p:spPr>
            <a:xfrm>
              <a:off x="2717241" y="8084159"/>
              <a:ext cx="111112" cy="18663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31" name="object 31"/>
            <p:cNvSpPr/>
            <p:nvPr/>
          </p:nvSpPr>
          <p:spPr>
            <a:xfrm>
              <a:off x="2871609" y="8084159"/>
              <a:ext cx="120840" cy="18996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</p:grpSp>
      <p:sp>
        <p:nvSpPr>
          <p:cNvPr id="32" name="object 32"/>
          <p:cNvSpPr/>
          <p:nvPr/>
        </p:nvSpPr>
        <p:spPr>
          <a:xfrm>
            <a:off x="1759014" y="5751495"/>
            <a:ext cx="112961" cy="15180"/>
          </a:xfrm>
          <a:custGeom>
            <a:avLst/>
            <a:gdLst/>
            <a:ahLst/>
            <a:cxnLst/>
            <a:rect l="l" t="t" r="r" b="b"/>
            <a:pathLst>
              <a:path w="160655" h="21590">
                <a:moveTo>
                  <a:pt x="160261" y="0"/>
                </a:moveTo>
                <a:lnTo>
                  <a:pt x="0" y="0"/>
                </a:lnTo>
                <a:lnTo>
                  <a:pt x="0" y="21247"/>
                </a:lnTo>
                <a:lnTo>
                  <a:pt x="160261" y="21247"/>
                </a:lnTo>
                <a:lnTo>
                  <a:pt x="16026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125">
              <a:solidFill>
                <a:prstClr val="black"/>
              </a:solidFill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3006376" y="5681835"/>
            <a:ext cx="197346" cy="136178"/>
            <a:chOff x="4275734" y="8080832"/>
            <a:chExt cx="280670" cy="193675"/>
          </a:xfrm>
        </p:grpSpPr>
        <p:sp>
          <p:nvSpPr>
            <p:cNvPr id="34" name="object 34"/>
            <p:cNvSpPr/>
            <p:nvPr/>
          </p:nvSpPr>
          <p:spPr>
            <a:xfrm>
              <a:off x="4275734" y="8084159"/>
              <a:ext cx="111099" cy="18663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35" name="object 35"/>
            <p:cNvSpPr/>
            <p:nvPr/>
          </p:nvSpPr>
          <p:spPr>
            <a:xfrm>
              <a:off x="4427283" y="8080832"/>
              <a:ext cx="129031" cy="19329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</p:grpSp>
      <p:sp>
        <p:nvSpPr>
          <p:cNvPr id="36" name="object 36"/>
          <p:cNvSpPr/>
          <p:nvPr/>
        </p:nvSpPr>
        <p:spPr>
          <a:xfrm>
            <a:off x="2854821" y="5751495"/>
            <a:ext cx="112961" cy="15180"/>
          </a:xfrm>
          <a:custGeom>
            <a:avLst/>
            <a:gdLst/>
            <a:ahLst/>
            <a:cxnLst/>
            <a:rect l="l" t="t" r="r" b="b"/>
            <a:pathLst>
              <a:path w="160654" h="21590">
                <a:moveTo>
                  <a:pt x="160261" y="0"/>
                </a:moveTo>
                <a:lnTo>
                  <a:pt x="0" y="0"/>
                </a:lnTo>
                <a:lnTo>
                  <a:pt x="0" y="21247"/>
                </a:lnTo>
                <a:lnTo>
                  <a:pt x="160261" y="21247"/>
                </a:lnTo>
                <a:lnTo>
                  <a:pt x="16026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125">
              <a:solidFill>
                <a:prstClr val="black"/>
              </a:solidFill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4153483" y="5684174"/>
            <a:ext cx="84966" cy="13357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125">
              <a:solidFill>
                <a:prstClr val="black"/>
              </a:solidFill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4007876" y="5751495"/>
            <a:ext cx="112961" cy="15180"/>
          </a:xfrm>
          <a:custGeom>
            <a:avLst/>
            <a:gdLst/>
            <a:ahLst/>
            <a:cxnLst/>
            <a:rect l="l" t="t" r="r" b="b"/>
            <a:pathLst>
              <a:path w="160654" h="21590">
                <a:moveTo>
                  <a:pt x="160261" y="0"/>
                </a:moveTo>
                <a:lnTo>
                  <a:pt x="0" y="0"/>
                </a:lnTo>
                <a:lnTo>
                  <a:pt x="0" y="21247"/>
                </a:lnTo>
                <a:lnTo>
                  <a:pt x="160261" y="21247"/>
                </a:lnTo>
                <a:lnTo>
                  <a:pt x="16026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125">
              <a:solidFill>
                <a:prstClr val="black"/>
              </a:solidFill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5171861" y="5681835"/>
            <a:ext cx="90725" cy="13591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125">
              <a:solidFill>
                <a:prstClr val="black"/>
              </a:solidFill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6269658" y="5684174"/>
            <a:ext cx="84966" cy="13357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125">
              <a:solidFill>
                <a:prstClr val="black"/>
              </a:solidFill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7314173" y="5681835"/>
            <a:ext cx="197346" cy="136178"/>
            <a:chOff x="10402379" y="8080832"/>
            <a:chExt cx="280670" cy="193675"/>
          </a:xfrm>
        </p:grpSpPr>
        <p:sp>
          <p:nvSpPr>
            <p:cNvPr id="42" name="object 42"/>
            <p:cNvSpPr/>
            <p:nvPr/>
          </p:nvSpPr>
          <p:spPr>
            <a:xfrm>
              <a:off x="10402379" y="8084159"/>
              <a:ext cx="111112" cy="186639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43" name="object 43"/>
            <p:cNvSpPr/>
            <p:nvPr/>
          </p:nvSpPr>
          <p:spPr>
            <a:xfrm>
              <a:off x="10553941" y="8080832"/>
              <a:ext cx="129031" cy="193294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</p:grpSp>
      <p:sp>
        <p:nvSpPr>
          <p:cNvPr id="44" name="object 44"/>
          <p:cNvSpPr/>
          <p:nvPr/>
        </p:nvSpPr>
        <p:spPr>
          <a:xfrm>
            <a:off x="4621122" y="5963040"/>
            <a:ext cx="95404" cy="9846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125">
              <a:solidFill>
                <a:prstClr val="black"/>
              </a:solidFill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1427240" y="5309565"/>
            <a:ext cx="90726" cy="13591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125">
              <a:solidFill>
                <a:prstClr val="black"/>
              </a:solidFill>
            </a:endParaRPr>
          </a:p>
        </p:txBody>
      </p:sp>
      <p:grpSp>
        <p:nvGrpSpPr>
          <p:cNvPr id="46" name="object 46"/>
          <p:cNvGrpSpPr/>
          <p:nvPr/>
        </p:nvGrpSpPr>
        <p:grpSpPr>
          <a:xfrm>
            <a:off x="1314745" y="4518833"/>
            <a:ext cx="203597" cy="136178"/>
            <a:chOff x="1869859" y="6426784"/>
            <a:chExt cx="289560" cy="193675"/>
          </a:xfrm>
        </p:grpSpPr>
        <p:sp>
          <p:nvSpPr>
            <p:cNvPr id="47" name="object 47"/>
            <p:cNvSpPr/>
            <p:nvPr/>
          </p:nvSpPr>
          <p:spPr>
            <a:xfrm>
              <a:off x="1869859" y="6430111"/>
              <a:ext cx="120840" cy="189966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48" name="object 48"/>
            <p:cNvSpPr/>
            <p:nvPr/>
          </p:nvSpPr>
          <p:spPr>
            <a:xfrm>
              <a:off x="2029866" y="6426784"/>
              <a:ext cx="129031" cy="193294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</p:grpSp>
      <p:grpSp>
        <p:nvGrpSpPr>
          <p:cNvPr id="49" name="object 49"/>
          <p:cNvGrpSpPr/>
          <p:nvPr/>
        </p:nvGrpSpPr>
        <p:grpSpPr>
          <a:xfrm>
            <a:off x="1206213" y="3728100"/>
            <a:ext cx="312093" cy="136178"/>
            <a:chOff x="1715503" y="5302186"/>
            <a:chExt cx="443865" cy="193675"/>
          </a:xfrm>
        </p:grpSpPr>
        <p:sp>
          <p:nvSpPr>
            <p:cNvPr id="50" name="object 50"/>
            <p:cNvSpPr/>
            <p:nvPr/>
          </p:nvSpPr>
          <p:spPr>
            <a:xfrm>
              <a:off x="1715503" y="5305513"/>
              <a:ext cx="111112" cy="186626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51" name="object 51"/>
            <p:cNvSpPr/>
            <p:nvPr/>
          </p:nvSpPr>
          <p:spPr>
            <a:xfrm>
              <a:off x="1867065" y="5302186"/>
              <a:ext cx="129031" cy="193281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52" name="object 52"/>
            <p:cNvSpPr/>
            <p:nvPr/>
          </p:nvSpPr>
          <p:spPr>
            <a:xfrm>
              <a:off x="2029879" y="5302186"/>
              <a:ext cx="129031" cy="193281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</p:grpSp>
      <p:grpSp>
        <p:nvGrpSpPr>
          <p:cNvPr id="53" name="object 53"/>
          <p:cNvGrpSpPr/>
          <p:nvPr/>
        </p:nvGrpSpPr>
        <p:grpSpPr>
          <a:xfrm>
            <a:off x="1206213" y="2937367"/>
            <a:ext cx="312093" cy="136178"/>
            <a:chOff x="1715503" y="4177588"/>
            <a:chExt cx="443865" cy="193675"/>
          </a:xfrm>
        </p:grpSpPr>
        <p:sp>
          <p:nvSpPr>
            <p:cNvPr id="54" name="object 54"/>
            <p:cNvSpPr/>
            <p:nvPr/>
          </p:nvSpPr>
          <p:spPr>
            <a:xfrm>
              <a:off x="1715503" y="4180916"/>
              <a:ext cx="111112" cy="186626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55" name="object 55"/>
            <p:cNvSpPr/>
            <p:nvPr/>
          </p:nvSpPr>
          <p:spPr>
            <a:xfrm>
              <a:off x="2029879" y="4177588"/>
              <a:ext cx="129031" cy="193281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56" name="object 56"/>
            <p:cNvSpPr/>
            <p:nvPr/>
          </p:nvSpPr>
          <p:spPr>
            <a:xfrm>
              <a:off x="1869871" y="4180916"/>
              <a:ext cx="120840" cy="189953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</p:grpSp>
      <p:grpSp>
        <p:nvGrpSpPr>
          <p:cNvPr id="57" name="object 57"/>
          <p:cNvGrpSpPr/>
          <p:nvPr/>
        </p:nvGrpSpPr>
        <p:grpSpPr>
          <a:xfrm>
            <a:off x="1199552" y="2146625"/>
            <a:ext cx="318790" cy="136178"/>
            <a:chOff x="1706029" y="3052978"/>
            <a:chExt cx="453390" cy="193675"/>
          </a:xfrm>
        </p:grpSpPr>
        <p:sp>
          <p:nvSpPr>
            <p:cNvPr id="58" name="object 58"/>
            <p:cNvSpPr/>
            <p:nvPr/>
          </p:nvSpPr>
          <p:spPr>
            <a:xfrm>
              <a:off x="1706029" y="3052978"/>
              <a:ext cx="118529" cy="189966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59" name="object 59"/>
            <p:cNvSpPr/>
            <p:nvPr/>
          </p:nvSpPr>
          <p:spPr>
            <a:xfrm>
              <a:off x="1867065" y="3052978"/>
              <a:ext cx="129031" cy="193293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60" name="object 60"/>
            <p:cNvSpPr/>
            <p:nvPr/>
          </p:nvSpPr>
          <p:spPr>
            <a:xfrm>
              <a:off x="2029879" y="3052978"/>
              <a:ext cx="129031" cy="193293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</p:grpSp>
      <p:grpSp>
        <p:nvGrpSpPr>
          <p:cNvPr id="61" name="object 61"/>
          <p:cNvGrpSpPr/>
          <p:nvPr/>
        </p:nvGrpSpPr>
        <p:grpSpPr>
          <a:xfrm>
            <a:off x="940189" y="3456039"/>
            <a:ext cx="160734" cy="291108"/>
            <a:chOff x="1337157" y="4915255"/>
            <a:chExt cx="228600" cy="414020"/>
          </a:xfrm>
        </p:grpSpPr>
        <p:sp>
          <p:nvSpPr>
            <p:cNvPr id="62" name="object 62"/>
            <p:cNvSpPr/>
            <p:nvPr/>
          </p:nvSpPr>
          <p:spPr>
            <a:xfrm>
              <a:off x="1337157" y="5165115"/>
              <a:ext cx="228117" cy="163601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63" name="object 63"/>
            <p:cNvSpPr/>
            <p:nvPr/>
          </p:nvSpPr>
          <p:spPr>
            <a:xfrm>
              <a:off x="1391691" y="5001526"/>
              <a:ext cx="140042" cy="135686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64" name="object 64"/>
            <p:cNvSpPr/>
            <p:nvPr/>
          </p:nvSpPr>
          <p:spPr>
            <a:xfrm>
              <a:off x="1337411" y="4915255"/>
              <a:ext cx="227965" cy="57785"/>
            </a:xfrm>
            <a:custGeom>
              <a:avLst/>
              <a:gdLst/>
              <a:ahLst/>
              <a:cxnLst/>
              <a:rect l="l" t="t" r="r" b="b"/>
              <a:pathLst>
                <a:path w="227965" h="57785">
                  <a:moveTo>
                    <a:pt x="113931" y="0"/>
                  </a:moveTo>
                  <a:lnTo>
                    <a:pt x="72022" y="5400"/>
                  </a:lnTo>
                  <a:lnTo>
                    <a:pt x="29221" y="21115"/>
                  </a:lnTo>
                  <a:lnTo>
                    <a:pt x="0" y="37376"/>
                  </a:lnTo>
                  <a:lnTo>
                    <a:pt x="0" y="57340"/>
                  </a:lnTo>
                  <a:lnTo>
                    <a:pt x="14501" y="49606"/>
                  </a:lnTo>
                  <a:lnTo>
                    <a:pt x="28835" y="42906"/>
                  </a:lnTo>
                  <a:lnTo>
                    <a:pt x="71160" y="28960"/>
                  </a:lnTo>
                  <a:lnTo>
                    <a:pt x="113931" y="24320"/>
                  </a:lnTo>
                  <a:lnTo>
                    <a:pt x="128432" y="24843"/>
                  </a:lnTo>
                  <a:lnTo>
                    <a:pt x="171018" y="32512"/>
                  </a:lnTo>
                  <a:lnTo>
                    <a:pt x="213544" y="49606"/>
                  </a:lnTo>
                  <a:lnTo>
                    <a:pt x="227863" y="57340"/>
                  </a:lnTo>
                  <a:lnTo>
                    <a:pt x="227863" y="37376"/>
                  </a:lnTo>
                  <a:lnTo>
                    <a:pt x="184477" y="14692"/>
                  </a:lnTo>
                  <a:lnTo>
                    <a:pt x="141998" y="2432"/>
                  </a:lnTo>
                  <a:lnTo>
                    <a:pt x="127954" y="615"/>
                  </a:lnTo>
                  <a:lnTo>
                    <a:pt x="11393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599481" y="1456186"/>
            <a:ext cx="6083350" cy="3975497"/>
            <a:chOff x="2274817" y="2071020"/>
            <a:chExt cx="8651875" cy="5654040"/>
          </a:xfrm>
        </p:grpSpPr>
        <p:sp>
          <p:nvSpPr>
            <p:cNvPr id="3" name="object 3"/>
            <p:cNvSpPr/>
            <p:nvPr/>
          </p:nvSpPr>
          <p:spPr>
            <a:xfrm>
              <a:off x="2682217" y="2244296"/>
              <a:ext cx="7933036" cy="522816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4" name="object 4"/>
            <p:cNvSpPr/>
            <p:nvPr/>
          </p:nvSpPr>
          <p:spPr>
            <a:xfrm>
              <a:off x="2752960" y="7635584"/>
              <a:ext cx="0" cy="89535"/>
            </a:xfrm>
            <a:custGeom>
              <a:avLst/>
              <a:gdLst/>
              <a:ahLst/>
              <a:cxnLst/>
              <a:rect l="l" t="t" r="r" b="b"/>
              <a:pathLst>
                <a:path h="89534">
                  <a:moveTo>
                    <a:pt x="0" y="0"/>
                  </a:moveTo>
                  <a:lnTo>
                    <a:pt x="0" y="89404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2752960" y="7635584"/>
              <a:ext cx="0" cy="89535"/>
            </a:xfrm>
            <a:custGeom>
              <a:avLst/>
              <a:gdLst/>
              <a:ahLst/>
              <a:cxnLst/>
              <a:rect l="l" t="t" r="r" b="b"/>
              <a:pathLst>
                <a:path h="89534">
                  <a:moveTo>
                    <a:pt x="0" y="0"/>
                  </a:moveTo>
                  <a:lnTo>
                    <a:pt x="0" y="89404"/>
                  </a:lnTo>
                </a:path>
              </a:pathLst>
            </a:custGeom>
            <a:ln w="2043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4307962" y="7635584"/>
              <a:ext cx="0" cy="89535"/>
            </a:xfrm>
            <a:custGeom>
              <a:avLst/>
              <a:gdLst/>
              <a:ahLst/>
              <a:cxnLst/>
              <a:rect l="l" t="t" r="r" b="b"/>
              <a:pathLst>
                <a:path h="89534">
                  <a:moveTo>
                    <a:pt x="0" y="0"/>
                  </a:moveTo>
                  <a:lnTo>
                    <a:pt x="0" y="89404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4307962" y="7635584"/>
              <a:ext cx="0" cy="89535"/>
            </a:xfrm>
            <a:custGeom>
              <a:avLst/>
              <a:gdLst/>
              <a:ahLst/>
              <a:cxnLst/>
              <a:rect l="l" t="t" r="r" b="b"/>
              <a:pathLst>
                <a:path h="89534">
                  <a:moveTo>
                    <a:pt x="0" y="0"/>
                  </a:moveTo>
                  <a:lnTo>
                    <a:pt x="0" y="89404"/>
                  </a:lnTo>
                </a:path>
              </a:pathLst>
            </a:custGeom>
            <a:ln w="2043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8" name="object 8"/>
            <p:cNvSpPr/>
            <p:nvPr/>
          </p:nvSpPr>
          <p:spPr>
            <a:xfrm>
              <a:off x="5862995" y="7635584"/>
              <a:ext cx="0" cy="89535"/>
            </a:xfrm>
            <a:custGeom>
              <a:avLst/>
              <a:gdLst/>
              <a:ahLst/>
              <a:cxnLst/>
              <a:rect l="l" t="t" r="r" b="b"/>
              <a:pathLst>
                <a:path h="89534">
                  <a:moveTo>
                    <a:pt x="0" y="0"/>
                  </a:moveTo>
                  <a:lnTo>
                    <a:pt x="0" y="89404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5862995" y="7635584"/>
              <a:ext cx="0" cy="89535"/>
            </a:xfrm>
            <a:custGeom>
              <a:avLst/>
              <a:gdLst/>
              <a:ahLst/>
              <a:cxnLst/>
              <a:rect l="l" t="t" r="r" b="b"/>
              <a:pathLst>
                <a:path h="89534">
                  <a:moveTo>
                    <a:pt x="0" y="0"/>
                  </a:moveTo>
                  <a:lnTo>
                    <a:pt x="0" y="89404"/>
                  </a:lnTo>
                </a:path>
              </a:pathLst>
            </a:custGeom>
            <a:ln w="2043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7418003" y="7635584"/>
              <a:ext cx="0" cy="89535"/>
            </a:xfrm>
            <a:custGeom>
              <a:avLst/>
              <a:gdLst/>
              <a:ahLst/>
              <a:cxnLst/>
              <a:rect l="l" t="t" r="r" b="b"/>
              <a:pathLst>
                <a:path h="89534">
                  <a:moveTo>
                    <a:pt x="0" y="0"/>
                  </a:moveTo>
                  <a:lnTo>
                    <a:pt x="0" y="89404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7418003" y="7635584"/>
              <a:ext cx="0" cy="89535"/>
            </a:xfrm>
            <a:custGeom>
              <a:avLst/>
              <a:gdLst/>
              <a:ahLst/>
              <a:cxnLst/>
              <a:rect l="l" t="t" r="r" b="b"/>
              <a:pathLst>
                <a:path h="89534">
                  <a:moveTo>
                    <a:pt x="0" y="0"/>
                  </a:moveTo>
                  <a:lnTo>
                    <a:pt x="0" y="89404"/>
                  </a:lnTo>
                </a:path>
              </a:pathLst>
            </a:custGeom>
            <a:ln w="2043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12" name="object 12"/>
            <p:cNvSpPr/>
            <p:nvPr/>
          </p:nvSpPr>
          <p:spPr>
            <a:xfrm>
              <a:off x="8973010" y="7635584"/>
              <a:ext cx="0" cy="89535"/>
            </a:xfrm>
            <a:custGeom>
              <a:avLst/>
              <a:gdLst/>
              <a:ahLst/>
              <a:cxnLst/>
              <a:rect l="l" t="t" r="r" b="b"/>
              <a:pathLst>
                <a:path h="89534">
                  <a:moveTo>
                    <a:pt x="0" y="0"/>
                  </a:moveTo>
                  <a:lnTo>
                    <a:pt x="0" y="89404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8973010" y="7635584"/>
              <a:ext cx="0" cy="89535"/>
            </a:xfrm>
            <a:custGeom>
              <a:avLst/>
              <a:gdLst/>
              <a:ahLst/>
              <a:cxnLst/>
              <a:rect l="l" t="t" r="r" b="b"/>
              <a:pathLst>
                <a:path h="89534">
                  <a:moveTo>
                    <a:pt x="0" y="0"/>
                  </a:moveTo>
                  <a:lnTo>
                    <a:pt x="0" y="89404"/>
                  </a:lnTo>
                </a:path>
              </a:pathLst>
            </a:custGeom>
            <a:ln w="2043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14" name="object 14"/>
            <p:cNvSpPr/>
            <p:nvPr/>
          </p:nvSpPr>
          <p:spPr>
            <a:xfrm>
              <a:off x="10528018" y="7635584"/>
              <a:ext cx="0" cy="89535"/>
            </a:xfrm>
            <a:custGeom>
              <a:avLst/>
              <a:gdLst/>
              <a:ahLst/>
              <a:cxnLst/>
              <a:rect l="l" t="t" r="r" b="b"/>
              <a:pathLst>
                <a:path h="89534">
                  <a:moveTo>
                    <a:pt x="0" y="0"/>
                  </a:moveTo>
                  <a:lnTo>
                    <a:pt x="0" y="89404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15" name="object 15"/>
            <p:cNvSpPr/>
            <p:nvPr/>
          </p:nvSpPr>
          <p:spPr>
            <a:xfrm>
              <a:off x="10528018" y="7635584"/>
              <a:ext cx="0" cy="89535"/>
            </a:xfrm>
            <a:custGeom>
              <a:avLst/>
              <a:gdLst/>
              <a:ahLst/>
              <a:cxnLst/>
              <a:rect l="l" t="t" r="r" b="b"/>
              <a:pathLst>
                <a:path h="89534">
                  <a:moveTo>
                    <a:pt x="0" y="0"/>
                  </a:moveTo>
                  <a:lnTo>
                    <a:pt x="0" y="89404"/>
                  </a:lnTo>
                </a:path>
              </a:pathLst>
            </a:custGeom>
            <a:ln w="2043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16" name="object 16"/>
            <p:cNvSpPr/>
            <p:nvPr/>
          </p:nvSpPr>
          <p:spPr>
            <a:xfrm>
              <a:off x="2274817" y="7383115"/>
              <a:ext cx="89535" cy="0"/>
            </a:xfrm>
            <a:custGeom>
              <a:avLst/>
              <a:gdLst/>
              <a:ahLst/>
              <a:cxnLst/>
              <a:rect l="l" t="t" r="r" b="b"/>
              <a:pathLst>
                <a:path w="89535">
                  <a:moveTo>
                    <a:pt x="89404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17" name="object 17"/>
            <p:cNvSpPr/>
            <p:nvPr/>
          </p:nvSpPr>
          <p:spPr>
            <a:xfrm>
              <a:off x="2274817" y="7383115"/>
              <a:ext cx="89535" cy="0"/>
            </a:xfrm>
            <a:custGeom>
              <a:avLst/>
              <a:gdLst/>
              <a:ahLst/>
              <a:cxnLst/>
              <a:rect l="l" t="t" r="r" b="b"/>
              <a:pathLst>
                <a:path w="89535">
                  <a:moveTo>
                    <a:pt x="89404" y="0"/>
                  </a:moveTo>
                  <a:lnTo>
                    <a:pt x="0" y="0"/>
                  </a:lnTo>
                </a:path>
              </a:pathLst>
            </a:custGeom>
            <a:ln w="2043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18" name="object 18"/>
            <p:cNvSpPr/>
            <p:nvPr/>
          </p:nvSpPr>
          <p:spPr>
            <a:xfrm>
              <a:off x="2274817" y="6397842"/>
              <a:ext cx="89535" cy="0"/>
            </a:xfrm>
            <a:custGeom>
              <a:avLst/>
              <a:gdLst/>
              <a:ahLst/>
              <a:cxnLst/>
              <a:rect l="l" t="t" r="r" b="b"/>
              <a:pathLst>
                <a:path w="89535">
                  <a:moveTo>
                    <a:pt x="89404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19" name="object 19"/>
            <p:cNvSpPr/>
            <p:nvPr/>
          </p:nvSpPr>
          <p:spPr>
            <a:xfrm>
              <a:off x="2274817" y="6397842"/>
              <a:ext cx="89535" cy="0"/>
            </a:xfrm>
            <a:custGeom>
              <a:avLst/>
              <a:gdLst/>
              <a:ahLst/>
              <a:cxnLst/>
              <a:rect l="l" t="t" r="r" b="b"/>
              <a:pathLst>
                <a:path w="89535">
                  <a:moveTo>
                    <a:pt x="89404" y="0"/>
                  </a:moveTo>
                  <a:lnTo>
                    <a:pt x="0" y="0"/>
                  </a:lnTo>
                </a:path>
              </a:pathLst>
            </a:custGeom>
            <a:ln w="2043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20" name="object 20"/>
            <p:cNvSpPr/>
            <p:nvPr/>
          </p:nvSpPr>
          <p:spPr>
            <a:xfrm>
              <a:off x="2274817" y="5412569"/>
              <a:ext cx="89535" cy="0"/>
            </a:xfrm>
            <a:custGeom>
              <a:avLst/>
              <a:gdLst/>
              <a:ahLst/>
              <a:cxnLst/>
              <a:rect l="l" t="t" r="r" b="b"/>
              <a:pathLst>
                <a:path w="89535">
                  <a:moveTo>
                    <a:pt x="89404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2274817" y="5412569"/>
              <a:ext cx="89535" cy="0"/>
            </a:xfrm>
            <a:custGeom>
              <a:avLst/>
              <a:gdLst/>
              <a:ahLst/>
              <a:cxnLst/>
              <a:rect l="l" t="t" r="r" b="b"/>
              <a:pathLst>
                <a:path w="89535">
                  <a:moveTo>
                    <a:pt x="89404" y="0"/>
                  </a:moveTo>
                  <a:lnTo>
                    <a:pt x="0" y="0"/>
                  </a:lnTo>
                </a:path>
              </a:pathLst>
            </a:custGeom>
            <a:ln w="2043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22" name="object 22"/>
            <p:cNvSpPr/>
            <p:nvPr/>
          </p:nvSpPr>
          <p:spPr>
            <a:xfrm>
              <a:off x="2274817" y="4427300"/>
              <a:ext cx="89535" cy="0"/>
            </a:xfrm>
            <a:custGeom>
              <a:avLst/>
              <a:gdLst/>
              <a:ahLst/>
              <a:cxnLst/>
              <a:rect l="l" t="t" r="r" b="b"/>
              <a:pathLst>
                <a:path w="89535">
                  <a:moveTo>
                    <a:pt x="89404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23" name="object 23"/>
            <p:cNvSpPr/>
            <p:nvPr/>
          </p:nvSpPr>
          <p:spPr>
            <a:xfrm>
              <a:off x="2274817" y="4427300"/>
              <a:ext cx="89535" cy="0"/>
            </a:xfrm>
            <a:custGeom>
              <a:avLst/>
              <a:gdLst/>
              <a:ahLst/>
              <a:cxnLst/>
              <a:rect l="l" t="t" r="r" b="b"/>
              <a:pathLst>
                <a:path w="89535">
                  <a:moveTo>
                    <a:pt x="89404" y="0"/>
                  </a:moveTo>
                  <a:lnTo>
                    <a:pt x="0" y="0"/>
                  </a:lnTo>
                </a:path>
              </a:pathLst>
            </a:custGeom>
            <a:ln w="2043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24" name="object 24"/>
            <p:cNvSpPr/>
            <p:nvPr/>
          </p:nvSpPr>
          <p:spPr>
            <a:xfrm>
              <a:off x="2274817" y="3442032"/>
              <a:ext cx="89535" cy="0"/>
            </a:xfrm>
            <a:custGeom>
              <a:avLst/>
              <a:gdLst/>
              <a:ahLst/>
              <a:cxnLst/>
              <a:rect l="l" t="t" r="r" b="b"/>
              <a:pathLst>
                <a:path w="89535">
                  <a:moveTo>
                    <a:pt x="89404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25" name="object 25"/>
            <p:cNvSpPr/>
            <p:nvPr/>
          </p:nvSpPr>
          <p:spPr>
            <a:xfrm>
              <a:off x="2274817" y="3442032"/>
              <a:ext cx="89535" cy="0"/>
            </a:xfrm>
            <a:custGeom>
              <a:avLst/>
              <a:gdLst/>
              <a:ahLst/>
              <a:cxnLst/>
              <a:rect l="l" t="t" r="r" b="b"/>
              <a:pathLst>
                <a:path w="89535">
                  <a:moveTo>
                    <a:pt x="89404" y="0"/>
                  </a:moveTo>
                  <a:lnTo>
                    <a:pt x="0" y="0"/>
                  </a:lnTo>
                </a:path>
              </a:pathLst>
            </a:custGeom>
            <a:ln w="2043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26" name="object 26"/>
            <p:cNvSpPr/>
            <p:nvPr/>
          </p:nvSpPr>
          <p:spPr>
            <a:xfrm>
              <a:off x="2274817" y="2456739"/>
              <a:ext cx="89535" cy="0"/>
            </a:xfrm>
            <a:custGeom>
              <a:avLst/>
              <a:gdLst/>
              <a:ahLst/>
              <a:cxnLst/>
              <a:rect l="l" t="t" r="r" b="b"/>
              <a:pathLst>
                <a:path w="89535">
                  <a:moveTo>
                    <a:pt x="89404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27" name="object 27"/>
            <p:cNvSpPr/>
            <p:nvPr/>
          </p:nvSpPr>
          <p:spPr>
            <a:xfrm>
              <a:off x="2274817" y="2456739"/>
              <a:ext cx="89535" cy="0"/>
            </a:xfrm>
            <a:custGeom>
              <a:avLst/>
              <a:gdLst/>
              <a:ahLst/>
              <a:cxnLst/>
              <a:rect l="l" t="t" r="r" b="b"/>
              <a:pathLst>
                <a:path w="89535">
                  <a:moveTo>
                    <a:pt x="89404" y="0"/>
                  </a:moveTo>
                  <a:lnTo>
                    <a:pt x="0" y="0"/>
                  </a:lnTo>
                </a:path>
              </a:pathLst>
            </a:custGeom>
            <a:ln w="2043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28" name="object 28"/>
            <p:cNvSpPr/>
            <p:nvPr/>
          </p:nvSpPr>
          <p:spPr>
            <a:xfrm>
              <a:off x="2364222" y="2081238"/>
              <a:ext cx="8552815" cy="5554345"/>
            </a:xfrm>
            <a:custGeom>
              <a:avLst/>
              <a:gdLst/>
              <a:ahLst/>
              <a:cxnLst/>
              <a:rect l="l" t="t" r="r" b="b"/>
              <a:pathLst>
                <a:path w="8552815" h="5554345">
                  <a:moveTo>
                    <a:pt x="0" y="5554346"/>
                  </a:moveTo>
                  <a:lnTo>
                    <a:pt x="0" y="0"/>
                  </a:lnTo>
                </a:path>
                <a:path w="8552815" h="5554345">
                  <a:moveTo>
                    <a:pt x="8552221" y="5554346"/>
                  </a:moveTo>
                  <a:lnTo>
                    <a:pt x="8552221" y="0"/>
                  </a:lnTo>
                </a:path>
                <a:path w="8552815" h="5554345">
                  <a:moveTo>
                    <a:pt x="0" y="5554346"/>
                  </a:moveTo>
                  <a:lnTo>
                    <a:pt x="8552221" y="5554346"/>
                  </a:lnTo>
                </a:path>
                <a:path w="8552815" h="5554345">
                  <a:moveTo>
                    <a:pt x="0" y="0"/>
                  </a:moveTo>
                  <a:lnTo>
                    <a:pt x="8552221" y="0"/>
                  </a:lnTo>
                </a:path>
              </a:pathLst>
            </a:custGeom>
            <a:ln w="2043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29" name="object 29"/>
            <p:cNvSpPr/>
            <p:nvPr/>
          </p:nvSpPr>
          <p:spPr>
            <a:xfrm>
              <a:off x="8021563" y="2196187"/>
              <a:ext cx="2779931" cy="85174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</p:grpSp>
      <p:grpSp>
        <p:nvGrpSpPr>
          <p:cNvPr id="30" name="object 30"/>
          <p:cNvGrpSpPr/>
          <p:nvPr/>
        </p:nvGrpSpPr>
        <p:grpSpPr>
          <a:xfrm>
            <a:off x="1916489" y="5499955"/>
            <a:ext cx="193328" cy="133499"/>
            <a:chOff x="2725673" y="7822158"/>
            <a:chExt cx="274955" cy="189865"/>
          </a:xfrm>
        </p:grpSpPr>
        <p:sp>
          <p:nvSpPr>
            <p:cNvPr id="31" name="object 31"/>
            <p:cNvSpPr/>
            <p:nvPr/>
          </p:nvSpPr>
          <p:spPr>
            <a:xfrm>
              <a:off x="2725673" y="7822158"/>
              <a:ext cx="110870" cy="186207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32" name="object 32"/>
            <p:cNvSpPr/>
            <p:nvPr/>
          </p:nvSpPr>
          <p:spPr>
            <a:xfrm>
              <a:off x="2879712" y="7822158"/>
              <a:ext cx="120573" cy="18953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</p:grpSp>
      <p:sp>
        <p:nvSpPr>
          <p:cNvPr id="33" name="object 33"/>
          <p:cNvSpPr/>
          <p:nvPr/>
        </p:nvSpPr>
        <p:spPr>
          <a:xfrm>
            <a:off x="1765283" y="5567125"/>
            <a:ext cx="112514" cy="15180"/>
          </a:xfrm>
          <a:custGeom>
            <a:avLst/>
            <a:gdLst/>
            <a:ahLst/>
            <a:cxnLst/>
            <a:rect l="l" t="t" r="r" b="b"/>
            <a:pathLst>
              <a:path w="160019" h="21590">
                <a:moveTo>
                  <a:pt x="159905" y="0"/>
                </a:moveTo>
                <a:lnTo>
                  <a:pt x="0" y="0"/>
                </a:lnTo>
                <a:lnTo>
                  <a:pt x="0" y="21196"/>
                </a:lnTo>
                <a:lnTo>
                  <a:pt x="159905" y="21196"/>
                </a:lnTo>
                <a:lnTo>
                  <a:pt x="15990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125">
              <a:solidFill>
                <a:prstClr val="black"/>
              </a:solidFill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3009858" y="5497616"/>
            <a:ext cx="196900" cy="135731"/>
            <a:chOff x="4280687" y="7818831"/>
            <a:chExt cx="280035" cy="193040"/>
          </a:xfrm>
        </p:grpSpPr>
        <p:sp>
          <p:nvSpPr>
            <p:cNvPr id="35" name="object 35"/>
            <p:cNvSpPr/>
            <p:nvPr/>
          </p:nvSpPr>
          <p:spPr>
            <a:xfrm>
              <a:off x="4280687" y="7822158"/>
              <a:ext cx="110870" cy="186207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36" name="object 36"/>
            <p:cNvSpPr/>
            <p:nvPr/>
          </p:nvSpPr>
          <p:spPr>
            <a:xfrm>
              <a:off x="4431919" y="7818831"/>
              <a:ext cx="128739" cy="192862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</p:grpSp>
      <p:sp>
        <p:nvSpPr>
          <p:cNvPr id="37" name="object 37"/>
          <p:cNvSpPr/>
          <p:nvPr/>
        </p:nvSpPr>
        <p:spPr>
          <a:xfrm>
            <a:off x="2858652" y="5567125"/>
            <a:ext cx="112514" cy="15180"/>
          </a:xfrm>
          <a:custGeom>
            <a:avLst/>
            <a:gdLst/>
            <a:ahLst/>
            <a:cxnLst/>
            <a:rect l="l" t="t" r="r" b="b"/>
            <a:pathLst>
              <a:path w="160020" h="21590">
                <a:moveTo>
                  <a:pt x="159905" y="0"/>
                </a:moveTo>
                <a:lnTo>
                  <a:pt x="0" y="0"/>
                </a:lnTo>
                <a:lnTo>
                  <a:pt x="0" y="21196"/>
                </a:lnTo>
                <a:lnTo>
                  <a:pt x="159905" y="21196"/>
                </a:lnTo>
                <a:lnTo>
                  <a:pt x="15990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125">
              <a:solidFill>
                <a:prstClr val="black"/>
              </a:solidFill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4154412" y="5499955"/>
            <a:ext cx="84778" cy="13326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125">
              <a:solidFill>
                <a:prstClr val="black"/>
              </a:solidFill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4009135" y="5567125"/>
            <a:ext cx="112514" cy="15180"/>
          </a:xfrm>
          <a:custGeom>
            <a:avLst/>
            <a:gdLst/>
            <a:ahLst/>
            <a:cxnLst/>
            <a:rect l="l" t="t" r="r" b="b"/>
            <a:pathLst>
              <a:path w="160020" h="21590">
                <a:moveTo>
                  <a:pt x="159905" y="0"/>
                </a:moveTo>
                <a:lnTo>
                  <a:pt x="0" y="0"/>
                </a:lnTo>
                <a:lnTo>
                  <a:pt x="0" y="21196"/>
                </a:lnTo>
                <a:lnTo>
                  <a:pt x="159905" y="21196"/>
                </a:lnTo>
                <a:lnTo>
                  <a:pt x="15990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125">
              <a:solidFill>
                <a:prstClr val="black"/>
              </a:solidFill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5170530" y="5497616"/>
            <a:ext cx="90520" cy="13560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125">
              <a:solidFill>
                <a:prstClr val="black"/>
              </a:solidFill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6265873" y="5499955"/>
            <a:ext cx="84778" cy="13326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125">
              <a:solidFill>
                <a:prstClr val="black"/>
              </a:solidFill>
            </a:endParaRPr>
          </a:p>
        </p:txBody>
      </p:sp>
      <p:grpSp>
        <p:nvGrpSpPr>
          <p:cNvPr id="42" name="object 42"/>
          <p:cNvGrpSpPr/>
          <p:nvPr/>
        </p:nvGrpSpPr>
        <p:grpSpPr>
          <a:xfrm>
            <a:off x="7308056" y="5497616"/>
            <a:ext cx="196900" cy="135731"/>
            <a:chOff x="10393680" y="7818831"/>
            <a:chExt cx="280035" cy="193040"/>
          </a:xfrm>
        </p:grpSpPr>
        <p:sp>
          <p:nvSpPr>
            <p:cNvPr id="43" name="object 43"/>
            <p:cNvSpPr/>
            <p:nvPr/>
          </p:nvSpPr>
          <p:spPr>
            <a:xfrm>
              <a:off x="10393680" y="7822158"/>
              <a:ext cx="110858" cy="186207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44" name="object 44"/>
            <p:cNvSpPr/>
            <p:nvPr/>
          </p:nvSpPr>
          <p:spPr>
            <a:xfrm>
              <a:off x="10544899" y="7818831"/>
              <a:ext cx="128752" cy="192862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</p:grpSp>
      <p:sp>
        <p:nvSpPr>
          <p:cNvPr id="45" name="object 45"/>
          <p:cNvSpPr/>
          <p:nvPr/>
        </p:nvSpPr>
        <p:spPr>
          <a:xfrm>
            <a:off x="4621015" y="5778196"/>
            <a:ext cx="95190" cy="9824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125">
              <a:solidFill>
                <a:prstClr val="black"/>
              </a:solidFill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1434250" y="5126176"/>
            <a:ext cx="90529" cy="135606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125">
              <a:solidFill>
                <a:prstClr val="black"/>
              </a:solidFill>
            </a:endParaRPr>
          </a:p>
        </p:txBody>
      </p:sp>
      <p:grpSp>
        <p:nvGrpSpPr>
          <p:cNvPr id="47" name="object 47"/>
          <p:cNvGrpSpPr/>
          <p:nvPr/>
        </p:nvGrpSpPr>
        <p:grpSpPr>
          <a:xfrm>
            <a:off x="1322005" y="4433411"/>
            <a:ext cx="203150" cy="135731"/>
            <a:chOff x="1880184" y="6305296"/>
            <a:chExt cx="288925" cy="193040"/>
          </a:xfrm>
        </p:grpSpPr>
        <p:sp>
          <p:nvSpPr>
            <p:cNvPr id="48" name="object 48"/>
            <p:cNvSpPr/>
            <p:nvPr/>
          </p:nvSpPr>
          <p:spPr>
            <a:xfrm>
              <a:off x="1880184" y="6308610"/>
              <a:ext cx="120573" cy="189534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49" name="object 49"/>
            <p:cNvSpPr/>
            <p:nvPr/>
          </p:nvSpPr>
          <p:spPr>
            <a:xfrm>
              <a:off x="2039835" y="6305296"/>
              <a:ext cx="128752" cy="192849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</p:grpSp>
      <p:grpSp>
        <p:nvGrpSpPr>
          <p:cNvPr id="50" name="object 50"/>
          <p:cNvGrpSpPr/>
          <p:nvPr/>
        </p:nvGrpSpPr>
        <p:grpSpPr>
          <a:xfrm>
            <a:off x="1213714" y="3740637"/>
            <a:ext cx="311200" cy="135731"/>
            <a:chOff x="1726171" y="5320017"/>
            <a:chExt cx="442595" cy="193040"/>
          </a:xfrm>
        </p:grpSpPr>
        <p:sp>
          <p:nvSpPr>
            <p:cNvPr id="51" name="object 51"/>
            <p:cNvSpPr/>
            <p:nvPr/>
          </p:nvSpPr>
          <p:spPr>
            <a:xfrm>
              <a:off x="1726171" y="5323331"/>
              <a:ext cx="110870" cy="186220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52" name="object 52"/>
            <p:cNvSpPr/>
            <p:nvPr/>
          </p:nvSpPr>
          <p:spPr>
            <a:xfrm>
              <a:off x="1877402" y="5320017"/>
              <a:ext cx="128739" cy="192862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53" name="object 53"/>
            <p:cNvSpPr/>
            <p:nvPr/>
          </p:nvSpPr>
          <p:spPr>
            <a:xfrm>
              <a:off x="2039861" y="5320017"/>
              <a:ext cx="128739" cy="192862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</p:grpSp>
      <p:grpSp>
        <p:nvGrpSpPr>
          <p:cNvPr id="54" name="object 54"/>
          <p:cNvGrpSpPr/>
          <p:nvPr/>
        </p:nvGrpSpPr>
        <p:grpSpPr>
          <a:xfrm>
            <a:off x="1213714" y="3047863"/>
            <a:ext cx="311200" cy="135731"/>
            <a:chOff x="1726171" y="4334738"/>
            <a:chExt cx="442595" cy="193040"/>
          </a:xfrm>
        </p:grpSpPr>
        <p:sp>
          <p:nvSpPr>
            <p:cNvPr id="55" name="object 55"/>
            <p:cNvSpPr/>
            <p:nvPr/>
          </p:nvSpPr>
          <p:spPr>
            <a:xfrm>
              <a:off x="1726171" y="4338065"/>
              <a:ext cx="110870" cy="186207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56" name="object 56"/>
            <p:cNvSpPr/>
            <p:nvPr/>
          </p:nvSpPr>
          <p:spPr>
            <a:xfrm>
              <a:off x="1880209" y="4338065"/>
              <a:ext cx="120561" cy="189534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57" name="object 57"/>
            <p:cNvSpPr/>
            <p:nvPr/>
          </p:nvSpPr>
          <p:spPr>
            <a:xfrm>
              <a:off x="2039861" y="4334738"/>
              <a:ext cx="128739" cy="192862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</p:grpSp>
      <p:grpSp>
        <p:nvGrpSpPr>
          <p:cNvPr id="58" name="object 58"/>
          <p:cNvGrpSpPr/>
          <p:nvPr/>
        </p:nvGrpSpPr>
        <p:grpSpPr>
          <a:xfrm>
            <a:off x="1207070" y="2355098"/>
            <a:ext cx="317897" cy="135731"/>
            <a:chOff x="1716722" y="3349472"/>
            <a:chExt cx="452120" cy="193040"/>
          </a:xfrm>
        </p:grpSpPr>
        <p:sp>
          <p:nvSpPr>
            <p:cNvPr id="59" name="object 59"/>
            <p:cNvSpPr/>
            <p:nvPr/>
          </p:nvSpPr>
          <p:spPr>
            <a:xfrm>
              <a:off x="1716722" y="3349472"/>
              <a:ext cx="118275" cy="189534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60" name="object 60"/>
            <p:cNvSpPr/>
            <p:nvPr/>
          </p:nvSpPr>
          <p:spPr>
            <a:xfrm>
              <a:off x="1877402" y="3349472"/>
              <a:ext cx="128739" cy="192849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61" name="object 61"/>
            <p:cNvSpPr/>
            <p:nvPr/>
          </p:nvSpPr>
          <p:spPr>
            <a:xfrm>
              <a:off x="2039861" y="3349472"/>
              <a:ext cx="128739" cy="192849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</p:grpSp>
      <p:sp>
        <p:nvSpPr>
          <p:cNvPr id="62" name="object 62"/>
          <p:cNvSpPr/>
          <p:nvPr/>
        </p:nvSpPr>
        <p:spPr>
          <a:xfrm>
            <a:off x="1207071" y="1662323"/>
            <a:ext cx="83162" cy="133266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125">
              <a:solidFill>
                <a:prstClr val="black"/>
              </a:solidFill>
            </a:endParaRPr>
          </a:p>
        </p:txBody>
      </p:sp>
      <p:grpSp>
        <p:nvGrpSpPr>
          <p:cNvPr id="63" name="object 63"/>
          <p:cNvGrpSpPr/>
          <p:nvPr/>
        </p:nvGrpSpPr>
        <p:grpSpPr>
          <a:xfrm>
            <a:off x="1322023" y="1662323"/>
            <a:ext cx="203150" cy="135731"/>
            <a:chOff x="1880209" y="2364193"/>
            <a:chExt cx="288925" cy="193040"/>
          </a:xfrm>
        </p:grpSpPr>
        <p:sp>
          <p:nvSpPr>
            <p:cNvPr id="64" name="object 64"/>
            <p:cNvSpPr/>
            <p:nvPr/>
          </p:nvSpPr>
          <p:spPr>
            <a:xfrm>
              <a:off x="1880209" y="2367508"/>
              <a:ext cx="120561" cy="189547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65" name="object 65"/>
            <p:cNvSpPr/>
            <p:nvPr/>
          </p:nvSpPr>
          <p:spPr>
            <a:xfrm>
              <a:off x="2039861" y="2364193"/>
              <a:ext cx="128739" cy="192862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</p:grpSp>
      <p:grpSp>
        <p:nvGrpSpPr>
          <p:cNvPr id="66" name="object 66"/>
          <p:cNvGrpSpPr/>
          <p:nvPr/>
        </p:nvGrpSpPr>
        <p:grpSpPr>
          <a:xfrm>
            <a:off x="948288" y="3276784"/>
            <a:ext cx="160288" cy="290215"/>
            <a:chOff x="1348676" y="4660315"/>
            <a:chExt cx="227965" cy="412750"/>
          </a:xfrm>
        </p:grpSpPr>
        <p:sp>
          <p:nvSpPr>
            <p:cNvPr id="67" name="object 67"/>
            <p:cNvSpPr/>
            <p:nvPr/>
          </p:nvSpPr>
          <p:spPr>
            <a:xfrm>
              <a:off x="1348676" y="4909629"/>
              <a:ext cx="227596" cy="163220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68" name="object 68"/>
            <p:cNvSpPr/>
            <p:nvPr/>
          </p:nvSpPr>
          <p:spPr>
            <a:xfrm>
              <a:off x="1403083" y="4746396"/>
              <a:ext cx="139738" cy="135381"/>
            </a:xfrm>
            <a:prstGeom prst="rect">
              <a:avLst/>
            </a:prstGeom>
            <a:blipFill>
              <a:blip r:embed="rId2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69" name="object 69"/>
            <p:cNvSpPr/>
            <p:nvPr/>
          </p:nvSpPr>
          <p:spPr>
            <a:xfrm>
              <a:off x="1348930" y="4660315"/>
              <a:ext cx="227965" cy="57785"/>
            </a:xfrm>
            <a:custGeom>
              <a:avLst/>
              <a:gdLst/>
              <a:ahLst/>
              <a:cxnLst/>
              <a:rect l="l" t="t" r="r" b="b"/>
              <a:pathLst>
                <a:path w="227965" h="57785">
                  <a:moveTo>
                    <a:pt x="113677" y="0"/>
                  </a:moveTo>
                  <a:lnTo>
                    <a:pt x="71861" y="5384"/>
                  </a:lnTo>
                  <a:lnTo>
                    <a:pt x="29152" y="21072"/>
                  </a:lnTo>
                  <a:lnTo>
                    <a:pt x="0" y="37287"/>
                  </a:lnTo>
                  <a:lnTo>
                    <a:pt x="0" y="57213"/>
                  </a:lnTo>
                  <a:lnTo>
                    <a:pt x="14470" y="49498"/>
                  </a:lnTo>
                  <a:lnTo>
                    <a:pt x="28771" y="42814"/>
                  </a:lnTo>
                  <a:lnTo>
                    <a:pt x="71002" y="28898"/>
                  </a:lnTo>
                  <a:lnTo>
                    <a:pt x="113677" y="24269"/>
                  </a:lnTo>
                  <a:lnTo>
                    <a:pt x="128142" y="24791"/>
                  </a:lnTo>
                  <a:lnTo>
                    <a:pt x="170637" y="32435"/>
                  </a:lnTo>
                  <a:lnTo>
                    <a:pt x="213062" y="49498"/>
                  </a:lnTo>
                  <a:lnTo>
                    <a:pt x="227342" y="57213"/>
                  </a:lnTo>
                  <a:lnTo>
                    <a:pt x="227342" y="37287"/>
                  </a:lnTo>
                  <a:lnTo>
                    <a:pt x="184062" y="14662"/>
                  </a:lnTo>
                  <a:lnTo>
                    <a:pt x="141676" y="2424"/>
                  </a:lnTo>
                  <a:lnTo>
                    <a:pt x="127664" y="613"/>
                  </a:lnTo>
                  <a:lnTo>
                    <a:pt x="11367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97879" y="78420"/>
            <a:ext cx="5790456" cy="658298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4219" spc="-11" dirty="0"/>
              <a:t>Bias-Variance</a:t>
            </a:r>
            <a:r>
              <a:rPr sz="4219" spc="-4" dirty="0"/>
              <a:t> </a:t>
            </a:r>
            <a:r>
              <a:rPr sz="4219" spc="-21" dirty="0"/>
              <a:t>Intuition</a:t>
            </a:r>
            <a:endParaRPr sz="4219"/>
          </a:p>
        </p:txBody>
      </p:sp>
      <p:grpSp>
        <p:nvGrpSpPr>
          <p:cNvPr id="3" name="object 3"/>
          <p:cNvGrpSpPr/>
          <p:nvPr/>
        </p:nvGrpSpPr>
        <p:grpSpPr>
          <a:xfrm>
            <a:off x="5097204" y="2165687"/>
            <a:ext cx="3895576" cy="2545854"/>
            <a:chOff x="7249356" y="3080088"/>
            <a:chExt cx="5540375" cy="3620770"/>
          </a:xfrm>
        </p:grpSpPr>
        <p:sp>
          <p:nvSpPr>
            <p:cNvPr id="4" name="object 4"/>
            <p:cNvSpPr/>
            <p:nvPr/>
          </p:nvSpPr>
          <p:spPr>
            <a:xfrm>
              <a:off x="7555539" y="6643400"/>
              <a:ext cx="0" cy="57785"/>
            </a:xfrm>
            <a:custGeom>
              <a:avLst/>
              <a:gdLst/>
              <a:ahLst/>
              <a:cxnLst/>
              <a:rect l="l" t="t" r="r" b="b"/>
              <a:pathLst>
                <a:path h="57784">
                  <a:moveTo>
                    <a:pt x="0" y="0"/>
                  </a:moveTo>
                  <a:lnTo>
                    <a:pt x="0" y="57251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7555539" y="6643400"/>
              <a:ext cx="0" cy="57785"/>
            </a:xfrm>
            <a:custGeom>
              <a:avLst/>
              <a:gdLst/>
              <a:ahLst/>
              <a:cxnLst/>
              <a:rect l="l" t="t" r="r" b="b"/>
              <a:pathLst>
                <a:path h="57784">
                  <a:moveTo>
                    <a:pt x="0" y="0"/>
                  </a:moveTo>
                  <a:lnTo>
                    <a:pt x="0" y="57251"/>
                  </a:lnTo>
                </a:path>
              </a:pathLst>
            </a:custGeom>
            <a:ln w="1308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8551297" y="6643400"/>
              <a:ext cx="0" cy="57785"/>
            </a:xfrm>
            <a:custGeom>
              <a:avLst/>
              <a:gdLst/>
              <a:ahLst/>
              <a:cxnLst/>
              <a:rect l="l" t="t" r="r" b="b"/>
              <a:pathLst>
                <a:path h="57784">
                  <a:moveTo>
                    <a:pt x="0" y="0"/>
                  </a:moveTo>
                  <a:lnTo>
                    <a:pt x="0" y="57251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8551297" y="6643400"/>
              <a:ext cx="0" cy="57785"/>
            </a:xfrm>
            <a:custGeom>
              <a:avLst/>
              <a:gdLst/>
              <a:ahLst/>
              <a:cxnLst/>
              <a:rect l="l" t="t" r="r" b="b"/>
              <a:pathLst>
                <a:path h="57784">
                  <a:moveTo>
                    <a:pt x="0" y="0"/>
                  </a:moveTo>
                  <a:lnTo>
                    <a:pt x="0" y="57251"/>
                  </a:lnTo>
                </a:path>
              </a:pathLst>
            </a:custGeom>
            <a:ln w="1308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8" name="object 8"/>
            <p:cNvSpPr/>
            <p:nvPr/>
          </p:nvSpPr>
          <p:spPr>
            <a:xfrm>
              <a:off x="9547074" y="6643400"/>
              <a:ext cx="0" cy="57785"/>
            </a:xfrm>
            <a:custGeom>
              <a:avLst/>
              <a:gdLst/>
              <a:ahLst/>
              <a:cxnLst/>
              <a:rect l="l" t="t" r="r" b="b"/>
              <a:pathLst>
                <a:path h="57784">
                  <a:moveTo>
                    <a:pt x="0" y="0"/>
                  </a:moveTo>
                  <a:lnTo>
                    <a:pt x="0" y="57251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9547074" y="6643400"/>
              <a:ext cx="0" cy="57785"/>
            </a:xfrm>
            <a:custGeom>
              <a:avLst/>
              <a:gdLst/>
              <a:ahLst/>
              <a:cxnLst/>
              <a:rect l="l" t="t" r="r" b="b"/>
              <a:pathLst>
                <a:path h="57784">
                  <a:moveTo>
                    <a:pt x="0" y="0"/>
                  </a:moveTo>
                  <a:lnTo>
                    <a:pt x="0" y="57251"/>
                  </a:lnTo>
                </a:path>
              </a:pathLst>
            </a:custGeom>
            <a:ln w="1308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10542835" y="6643400"/>
              <a:ext cx="0" cy="57785"/>
            </a:xfrm>
            <a:custGeom>
              <a:avLst/>
              <a:gdLst/>
              <a:ahLst/>
              <a:cxnLst/>
              <a:rect l="l" t="t" r="r" b="b"/>
              <a:pathLst>
                <a:path h="57784">
                  <a:moveTo>
                    <a:pt x="0" y="0"/>
                  </a:moveTo>
                  <a:lnTo>
                    <a:pt x="0" y="57251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10542835" y="6643400"/>
              <a:ext cx="0" cy="57785"/>
            </a:xfrm>
            <a:custGeom>
              <a:avLst/>
              <a:gdLst/>
              <a:ahLst/>
              <a:cxnLst/>
              <a:rect l="l" t="t" r="r" b="b"/>
              <a:pathLst>
                <a:path h="57784">
                  <a:moveTo>
                    <a:pt x="0" y="0"/>
                  </a:moveTo>
                  <a:lnTo>
                    <a:pt x="0" y="57251"/>
                  </a:lnTo>
                </a:path>
              </a:pathLst>
            </a:custGeom>
            <a:ln w="1308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12" name="object 12"/>
            <p:cNvSpPr/>
            <p:nvPr/>
          </p:nvSpPr>
          <p:spPr>
            <a:xfrm>
              <a:off x="11538596" y="6643400"/>
              <a:ext cx="0" cy="57785"/>
            </a:xfrm>
            <a:custGeom>
              <a:avLst/>
              <a:gdLst/>
              <a:ahLst/>
              <a:cxnLst/>
              <a:rect l="l" t="t" r="r" b="b"/>
              <a:pathLst>
                <a:path h="57784">
                  <a:moveTo>
                    <a:pt x="0" y="0"/>
                  </a:moveTo>
                  <a:lnTo>
                    <a:pt x="0" y="57251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11538596" y="6643400"/>
              <a:ext cx="0" cy="57785"/>
            </a:xfrm>
            <a:custGeom>
              <a:avLst/>
              <a:gdLst/>
              <a:ahLst/>
              <a:cxnLst/>
              <a:rect l="l" t="t" r="r" b="b"/>
              <a:pathLst>
                <a:path h="57784">
                  <a:moveTo>
                    <a:pt x="0" y="0"/>
                  </a:moveTo>
                  <a:lnTo>
                    <a:pt x="0" y="57251"/>
                  </a:lnTo>
                </a:path>
              </a:pathLst>
            </a:custGeom>
            <a:ln w="1308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14" name="object 14"/>
            <p:cNvSpPr/>
            <p:nvPr/>
          </p:nvSpPr>
          <p:spPr>
            <a:xfrm>
              <a:off x="12534358" y="6643400"/>
              <a:ext cx="0" cy="57785"/>
            </a:xfrm>
            <a:custGeom>
              <a:avLst/>
              <a:gdLst/>
              <a:ahLst/>
              <a:cxnLst/>
              <a:rect l="l" t="t" r="r" b="b"/>
              <a:pathLst>
                <a:path h="57784">
                  <a:moveTo>
                    <a:pt x="0" y="0"/>
                  </a:moveTo>
                  <a:lnTo>
                    <a:pt x="0" y="57251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15" name="object 15"/>
            <p:cNvSpPr/>
            <p:nvPr/>
          </p:nvSpPr>
          <p:spPr>
            <a:xfrm>
              <a:off x="12534358" y="6643400"/>
              <a:ext cx="0" cy="57785"/>
            </a:xfrm>
            <a:custGeom>
              <a:avLst/>
              <a:gdLst/>
              <a:ahLst/>
              <a:cxnLst/>
              <a:rect l="l" t="t" r="r" b="b"/>
              <a:pathLst>
                <a:path h="57784">
                  <a:moveTo>
                    <a:pt x="0" y="0"/>
                  </a:moveTo>
                  <a:lnTo>
                    <a:pt x="0" y="57251"/>
                  </a:lnTo>
                </a:path>
              </a:pathLst>
            </a:custGeom>
            <a:ln w="1308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16" name="object 16"/>
            <p:cNvSpPr/>
            <p:nvPr/>
          </p:nvSpPr>
          <p:spPr>
            <a:xfrm>
              <a:off x="7249356" y="6481729"/>
              <a:ext cx="57785" cy="0"/>
            </a:xfrm>
            <a:custGeom>
              <a:avLst/>
              <a:gdLst/>
              <a:ahLst/>
              <a:cxnLst/>
              <a:rect l="l" t="t" r="r" b="b"/>
              <a:pathLst>
                <a:path w="57784">
                  <a:moveTo>
                    <a:pt x="57251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17" name="object 17"/>
            <p:cNvSpPr/>
            <p:nvPr/>
          </p:nvSpPr>
          <p:spPr>
            <a:xfrm>
              <a:off x="7249356" y="6481729"/>
              <a:ext cx="57785" cy="0"/>
            </a:xfrm>
            <a:custGeom>
              <a:avLst/>
              <a:gdLst/>
              <a:ahLst/>
              <a:cxnLst/>
              <a:rect l="l" t="t" r="r" b="b"/>
              <a:pathLst>
                <a:path w="57784">
                  <a:moveTo>
                    <a:pt x="57251" y="0"/>
                  </a:moveTo>
                  <a:lnTo>
                    <a:pt x="0" y="0"/>
                  </a:lnTo>
                </a:path>
              </a:pathLst>
            </a:custGeom>
            <a:ln w="1308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18" name="object 18"/>
            <p:cNvSpPr/>
            <p:nvPr/>
          </p:nvSpPr>
          <p:spPr>
            <a:xfrm>
              <a:off x="7249356" y="5763189"/>
              <a:ext cx="57785" cy="0"/>
            </a:xfrm>
            <a:custGeom>
              <a:avLst/>
              <a:gdLst/>
              <a:ahLst/>
              <a:cxnLst/>
              <a:rect l="l" t="t" r="r" b="b"/>
              <a:pathLst>
                <a:path w="57784">
                  <a:moveTo>
                    <a:pt x="57251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19" name="object 19"/>
            <p:cNvSpPr/>
            <p:nvPr/>
          </p:nvSpPr>
          <p:spPr>
            <a:xfrm>
              <a:off x="7249356" y="5763189"/>
              <a:ext cx="57785" cy="0"/>
            </a:xfrm>
            <a:custGeom>
              <a:avLst/>
              <a:gdLst/>
              <a:ahLst/>
              <a:cxnLst/>
              <a:rect l="l" t="t" r="r" b="b"/>
              <a:pathLst>
                <a:path w="57784">
                  <a:moveTo>
                    <a:pt x="57251" y="0"/>
                  </a:moveTo>
                  <a:lnTo>
                    <a:pt x="0" y="0"/>
                  </a:lnTo>
                </a:path>
              </a:pathLst>
            </a:custGeom>
            <a:ln w="1308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20" name="object 20"/>
            <p:cNvSpPr/>
            <p:nvPr/>
          </p:nvSpPr>
          <p:spPr>
            <a:xfrm>
              <a:off x="7249356" y="5044653"/>
              <a:ext cx="57785" cy="0"/>
            </a:xfrm>
            <a:custGeom>
              <a:avLst/>
              <a:gdLst/>
              <a:ahLst/>
              <a:cxnLst/>
              <a:rect l="l" t="t" r="r" b="b"/>
              <a:pathLst>
                <a:path w="57784">
                  <a:moveTo>
                    <a:pt x="57251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7249356" y="5044653"/>
              <a:ext cx="57785" cy="0"/>
            </a:xfrm>
            <a:custGeom>
              <a:avLst/>
              <a:gdLst/>
              <a:ahLst/>
              <a:cxnLst/>
              <a:rect l="l" t="t" r="r" b="b"/>
              <a:pathLst>
                <a:path w="57784">
                  <a:moveTo>
                    <a:pt x="57251" y="0"/>
                  </a:moveTo>
                  <a:lnTo>
                    <a:pt x="0" y="0"/>
                  </a:lnTo>
                </a:path>
              </a:pathLst>
            </a:custGeom>
            <a:ln w="1308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22" name="object 22"/>
            <p:cNvSpPr/>
            <p:nvPr/>
          </p:nvSpPr>
          <p:spPr>
            <a:xfrm>
              <a:off x="7249356" y="4326118"/>
              <a:ext cx="57785" cy="0"/>
            </a:xfrm>
            <a:custGeom>
              <a:avLst/>
              <a:gdLst/>
              <a:ahLst/>
              <a:cxnLst/>
              <a:rect l="l" t="t" r="r" b="b"/>
              <a:pathLst>
                <a:path w="57784">
                  <a:moveTo>
                    <a:pt x="57251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23" name="object 23"/>
            <p:cNvSpPr/>
            <p:nvPr/>
          </p:nvSpPr>
          <p:spPr>
            <a:xfrm>
              <a:off x="7249356" y="4326118"/>
              <a:ext cx="57785" cy="0"/>
            </a:xfrm>
            <a:custGeom>
              <a:avLst/>
              <a:gdLst/>
              <a:ahLst/>
              <a:cxnLst/>
              <a:rect l="l" t="t" r="r" b="b"/>
              <a:pathLst>
                <a:path w="57784">
                  <a:moveTo>
                    <a:pt x="57251" y="0"/>
                  </a:moveTo>
                  <a:lnTo>
                    <a:pt x="0" y="0"/>
                  </a:lnTo>
                </a:path>
              </a:pathLst>
            </a:custGeom>
            <a:ln w="1308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24" name="object 24"/>
            <p:cNvSpPr/>
            <p:nvPr/>
          </p:nvSpPr>
          <p:spPr>
            <a:xfrm>
              <a:off x="7249356" y="3607567"/>
              <a:ext cx="57785" cy="0"/>
            </a:xfrm>
            <a:custGeom>
              <a:avLst/>
              <a:gdLst/>
              <a:ahLst/>
              <a:cxnLst/>
              <a:rect l="l" t="t" r="r" b="b"/>
              <a:pathLst>
                <a:path w="57784">
                  <a:moveTo>
                    <a:pt x="57251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25" name="object 25"/>
            <p:cNvSpPr/>
            <p:nvPr/>
          </p:nvSpPr>
          <p:spPr>
            <a:xfrm>
              <a:off x="7249356" y="3607567"/>
              <a:ext cx="57785" cy="0"/>
            </a:xfrm>
            <a:custGeom>
              <a:avLst/>
              <a:gdLst/>
              <a:ahLst/>
              <a:cxnLst/>
              <a:rect l="l" t="t" r="r" b="b"/>
              <a:pathLst>
                <a:path w="57784">
                  <a:moveTo>
                    <a:pt x="57251" y="0"/>
                  </a:moveTo>
                  <a:lnTo>
                    <a:pt x="0" y="0"/>
                  </a:lnTo>
                </a:path>
              </a:pathLst>
            </a:custGeom>
            <a:ln w="1308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26" name="object 26"/>
            <p:cNvSpPr/>
            <p:nvPr/>
          </p:nvSpPr>
          <p:spPr>
            <a:xfrm>
              <a:off x="7306607" y="3086631"/>
              <a:ext cx="5476875" cy="3557270"/>
            </a:xfrm>
            <a:custGeom>
              <a:avLst/>
              <a:gdLst/>
              <a:ahLst/>
              <a:cxnLst/>
              <a:rect l="l" t="t" r="r" b="b"/>
              <a:pathLst>
                <a:path w="5476875" h="3557270">
                  <a:moveTo>
                    <a:pt x="0" y="3556768"/>
                  </a:moveTo>
                  <a:lnTo>
                    <a:pt x="0" y="0"/>
                  </a:lnTo>
                </a:path>
                <a:path w="5476875" h="3557270">
                  <a:moveTo>
                    <a:pt x="5476481" y="3556768"/>
                  </a:moveTo>
                  <a:lnTo>
                    <a:pt x="5476481" y="0"/>
                  </a:lnTo>
                </a:path>
                <a:path w="5476875" h="3557270">
                  <a:moveTo>
                    <a:pt x="0" y="3556768"/>
                  </a:moveTo>
                  <a:lnTo>
                    <a:pt x="5476481" y="3556768"/>
                  </a:lnTo>
                </a:path>
                <a:path w="5476875" h="3557270">
                  <a:moveTo>
                    <a:pt x="0" y="0"/>
                  </a:moveTo>
                  <a:lnTo>
                    <a:pt x="5476481" y="0"/>
                  </a:lnTo>
                </a:path>
              </a:pathLst>
            </a:custGeom>
            <a:ln w="1308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27" name="object 27"/>
            <p:cNvSpPr/>
            <p:nvPr/>
          </p:nvSpPr>
          <p:spPr>
            <a:xfrm>
              <a:off x="7522824" y="3215593"/>
              <a:ext cx="5044052" cy="332334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28" name="object 28"/>
            <p:cNvSpPr/>
            <p:nvPr/>
          </p:nvSpPr>
          <p:spPr>
            <a:xfrm>
              <a:off x="10542623" y="3160239"/>
              <a:ext cx="2166858" cy="10254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</p:grpSp>
      <p:grpSp>
        <p:nvGrpSpPr>
          <p:cNvPr id="29" name="object 29"/>
          <p:cNvGrpSpPr/>
          <p:nvPr/>
        </p:nvGrpSpPr>
        <p:grpSpPr>
          <a:xfrm>
            <a:off x="5203373" y="4755148"/>
            <a:ext cx="220563" cy="85725"/>
            <a:chOff x="7400353" y="6762877"/>
            <a:chExt cx="313690" cy="121920"/>
          </a:xfrm>
        </p:grpSpPr>
        <p:sp>
          <p:nvSpPr>
            <p:cNvPr id="30" name="object 30"/>
            <p:cNvSpPr/>
            <p:nvPr/>
          </p:nvSpPr>
          <p:spPr>
            <a:xfrm>
              <a:off x="7538059" y="6762877"/>
              <a:ext cx="70993" cy="11924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31" name="object 31"/>
            <p:cNvSpPr/>
            <p:nvPr/>
          </p:nvSpPr>
          <p:spPr>
            <a:xfrm>
              <a:off x="7636700" y="6762877"/>
              <a:ext cx="77203" cy="121373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32" name="object 32"/>
            <p:cNvSpPr/>
            <p:nvPr/>
          </p:nvSpPr>
          <p:spPr>
            <a:xfrm>
              <a:off x="7400353" y="6824053"/>
              <a:ext cx="102870" cy="13970"/>
            </a:xfrm>
            <a:custGeom>
              <a:avLst/>
              <a:gdLst/>
              <a:ahLst/>
              <a:cxnLst/>
              <a:rect l="l" t="t" r="r" b="b"/>
              <a:pathLst>
                <a:path w="102870" h="13970">
                  <a:moveTo>
                    <a:pt x="102400" y="0"/>
                  </a:moveTo>
                  <a:lnTo>
                    <a:pt x="0" y="0"/>
                  </a:lnTo>
                  <a:lnTo>
                    <a:pt x="0" y="13576"/>
                  </a:lnTo>
                  <a:lnTo>
                    <a:pt x="102400" y="13576"/>
                  </a:lnTo>
                  <a:lnTo>
                    <a:pt x="1024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</p:grpSp>
      <p:grpSp>
        <p:nvGrpSpPr>
          <p:cNvPr id="33" name="object 33"/>
          <p:cNvGrpSpPr/>
          <p:nvPr/>
        </p:nvGrpSpPr>
        <p:grpSpPr>
          <a:xfrm>
            <a:off x="5903514" y="4753648"/>
            <a:ext cx="223242" cy="87064"/>
            <a:chOff x="8396109" y="6760743"/>
            <a:chExt cx="317500" cy="123825"/>
          </a:xfrm>
        </p:grpSpPr>
        <p:sp>
          <p:nvSpPr>
            <p:cNvPr id="34" name="object 34"/>
            <p:cNvSpPr/>
            <p:nvPr/>
          </p:nvSpPr>
          <p:spPr>
            <a:xfrm>
              <a:off x="8533828" y="6762876"/>
              <a:ext cx="70992" cy="11924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35" name="object 35"/>
            <p:cNvSpPr/>
            <p:nvPr/>
          </p:nvSpPr>
          <p:spPr>
            <a:xfrm>
              <a:off x="8630666" y="6760743"/>
              <a:ext cx="82435" cy="123507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36" name="object 36"/>
            <p:cNvSpPr/>
            <p:nvPr/>
          </p:nvSpPr>
          <p:spPr>
            <a:xfrm>
              <a:off x="8396109" y="6824052"/>
              <a:ext cx="102870" cy="13970"/>
            </a:xfrm>
            <a:custGeom>
              <a:avLst/>
              <a:gdLst/>
              <a:ahLst/>
              <a:cxnLst/>
              <a:rect l="l" t="t" r="r" b="b"/>
              <a:pathLst>
                <a:path w="102870" h="13970">
                  <a:moveTo>
                    <a:pt x="102400" y="0"/>
                  </a:moveTo>
                  <a:lnTo>
                    <a:pt x="0" y="0"/>
                  </a:lnTo>
                  <a:lnTo>
                    <a:pt x="0" y="13576"/>
                  </a:lnTo>
                  <a:lnTo>
                    <a:pt x="102400" y="13576"/>
                  </a:lnTo>
                  <a:lnTo>
                    <a:pt x="1024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</p:grpSp>
      <p:grpSp>
        <p:nvGrpSpPr>
          <p:cNvPr id="37" name="object 37"/>
          <p:cNvGrpSpPr/>
          <p:nvPr/>
        </p:nvGrpSpPr>
        <p:grpSpPr>
          <a:xfrm>
            <a:off x="6640231" y="4755148"/>
            <a:ext cx="147340" cy="85725"/>
            <a:chOff x="9443884" y="6762877"/>
            <a:chExt cx="209550" cy="121920"/>
          </a:xfrm>
        </p:grpSpPr>
        <p:sp>
          <p:nvSpPr>
            <p:cNvPr id="38" name="object 38"/>
            <p:cNvSpPr/>
            <p:nvPr/>
          </p:nvSpPr>
          <p:spPr>
            <a:xfrm>
              <a:off x="9576206" y="6762877"/>
              <a:ext cx="77203" cy="121373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39" name="object 39"/>
            <p:cNvSpPr/>
            <p:nvPr/>
          </p:nvSpPr>
          <p:spPr>
            <a:xfrm>
              <a:off x="9443884" y="6824053"/>
              <a:ext cx="102870" cy="13970"/>
            </a:xfrm>
            <a:custGeom>
              <a:avLst/>
              <a:gdLst/>
              <a:ahLst/>
              <a:cxnLst/>
              <a:rect l="l" t="t" r="r" b="b"/>
              <a:pathLst>
                <a:path w="102870" h="13970">
                  <a:moveTo>
                    <a:pt x="102400" y="0"/>
                  </a:moveTo>
                  <a:lnTo>
                    <a:pt x="0" y="0"/>
                  </a:lnTo>
                  <a:lnTo>
                    <a:pt x="0" y="13576"/>
                  </a:lnTo>
                  <a:lnTo>
                    <a:pt x="102400" y="13576"/>
                  </a:lnTo>
                  <a:lnTo>
                    <a:pt x="1024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</p:grpSp>
      <p:sp>
        <p:nvSpPr>
          <p:cNvPr id="40" name="object 40"/>
          <p:cNvSpPr/>
          <p:nvPr/>
        </p:nvSpPr>
        <p:spPr>
          <a:xfrm>
            <a:off x="7383941" y="4753648"/>
            <a:ext cx="57962" cy="8684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125">
              <a:solidFill>
                <a:prstClr val="black"/>
              </a:solidFill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8085350" y="4755148"/>
            <a:ext cx="54283" cy="8534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125">
              <a:solidFill>
                <a:prstClr val="black"/>
              </a:solidFill>
            </a:endParaRPr>
          </a:p>
        </p:txBody>
      </p:sp>
      <p:grpSp>
        <p:nvGrpSpPr>
          <p:cNvPr id="42" name="object 42"/>
          <p:cNvGrpSpPr/>
          <p:nvPr/>
        </p:nvGrpSpPr>
        <p:grpSpPr>
          <a:xfrm>
            <a:off x="8752719" y="4753648"/>
            <a:ext cx="126355" cy="87064"/>
            <a:chOff x="12448311" y="6760743"/>
            <a:chExt cx="179705" cy="123825"/>
          </a:xfrm>
        </p:grpSpPr>
        <p:sp>
          <p:nvSpPr>
            <p:cNvPr id="43" name="object 43"/>
            <p:cNvSpPr/>
            <p:nvPr/>
          </p:nvSpPr>
          <p:spPr>
            <a:xfrm>
              <a:off x="12448311" y="6762876"/>
              <a:ext cx="70993" cy="11924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44" name="object 44"/>
            <p:cNvSpPr/>
            <p:nvPr/>
          </p:nvSpPr>
          <p:spPr>
            <a:xfrm>
              <a:off x="12545148" y="6760743"/>
              <a:ext cx="82435" cy="123507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</p:grpSp>
      <p:sp>
        <p:nvSpPr>
          <p:cNvPr id="45" name="object 45"/>
          <p:cNvSpPr/>
          <p:nvPr/>
        </p:nvSpPr>
        <p:spPr>
          <a:xfrm>
            <a:off x="7032057" y="4933322"/>
            <a:ext cx="60954" cy="6290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125">
              <a:solidFill>
                <a:prstClr val="black"/>
              </a:solidFill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4991400" y="4515796"/>
            <a:ext cx="57962" cy="8683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125">
              <a:solidFill>
                <a:prstClr val="black"/>
              </a:solidFill>
            </a:endParaRPr>
          </a:p>
        </p:txBody>
      </p:sp>
      <p:grpSp>
        <p:nvGrpSpPr>
          <p:cNvPr id="47" name="object 47"/>
          <p:cNvGrpSpPr/>
          <p:nvPr/>
        </p:nvGrpSpPr>
        <p:grpSpPr>
          <a:xfrm>
            <a:off x="4919516" y="4010573"/>
            <a:ext cx="129927" cy="87064"/>
            <a:chOff x="6996645" y="5703925"/>
            <a:chExt cx="184785" cy="123825"/>
          </a:xfrm>
        </p:grpSpPr>
        <p:sp>
          <p:nvSpPr>
            <p:cNvPr id="48" name="object 48"/>
            <p:cNvSpPr/>
            <p:nvPr/>
          </p:nvSpPr>
          <p:spPr>
            <a:xfrm>
              <a:off x="6996645" y="5706059"/>
              <a:ext cx="77215" cy="121373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49" name="object 49"/>
            <p:cNvSpPr/>
            <p:nvPr/>
          </p:nvSpPr>
          <p:spPr>
            <a:xfrm>
              <a:off x="7098880" y="5703925"/>
              <a:ext cx="82448" cy="123507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</p:grpSp>
      <p:grpSp>
        <p:nvGrpSpPr>
          <p:cNvPr id="50" name="object 50"/>
          <p:cNvGrpSpPr/>
          <p:nvPr/>
        </p:nvGrpSpPr>
        <p:grpSpPr>
          <a:xfrm>
            <a:off x="4850177" y="3505358"/>
            <a:ext cx="199579" cy="87064"/>
            <a:chOff x="6898030" y="4985397"/>
            <a:chExt cx="283845" cy="123825"/>
          </a:xfrm>
        </p:grpSpPr>
        <p:sp>
          <p:nvSpPr>
            <p:cNvPr id="51" name="object 51"/>
            <p:cNvSpPr/>
            <p:nvPr/>
          </p:nvSpPr>
          <p:spPr>
            <a:xfrm>
              <a:off x="6898030" y="4987518"/>
              <a:ext cx="70992" cy="11924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52" name="object 52"/>
            <p:cNvSpPr/>
            <p:nvPr/>
          </p:nvSpPr>
          <p:spPr>
            <a:xfrm>
              <a:off x="6994867" y="4985397"/>
              <a:ext cx="82435" cy="123494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53" name="object 53"/>
            <p:cNvSpPr/>
            <p:nvPr/>
          </p:nvSpPr>
          <p:spPr>
            <a:xfrm>
              <a:off x="7098893" y="4985397"/>
              <a:ext cx="82448" cy="123494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</p:grpSp>
      <p:grpSp>
        <p:nvGrpSpPr>
          <p:cNvPr id="54" name="object 54"/>
          <p:cNvGrpSpPr/>
          <p:nvPr/>
        </p:nvGrpSpPr>
        <p:grpSpPr>
          <a:xfrm>
            <a:off x="4850177" y="3000134"/>
            <a:ext cx="199579" cy="87064"/>
            <a:chOff x="6898030" y="4266856"/>
            <a:chExt cx="283845" cy="123825"/>
          </a:xfrm>
        </p:grpSpPr>
        <p:sp>
          <p:nvSpPr>
            <p:cNvPr id="55" name="object 55"/>
            <p:cNvSpPr/>
            <p:nvPr/>
          </p:nvSpPr>
          <p:spPr>
            <a:xfrm>
              <a:off x="6898030" y="4268977"/>
              <a:ext cx="70992" cy="119252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56" name="object 56"/>
            <p:cNvSpPr/>
            <p:nvPr/>
          </p:nvSpPr>
          <p:spPr>
            <a:xfrm>
              <a:off x="6996658" y="4268977"/>
              <a:ext cx="77216" cy="121373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57" name="object 57"/>
            <p:cNvSpPr/>
            <p:nvPr/>
          </p:nvSpPr>
          <p:spPr>
            <a:xfrm>
              <a:off x="7098893" y="4266856"/>
              <a:ext cx="82448" cy="123494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</p:grpSp>
      <p:grpSp>
        <p:nvGrpSpPr>
          <p:cNvPr id="58" name="object 58"/>
          <p:cNvGrpSpPr/>
          <p:nvPr/>
        </p:nvGrpSpPr>
        <p:grpSpPr>
          <a:xfrm>
            <a:off x="4845918" y="2494910"/>
            <a:ext cx="203597" cy="87064"/>
            <a:chOff x="6891972" y="3548316"/>
            <a:chExt cx="289560" cy="123825"/>
          </a:xfrm>
        </p:grpSpPr>
        <p:sp>
          <p:nvSpPr>
            <p:cNvPr id="59" name="object 59"/>
            <p:cNvSpPr/>
            <p:nvPr/>
          </p:nvSpPr>
          <p:spPr>
            <a:xfrm>
              <a:off x="6891972" y="3548316"/>
              <a:ext cx="75742" cy="121373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60" name="object 60"/>
            <p:cNvSpPr/>
            <p:nvPr/>
          </p:nvSpPr>
          <p:spPr>
            <a:xfrm>
              <a:off x="6994867" y="3548316"/>
              <a:ext cx="82435" cy="123494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61" name="object 61"/>
            <p:cNvSpPr/>
            <p:nvPr/>
          </p:nvSpPr>
          <p:spPr>
            <a:xfrm>
              <a:off x="7098893" y="3548316"/>
              <a:ext cx="82448" cy="123494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</p:grpSp>
      <p:grpSp>
        <p:nvGrpSpPr>
          <p:cNvPr id="62" name="object 62"/>
          <p:cNvGrpSpPr/>
          <p:nvPr/>
        </p:nvGrpSpPr>
        <p:grpSpPr>
          <a:xfrm>
            <a:off x="591127" y="2173528"/>
            <a:ext cx="3871466" cy="2530227"/>
            <a:chOff x="840713" y="3091240"/>
            <a:chExt cx="5506085" cy="3598545"/>
          </a:xfrm>
        </p:grpSpPr>
        <p:sp>
          <p:nvSpPr>
            <p:cNvPr id="63" name="object 63"/>
            <p:cNvSpPr/>
            <p:nvPr/>
          </p:nvSpPr>
          <p:spPr>
            <a:xfrm>
              <a:off x="1099973" y="3201517"/>
              <a:ext cx="5048451" cy="3327120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64" name="object 64"/>
            <p:cNvSpPr/>
            <p:nvPr/>
          </p:nvSpPr>
          <p:spPr>
            <a:xfrm>
              <a:off x="1144996" y="6632448"/>
              <a:ext cx="0" cy="57150"/>
            </a:xfrm>
            <a:custGeom>
              <a:avLst/>
              <a:gdLst/>
              <a:ahLst/>
              <a:cxnLst/>
              <a:rect l="l" t="t" r="r" b="b"/>
              <a:pathLst>
                <a:path h="57150">
                  <a:moveTo>
                    <a:pt x="0" y="0"/>
                  </a:moveTo>
                  <a:lnTo>
                    <a:pt x="0" y="56895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65" name="object 65"/>
            <p:cNvSpPr/>
            <p:nvPr/>
          </p:nvSpPr>
          <p:spPr>
            <a:xfrm>
              <a:off x="1144996" y="6632448"/>
              <a:ext cx="0" cy="57150"/>
            </a:xfrm>
            <a:custGeom>
              <a:avLst/>
              <a:gdLst/>
              <a:ahLst/>
              <a:cxnLst/>
              <a:rect l="l" t="t" r="r" b="b"/>
              <a:pathLst>
                <a:path h="57150">
                  <a:moveTo>
                    <a:pt x="0" y="0"/>
                  </a:moveTo>
                  <a:lnTo>
                    <a:pt x="0" y="56895"/>
                  </a:lnTo>
                </a:path>
              </a:pathLst>
            </a:custGeom>
            <a:ln w="1300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66" name="object 66"/>
            <p:cNvSpPr/>
            <p:nvPr/>
          </p:nvSpPr>
          <p:spPr>
            <a:xfrm>
              <a:off x="2134577" y="6632448"/>
              <a:ext cx="0" cy="57150"/>
            </a:xfrm>
            <a:custGeom>
              <a:avLst/>
              <a:gdLst/>
              <a:ahLst/>
              <a:cxnLst/>
              <a:rect l="l" t="t" r="r" b="b"/>
              <a:pathLst>
                <a:path h="57150">
                  <a:moveTo>
                    <a:pt x="0" y="0"/>
                  </a:moveTo>
                  <a:lnTo>
                    <a:pt x="0" y="56895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67" name="object 67"/>
            <p:cNvSpPr/>
            <p:nvPr/>
          </p:nvSpPr>
          <p:spPr>
            <a:xfrm>
              <a:off x="2134577" y="6632448"/>
              <a:ext cx="0" cy="57150"/>
            </a:xfrm>
            <a:custGeom>
              <a:avLst/>
              <a:gdLst/>
              <a:ahLst/>
              <a:cxnLst/>
              <a:rect l="l" t="t" r="r" b="b"/>
              <a:pathLst>
                <a:path h="57150">
                  <a:moveTo>
                    <a:pt x="0" y="0"/>
                  </a:moveTo>
                  <a:lnTo>
                    <a:pt x="0" y="56895"/>
                  </a:lnTo>
                </a:path>
              </a:pathLst>
            </a:custGeom>
            <a:ln w="1300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68" name="object 68"/>
            <p:cNvSpPr/>
            <p:nvPr/>
          </p:nvSpPr>
          <p:spPr>
            <a:xfrm>
              <a:off x="3124177" y="6632448"/>
              <a:ext cx="0" cy="57150"/>
            </a:xfrm>
            <a:custGeom>
              <a:avLst/>
              <a:gdLst/>
              <a:ahLst/>
              <a:cxnLst/>
              <a:rect l="l" t="t" r="r" b="b"/>
              <a:pathLst>
                <a:path h="57150">
                  <a:moveTo>
                    <a:pt x="0" y="0"/>
                  </a:moveTo>
                  <a:lnTo>
                    <a:pt x="0" y="56895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69" name="object 69"/>
            <p:cNvSpPr/>
            <p:nvPr/>
          </p:nvSpPr>
          <p:spPr>
            <a:xfrm>
              <a:off x="3124177" y="6632448"/>
              <a:ext cx="0" cy="57150"/>
            </a:xfrm>
            <a:custGeom>
              <a:avLst/>
              <a:gdLst/>
              <a:ahLst/>
              <a:cxnLst/>
              <a:rect l="l" t="t" r="r" b="b"/>
              <a:pathLst>
                <a:path h="57150">
                  <a:moveTo>
                    <a:pt x="0" y="0"/>
                  </a:moveTo>
                  <a:lnTo>
                    <a:pt x="0" y="56895"/>
                  </a:lnTo>
                </a:path>
              </a:pathLst>
            </a:custGeom>
            <a:ln w="1300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70" name="object 70"/>
            <p:cNvSpPr/>
            <p:nvPr/>
          </p:nvSpPr>
          <p:spPr>
            <a:xfrm>
              <a:off x="4113761" y="6632448"/>
              <a:ext cx="0" cy="57150"/>
            </a:xfrm>
            <a:custGeom>
              <a:avLst/>
              <a:gdLst/>
              <a:ahLst/>
              <a:cxnLst/>
              <a:rect l="l" t="t" r="r" b="b"/>
              <a:pathLst>
                <a:path h="57150">
                  <a:moveTo>
                    <a:pt x="0" y="0"/>
                  </a:moveTo>
                  <a:lnTo>
                    <a:pt x="0" y="56895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71" name="object 71"/>
            <p:cNvSpPr/>
            <p:nvPr/>
          </p:nvSpPr>
          <p:spPr>
            <a:xfrm>
              <a:off x="4113761" y="6632448"/>
              <a:ext cx="0" cy="57150"/>
            </a:xfrm>
            <a:custGeom>
              <a:avLst/>
              <a:gdLst/>
              <a:ahLst/>
              <a:cxnLst/>
              <a:rect l="l" t="t" r="r" b="b"/>
              <a:pathLst>
                <a:path h="57150">
                  <a:moveTo>
                    <a:pt x="0" y="0"/>
                  </a:moveTo>
                  <a:lnTo>
                    <a:pt x="0" y="56895"/>
                  </a:lnTo>
                </a:path>
              </a:pathLst>
            </a:custGeom>
            <a:ln w="1300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72" name="object 72"/>
            <p:cNvSpPr/>
            <p:nvPr/>
          </p:nvSpPr>
          <p:spPr>
            <a:xfrm>
              <a:off x="5103345" y="6632448"/>
              <a:ext cx="0" cy="57150"/>
            </a:xfrm>
            <a:custGeom>
              <a:avLst/>
              <a:gdLst/>
              <a:ahLst/>
              <a:cxnLst/>
              <a:rect l="l" t="t" r="r" b="b"/>
              <a:pathLst>
                <a:path h="57150">
                  <a:moveTo>
                    <a:pt x="0" y="0"/>
                  </a:moveTo>
                  <a:lnTo>
                    <a:pt x="0" y="56895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73" name="object 73"/>
            <p:cNvSpPr/>
            <p:nvPr/>
          </p:nvSpPr>
          <p:spPr>
            <a:xfrm>
              <a:off x="5103345" y="6632448"/>
              <a:ext cx="0" cy="57150"/>
            </a:xfrm>
            <a:custGeom>
              <a:avLst/>
              <a:gdLst/>
              <a:ahLst/>
              <a:cxnLst/>
              <a:rect l="l" t="t" r="r" b="b"/>
              <a:pathLst>
                <a:path h="57150">
                  <a:moveTo>
                    <a:pt x="0" y="0"/>
                  </a:moveTo>
                  <a:lnTo>
                    <a:pt x="0" y="56895"/>
                  </a:lnTo>
                </a:path>
              </a:pathLst>
            </a:custGeom>
            <a:ln w="1300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74" name="object 74"/>
            <p:cNvSpPr/>
            <p:nvPr/>
          </p:nvSpPr>
          <p:spPr>
            <a:xfrm>
              <a:off x="6092929" y="6632448"/>
              <a:ext cx="0" cy="57150"/>
            </a:xfrm>
            <a:custGeom>
              <a:avLst/>
              <a:gdLst/>
              <a:ahLst/>
              <a:cxnLst/>
              <a:rect l="l" t="t" r="r" b="b"/>
              <a:pathLst>
                <a:path h="57150">
                  <a:moveTo>
                    <a:pt x="0" y="0"/>
                  </a:moveTo>
                  <a:lnTo>
                    <a:pt x="0" y="56895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75" name="object 75"/>
            <p:cNvSpPr/>
            <p:nvPr/>
          </p:nvSpPr>
          <p:spPr>
            <a:xfrm>
              <a:off x="6092929" y="6632448"/>
              <a:ext cx="0" cy="57150"/>
            </a:xfrm>
            <a:custGeom>
              <a:avLst/>
              <a:gdLst/>
              <a:ahLst/>
              <a:cxnLst/>
              <a:rect l="l" t="t" r="r" b="b"/>
              <a:pathLst>
                <a:path h="57150">
                  <a:moveTo>
                    <a:pt x="0" y="0"/>
                  </a:moveTo>
                  <a:lnTo>
                    <a:pt x="0" y="56895"/>
                  </a:lnTo>
                </a:path>
              </a:pathLst>
            </a:custGeom>
            <a:ln w="1300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76" name="object 76"/>
            <p:cNvSpPr/>
            <p:nvPr/>
          </p:nvSpPr>
          <p:spPr>
            <a:xfrm>
              <a:off x="840713" y="6471779"/>
              <a:ext cx="57150" cy="0"/>
            </a:xfrm>
            <a:custGeom>
              <a:avLst/>
              <a:gdLst/>
              <a:ahLst/>
              <a:cxnLst/>
              <a:rect l="l" t="t" r="r" b="b"/>
              <a:pathLst>
                <a:path w="57150">
                  <a:moveTo>
                    <a:pt x="56895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77" name="object 77"/>
            <p:cNvSpPr/>
            <p:nvPr/>
          </p:nvSpPr>
          <p:spPr>
            <a:xfrm>
              <a:off x="840713" y="6471779"/>
              <a:ext cx="57150" cy="0"/>
            </a:xfrm>
            <a:custGeom>
              <a:avLst/>
              <a:gdLst/>
              <a:ahLst/>
              <a:cxnLst/>
              <a:rect l="l" t="t" r="r" b="b"/>
              <a:pathLst>
                <a:path w="57150">
                  <a:moveTo>
                    <a:pt x="56895" y="0"/>
                  </a:moveTo>
                  <a:lnTo>
                    <a:pt x="0" y="0"/>
                  </a:lnTo>
                </a:path>
              </a:pathLst>
            </a:custGeom>
            <a:ln w="1300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78" name="object 78"/>
            <p:cNvSpPr/>
            <p:nvPr/>
          </p:nvSpPr>
          <p:spPr>
            <a:xfrm>
              <a:off x="840713" y="5844766"/>
              <a:ext cx="57150" cy="0"/>
            </a:xfrm>
            <a:custGeom>
              <a:avLst/>
              <a:gdLst/>
              <a:ahLst/>
              <a:cxnLst/>
              <a:rect l="l" t="t" r="r" b="b"/>
              <a:pathLst>
                <a:path w="57150">
                  <a:moveTo>
                    <a:pt x="56895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79" name="object 79"/>
            <p:cNvSpPr/>
            <p:nvPr/>
          </p:nvSpPr>
          <p:spPr>
            <a:xfrm>
              <a:off x="840713" y="5844766"/>
              <a:ext cx="57150" cy="0"/>
            </a:xfrm>
            <a:custGeom>
              <a:avLst/>
              <a:gdLst/>
              <a:ahLst/>
              <a:cxnLst/>
              <a:rect l="l" t="t" r="r" b="b"/>
              <a:pathLst>
                <a:path w="57150">
                  <a:moveTo>
                    <a:pt x="56895" y="0"/>
                  </a:moveTo>
                  <a:lnTo>
                    <a:pt x="0" y="0"/>
                  </a:lnTo>
                </a:path>
              </a:pathLst>
            </a:custGeom>
            <a:ln w="1300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80" name="object 80"/>
            <p:cNvSpPr/>
            <p:nvPr/>
          </p:nvSpPr>
          <p:spPr>
            <a:xfrm>
              <a:off x="840713" y="5217753"/>
              <a:ext cx="57150" cy="0"/>
            </a:xfrm>
            <a:custGeom>
              <a:avLst/>
              <a:gdLst/>
              <a:ahLst/>
              <a:cxnLst/>
              <a:rect l="l" t="t" r="r" b="b"/>
              <a:pathLst>
                <a:path w="57150">
                  <a:moveTo>
                    <a:pt x="56895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81" name="object 81"/>
            <p:cNvSpPr/>
            <p:nvPr/>
          </p:nvSpPr>
          <p:spPr>
            <a:xfrm>
              <a:off x="840713" y="5217753"/>
              <a:ext cx="57150" cy="0"/>
            </a:xfrm>
            <a:custGeom>
              <a:avLst/>
              <a:gdLst/>
              <a:ahLst/>
              <a:cxnLst/>
              <a:rect l="l" t="t" r="r" b="b"/>
              <a:pathLst>
                <a:path w="57150">
                  <a:moveTo>
                    <a:pt x="56895" y="0"/>
                  </a:moveTo>
                  <a:lnTo>
                    <a:pt x="0" y="0"/>
                  </a:lnTo>
                </a:path>
              </a:pathLst>
            </a:custGeom>
            <a:ln w="1300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82" name="object 82"/>
            <p:cNvSpPr/>
            <p:nvPr/>
          </p:nvSpPr>
          <p:spPr>
            <a:xfrm>
              <a:off x="840713" y="4590743"/>
              <a:ext cx="57150" cy="0"/>
            </a:xfrm>
            <a:custGeom>
              <a:avLst/>
              <a:gdLst/>
              <a:ahLst/>
              <a:cxnLst/>
              <a:rect l="l" t="t" r="r" b="b"/>
              <a:pathLst>
                <a:path w="57150">
                  <a:moveTo>
                    <a:pt x="56895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83" name="object 83"/>
            <p:cNvSpPr/>
            <p:nvPr/>
          </p:nvSpPr>
          <p:spPr>
            <a:xfrm>
              <a:off x="840713" y="4590743"/>
              <a:ext cx="57150" cy="0"/>
            </a:xfrm>
            <a:custGeom>
              <a:avLst/>
              <a:gdLst/>
              <a:ahLst/>
              <a:cxnLst/>
              <a:rect l="l" t="t" r="r" b="b"/>
              <a:pathLst>
                <a:path w="57150">
                  <a:moveTo>
                    <a:pt x="56895" y="0"/>
                  </a:moveTo>
                  <a:lnTo>
                    <a:pt x="0" y="0"/>
                  </a:lnTo>
                </a:path>
              </a:pathLst>
            </a:custGeom>
            <a:ln w="1300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84" name="object 84"/>
            <p:cNvSpPr/>
            <p:nvPr/>
          </p:nvSpPr>
          <p:spPr>
            <a:xfrm>
              <a:off x="840713" y="3963732"/>
              <a:ext cx="57150" cy="0"/>
            </a:xfrm>
            <a:custGeom>
              <a:avLst/>
              <a:gdLst/>
              <a:ahLst/>
              <a:cxnLst/>
              <a:rect l="l" t="t" r="r" b="b"/>
              <a:pathLst>
                <a:path w="57150">
                  <a:moveTo>
                    <a:pt x="56895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85" name="object 85"/>
            <p:cNvSpPr/>
            <p:nvPr/>
          </p:nvSpPr>
          <p:spPr>
            <a:xfrm>
              <a:off x="840713" y="3963732"/>
              <a:ext cx="57150" cy="0"/>
            </a:xfrm>
            <a:custGeom>
              <a:avLst/>
              <a:gdLst/>
              <a:ahLst/>
              <a:cxnLst/>
              <a:rect l="l" t="t" r="r" b="b"/>
              <a:pathLst>
                <a:path w="57150">
                  <a:moveTo>
                    <a:pt x="56895" y="0"/>
                  </a:moveTo>
                  <a:lnTo>
                    <a:pt x="0" y="0"/>
                  </a:lnTo>
                </a:path>
              </a:pathLst>
            </a:custGeom>
            <a:ln w="1300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86" name="object 86"/>
            <p:cNvSpPr/>
            <p:nvPr/>
          </p:nvSpPr>
          <p:spPr>
            <a:xfrm>
              <a:off x="840713" y="3336706"/>
              <a:ext cx="57150" cy="0"/>
            </a:xfrm>
            <a:custGeom>
              <a:avLst/>
              <a:gdLst/>
              <a:ahLst/>
              <a:cxnLst/>
              <a:rect l="l" t="t" r="r" b="b"/>
              <a:pathLst>
                <a:path w="57150">
                  <a:moveTo>
                    <a:pt x="56895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87" name="object 87"/>
            <p:cNvSpPr/>
            <p:nvPr/>
          </p:nvSpPr>
          <p:spPr>
            <a:xfrm>
              <a:off x="840713" y="3336706"/>
              <a:ext cx="57150" cy="0"/>
            </a:xfrm>
            <a:custGeom>
              <a:avLst/>
              <a:gdLst/>
              <a:ahLst/>
              <a:cxnLst/>
              <a:rect l="l" t="t" r="r" b="b"/>
              <a:pathLst>
                <a:path w="57150">
                  <a:moveTo>
                    <a:pt x="56895" y="0"/>
                  </a:moveTo>
                  <a:lnTo>
                    <a:pt x="0" y="0"/>
                  </a:lnTo>
                </a:path>
              </a:pathLst>
            </a:custGeom>
            <a:ln w="1300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88" name="object 88"/>
            <p:cNvSpPr/>
            <p:nvPr/>
          </p:nvSpPr>
          <p:spPr>
            <a:xfrm>
              <a:off x="897609" y="3097743"/>
              <a:ext cx="5442585" cy="3535045"/>
            </a:xfrm>
            <a:custGeom>
              <a:avLst/>
              <a:gdLst/>
              <a:ahLst/>
              <a:cxnLst/>
              <a:rect l="l" t="t" r="r" b="b"/>
              <a:pathLst>
                <a:path w="5442585" h="3535045">
                  <a:moveTo>
                    <a:pt x="0" y="3534704"/>
                  </a:moveTo>
                  <a:lnTo>
                    <a:pt x="0" y="0"/>
                  </a:lnTo>
                </a:path>
                <a:path w="5442585" h="3535045">
                  <a:moveTo>
                    <a:pt x="5442508" y="3534704"/>
                  </a:moveTo>
                  <a:lnTo>
                    <a:pt x="5442508" y="0"/>
                  </a:lnTo>
                </a:path>
                <a:path w="5442585" h="3535045">
                  <a:moveTo>
                    <a:pt x="0" y="3534704"/>
                  </a:moveTo>
                  <a:lnTo>
                    <a:pt x="5442508" y="3534704"/>
                  </a:lnTo>
                </a:path>
                <a:path w="5442585" h="3535045">
                  <a:moveTo>
                    <a:pt x="0" y="0"/>
                  </a:moveTo>
                  <a:lnTo>
                    <a:pt x="5442508" y="0"/>
                  </a:lnTo>
                </a:path>
              </a:pathLst>
            </a:custGeom>
            <a:ln w="1300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89" name="object 89"/>
            <p:cNvSpPr/>
            <p:nvPr/>
          </p:nvSpPr>
          <p:spPr>
            <a:xfrm>
              <a:off x="4497858" y="3170895"/>
              <a:ext cx="1769107" cy="542040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</p:grpSp>
      <p:grpSp>
        <p:nvGrpSpPr>
          <p:cNvPr id="90" name="object 90"/>
          <p:cNvGrpSpPr/>
          <p:nvPr/>
        </p:nvGrpSpPr>
        <p:grpSpPr>
          <a:xfrm>
            <a:off x="696640" y="4746923"/>
            <a:ext cx="219224" cy="84832"/>
            <a:chOff x="990776" y="6751180"/>
            <a:chExt cx="311785" cy="120650"/>
          </a:xfrm>
        </p:grpSpPr>
        <p:sp>
          <p:nvSpPr>
            <p:cNvPr id="91" name="object 91"/>
            <p:cNvSpPr/>
            <p:nvPr/>
          </p:nvSpPr>
          <p:spPr>
            <a:xfrm>
              <a:off x="1127634" y="6751180"/>
              <a:ext cx="70549" cy="118503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92" name="object 92"/>
            <p:cNvSpPr/>
            <p:nvPr/>
          </p:nvSpPr>
          <p:spPr>
            <a:xfrm>
              <a:off x="1225656" y="6751180"/>
              <a:ext cx="76728" cy="120611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93" name="object 93"/>
            <p:cNvSpPr/>
            <p:nvPr/>
          </p:nvSpPr>
          <p:spPr>
            <a:xfrm>
              <a:off x="990776" y="6811975"/>
              <a:ext cx="102235" cy="13970"/>
            </a:xfrm>
            <a:custGeom>
              <a:avLst/>
              <a:gdLst/>
              <a:ahLst/>
              <a:cxnLst/>
              <a:rect l="l" t="t" r="r" b="b"/>
              <a:pathLst>
                <a:path w="102234" h="13970">
                  <a:moveTo>
                    <a:pt x="101762" y="0"/>
                  </a:moveTo>
                  <a:lnTo>
                    <a:pt x="0" y="0"/>
                  </a:lnTo>
                  <a:lnTo>
                    <a:pt x="0" y="13487"/>
                  </a:lnTo>
                  <a:lnTo>
                    <a:pt x="101762" y="13487"/>
                  </a:lnTo>
                  <a:lnTo>
                    <a:pt x="10176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</p:grpSp>
      <p:grpSp>
        <p:nvGrpSpPr>
          <p:cNvPr id="94" name="object 94"/>
          <p:cNvGrpSpPr/>
          <p:nvPr/>
        </p:nvGrpSpPr>
        <p:grpSpPr>
          <a:xfrm>
            <a:off x="1392442" y="4745433"/>
            <a:ext cx="221903" cy="86617"/>
            <a:chOff x="1980361" y="6749059"/>
            <a:chExt cx="315595" cy="123189"/>
          </a:xfrm>
        </p:grpSpPr>
        <p:sp>
          <p:nvSpPr>
            <p:cNvPr id="95" name="object 95"/>
            <p:cNvSpPr/>
            <p:nvPr/>
          </p:nvSpPr>
          <p:spPr>
            <a:xfrm>
              <a:off x="2117217" y="6751180"/>
              <a:ext cx="70548" cy="118503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96" name="object 96"/>
            <p:cNvSpPr/>
            <p:nvPr/>
          </p:nvSpPr>
          <p:spPr>
            <a:xfrm>
              <a:off x="2213457" y="6749059"/>
              <a:ext cx="81927" cy="122732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97" name="object 97"/>
            <p:cNvSpPr/>
            <p:nvPr/>
          </p:nvSpPr>
          <p:spPr>
            <a:xfrm>
              <a:off x="1980361" y="6811975"/>
              <a:ext cx="102235" cy="13970"/>
            </a:xfrm>
            <a:custGeom>
              <a:avLst/>
              <a:gdLst/>
              <a:ahLst/>
              <a:cxnLst/>
              <a:rect l="l" t="t" r="r" b="b"/>
              <a:pathLst>
                <a:path w="102235" h="13970">
                  <a:moveTo>
                    <a:pt x="101765" y="0"/>
                  </a:moveTo>
                  <a:lnTo>
                    <a:pt x="0" y="0"/>
                  </a:lnTo>
                  <a:lnTo>
                    <a:pt x="0" y="13487"/>
                  </a:lnTo>
                  <a:lnTo>
                    <a:pt x="101765" y="13487"/>
                  </a:lnTo>
                  <a:lnTo>
                    <a:pt x="10176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</p:grpSp>
      <p:grpSp>
        <p:nvGrpSpPr>
          <p:cNvPr id="98" name="object 98"/>
          <p:cNvGrpSpPr/>
          <p:nvPr/>
        </p:nvGrpSpPr>
        <p:grpSpPr>
          <a:xfrm>
            <a:off x="2124587" y="4746923"/>
            <a:ext cx="146446" cy="84832"/>
            <a:chOff x="3021634" y="6751180"/>
            <a:chExt cx="208279" cy="120650"/>
          </a:xfrm>
        </p:grpSpPr>
        <p:sp>
          <p:nvSpPr>
            <p:cNvPr id="99" name="object 99"/>
            <p:cNvSpPr/>
            <p:nvPr/>
          </p:nvSpPr>
          <p:spPr>
            <a:xfrm>
              <a:off x="3153130" y="6751180"/>
              <a:ext cx="76720" cy="120611"/>
            </a:xfrm>
            <a:prstGeom prst="rect">
              <a:avLst/>
            </a:prstGeom>
            <a:blipFill>
              <a:blip r:embed="rId2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100" name="object 100"/>
            <p:cNvSpPr/>
            <p:nvPr/>
          </p:nvSpPr>
          <p:spPr>
            <a:xfrm>
              <a:off x="3021634" y="6811975"/>
              <a:ext cx="102235" cy="13970"/>
            </a:xfrm>
            <a:custGeom>
              <a:avLst/>
              <a:gdLst/>
              <a:ahLst/>
              <a:cxnLst/>
              <a:rect l="l" t="t" r="r" b="b"/>
              <a:pathLst>
                <a:path w="102235" h="13970">
                  <a:moveTo>
                    <a:pt x="101765" y="0"/>
                  </a:moveTo>
                  <a:lnTo>
                    <a:pt x="0" y="0"/>
                  </a:lnTo>
                  <a:lnTo>
                    <a:pt x="0" y="13487"/>
                  </a:lnTo>
                  <a:lnTo>
                    <a:pt x="101765" y="13487"/>
                  </a:lnTo>
                  <a:lnTo>
                    <a:pt x="10176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</p:grpSp>
      <p:sp>
        <p:nvSpPr>
          <p:cNvPr id="101" name="object 101"/>
          <p:cNvSpPr/>
          <p:nvPr/>
        </p:nvSpPr>
        <p:spPr>
          <a:xfrm>
            <a:off x="2863679" y="4745432"/>
            <a:ext cx="57605" cy="86296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125">
              <a:solidFill>
                <a:prstClr val="black"/>
              </a:solidFill>
            </a:endParaRPr>
          </a:p>
        </p:txBody>
      </p:sp>
      <p:sp>
        <p:nvSpPr>
          <p:cNvPr id="102" name="object 102"/>
          <p:cNvSpPr/>
          <p:nvPr/>
        </p:nvSpPr>
        <p:spPr>
          <a:xfrm>
            <a:off x="3560739" y="4746924"/>
            <a:ext cx="53944" cy="84805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125">
              <a:solidFill>
                <a:prstClr val="black"/>
              </a:solidFill>
            </a:endParaRPr>
          </a:p>
        </p:txBody>
      </p:sp>
      <p:grpSp>
        <p:nvGrpSpPr>
          <p:cNvPr id="103" name="object 103"/>
          <p:cNvGrpSpPr/>
          <p:nvPr/>
        </p:nvGrpSpPr>
        <p:grpSpPr>
          <a:xfrm>
            <a:off x="4223965" y="4745433"/>
            <a:ext cx="125462" cy="86617"/>
            <a:chOff x="6007417" y="6749059"/>
            <a:chExt cx="178435" cy="123189"/>
          </a:xfrm>
        </p:grpSpPr>
        <p:sp>
          <p:nvSpPr>
            <p:cNvPr id="104" name="object 104"/>
            <p:cNvSpPr/>
            <p:nvPr/>
          </p:nvSpPr>
          <p:spPr>
            <a:xfrm>
              <a:off x="6007417" y="6751180"/>
              <a:ext cx="70561" cy="118503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105" name="object 105"/>
            <p:cNvSpPr/>
            <p:nvPr/>
          </p:nvSpPr>
          <p:spPr>
            <a:xfrm>
              <a:off x="6103658" y="6749059"/>
              <a:ext cx="81927" cy="122732"/>
            </a:xfrm>
            <a:prstGeom prst="rect">
              <a:avLst/>
            </a:prstGeom>
            <a:blipFill>
              <a:blip r:embed="rId2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</p:grpSp>
      <p:sp>
        <p:nvSpPr>
          <p:cNvPr id="106" name="object 106"/>
          <p:cNvSpPr/>
          <p:nvPr/>
        </p:nvSpPr>
        <p:spPr>
          <a:xfrm>
            <a:off x="2513984" y="4923991"/>
            <a:ext cx="60578" cy="62525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125">
              <a:solidFill>
                <a:prstClr val="black"/>
              </a:solidFill>
            </a:endParaRPr>
          </a:p>
        </p:txBody>
      </p:sp>
      <p:sp>
        <p:nvSpPr>
          <p:cNvPr id="107" name="object 107"/>
          <p:cNvSpPr/>
          <p:nvPr/>
        </p:nvSpPr>
        <p:spPr>
          <a:xfrm>
            <a:off x="485977" y="4509054"/>
            <a:ext cx="57607" cy="86296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125">
              <a:solidFill>
                <a:prstClr val="black"/>
              </a:solidFill>
            </a:endParaRPr>
          </a:p>
        </p:txBody>
      </p:sp>
      <p:grpSp>
        <p:nvGrpSpPr>
          <p:cNvPr id="108" name="object 108"/>
          <p:cNvGrpSpPr/>
          <p:nvPr/>
        </p:nvGrpSpPr>
        <p:grpSpPr>
          <a:xfrm>
            <a:off x="414547" y="4068187"/>
            <a:ext cx="129480" cy="86617"/>
            <a:chOff x="589578" y="5785865"/>
            <a:chExt cx="184150" cy="123189"/>
          </a:xfrm>
        </p:grpSpPr>
        <p:sp>
          <p:nvSpPr>
            <p:cNvPr id="109" name="object 109"/>
            <p:cNvSpPr/>
            <p:nvPr/>
          </p:nvSpPr>
          <p:spPr>
            <a:xfrm>
              <a:off x="589578" y="5787986"/>
              <a:ext cx="76728" cy="120611"/>
            </a:xfrm>
            <a:prstGeom prst="rect">
              <a:avLst/>
            </a:prstGeom>
            <a:blipFill>
              <a:blip r:embed="rId3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110" name="object 110"/>
            <p:cNvSpPr/>
            <p:nvPr/>
          </p:nvSpPr>
          <p:spPr>
            <a:xfrm>
              <a:off x="691177" y="5785865"/>
              <a:ext cx="81930" cy="122732"/>
            </a:xfrm>
            <a:prstGeom prst="rect">
              <a:avLst/>
            </a:prstGeom>
            <a:blipFill>
              <a:blip r:embed="rId3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</p:grpSp>
      <p:grpSp>
        <p:nvGrpSpPr>
          <p:cNvPr id="111" name="object 111"/>
          <p:cNvGrpSpPr/>
          <p:nvPr/>
        </p:nvGrpSpPr>
        <p:grpSpPr>
          <a:xfrm>
            <a:off x="345631" y="3627320"/>
            <a:ext cx="198239" cy="86617"/>
            <a:chOff x="491564" y="5158854"/>
            <a:chExt cx="281940" cy="123189"/>
          </a:xfrm>
        </p:grpSpPr>
        <p:sp>
          <p:nvSpPr>
            <p:cNvPr id="112" name="object 112"/>
            <p:cNvSpPr/>
            <p:nvPr/>
          </p:nvSpPr>
          <p:spPr>
            <a:xfrm>
              <a:off x="587800" y="5158854"/>
              <a:ext cx="81928" cy="122732"/>
            </a:xfrm>
            <a:prstGeom prst="rect">
              <a:avLst/>
            </a:prstGeom>
            <a:blipFill>
              <a:blip r:embed="rId3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113" name="object 113"/>
            <p:cNvSpPr/>
            <p:nvPr/>
          </p:nvSpPr>
          <p:spPr>
            <a:xfrm>
              <a:off x="491564" y="5160962"/>
              <a:ext cx="70551" cy="11851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114" name="object 114"/>
            <p:cNvSpPr/>
            <p:nvPr/>
          </p:nvSpPr>
          <p:spPr>
            <a:xfrm>
              <a:off x="691187" y="5158854"/>
              <a:ext cx="81930" cy="122732"/>
            </a:xfrm>
            <a:prstGeom prst="rect">
              <a:avLst/>
            </a:prstGeom>
            <a:blipFill>
              <a:blip r:embed="rId3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</p:grpSp>
      <p:grpSp>
        <p:nvGrpSpPr>
          <p:cNvPr id="115" name="object 115"/>
          <p:cNvGrpSpPr/>
          <p:nvPr/>
        </p:nvGrpSpPr>
        <p:grpSpPr>
          <a:xfrm>
            <a:off x="345631" y="3186452"/>
            <a:ext cx="198239" cy="86617"/>
            <a:chOff x="491564" y="4531842"/>
            <a:chExt cx="281940" cy="123189"/>
          </a:xfrm>
        </p:grpSpPr>
        <p:sp>
          <p:nvSpPr>
            <p:cNvPr id="116" name="object 116"/>
            <p:cNvSpPr/>
            <p:nvPr/>
          </p:nvSpPr>
          <p:spPr>
            <a:xfrm>
              <a:off x="491564" y="4533950"/>
              <a:ext cx="70551" cy="11851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117" name="object 117"/>
            <p:cNvSpPr/>
            <p:nvPr/>
          </p:nvSpPr>
          <p:spPr>
            <a:xfrm>
              <a:off x="589588" y="4533950"/>
              <a:ext cx="76728" cy="120624"/>
            </a:xfrm>
            <a:prstGeom prst="rect">
              <a:avLst/>
            </a:prstGeom>
            <a:blipFill>
              <a:blip r:embed="rId3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118" name="object 118"/>
            <p:cNvSpPr/>
            <p:nvPr/>
          </p:nvSpPr>
          <p:spPr>
            <a:xfrm>
              <a:off x="691187" y="4531842"/>
              <a:ext cx="81930" cy="122732"/>
            </a:xfrm>
            <a:prstGeom prst="rect">
              <a:avLst/>
            </a:prstGeom>
            <a:blipFill>
              <a:blip r:embed="rId3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</p:grpSp>
      <p:grpSp>
        <p:nvGrpSpPr>
          <p:cNvPr id="119" name="object 119"/>
          <p:cNvGrpSpPr/>
          <p:nvPr/>
        </p:nvGrpSpPr>
        <p:grpSpPr>
          <a:xfrm>
            <a:off x="341403" y="2745585"/>
            <a:ext cx="202257" cy="86617"/>
            <a:chOff x="485550" y="3904831"/>
            <a:chExt cx="287655" cy="123189"/>
          </a:xfrm>
        </p:grpSpPr>
        <p:sp>
          <p:nvSpPr>
            <p:cNvPr id="120" name="object 120"/>
            <p:cNvSpPr/>
            <p:nvPr/>
          </p:nvSpPr>
          <p:spPr>
            <a:xfrm>
              <a:off x="485550" y="3904831"/>
              <a:ext cx="75265" cy="120624"/>
            </a:xfrm>
            <a:prstGeom prst="rect">
              <a:avLst/>
            </a:prstGeom>
            <a:blipFill>
              <a:blip r:embed="rId3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121" name="object 121"/>
            <p:cNvSpPr/>
            <p:nvPr/>
          </p:nvSpPr>
          <p:spPr>
            <a:xfrm>
              <a:off x="587800" y="3904831"/>
              <a:ext cx="81928" cy="122732"/>
            </a:xfrm>
            <a:prstGeom prst="rect">
              <a:avLst/>
            </a:prstGeom>
            <a:blipFill>
              <a:blip r:embed="rId3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122" name="object 122"/>
            <p:cNvSpPr/>
            <p:nvPr/>
          </p:nvSpPr>
          <p:spPr>
            <a:xfrm>
              <a:off x="691187" y="3904831"/>
              <a:ext cx="81930" cy="122732"/>
            </a:xfrm>
            <a:prstGeom prst="rect">
              <a:avLst/>
            </a:prstGeom>
            <a:blipFill>
              <a:blip r:embed="rId3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</p:grpSp>
      <p:grpSp>
        <p:nvGrpSpPr>
          <p:cNvPr id="123" name="object 123"/>
          <p:cNvGrpSpPr/>
          <p:nvPr/>
        </p:nvGrpSpPr>
        <p:grpSpPr>
          <a:xfrm>
            <a:off x="341403" y="2304717"/>
            <a:ext cx="202257" cy="86617"/>
            <a:chOff x="485550" y="3277819"/>
            <a:chExt cx="287655" cy="123189"/>
          </a:xfrm>
        </p:grpSpPr>
        <p:sp>
          <p:nvSpPr>
            <p:cNvPr id="124" name="object 124"/>
            <p:cNvSpPr/>
            <p:nvPr/>
          </p:nvSpPr>
          <p:spPr>
            <a:xfrm>
              <a:off x="485550" y="3277819"/>
              <a:ext cx="75265" cy="120624"/>
            </a:xfrm>
            <a:prstGeom prst="rect">
              <a:avLst/>
            </a:prstGeom>
            <a:blipFill>
              <a:blip r:embed="rId3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125" name="object 125"/>
            <p:cNvSpPr/>
            <p:nvPr/>
          </p:nvSpPr>
          <p:spPr>
            <a:xfrm>
              <a:off x="589588" y="3279927"/>
              <a:ext cx="76728" cy="120624"/>
            </a:xfrm>
            <a:prstGeom prst="rect">
              <a:avLst/>
            </a:prstGeom>
            <a:blipFill>
              <a:blip r:embed="rId3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126" name="object 126"/>
            <p:cNvSpPr/>
            <p:nvPr/>
          </p:nvSpPr>
          <p:spPr>
            <a:xfrm>
              <a:off x="691187" y="3277819"/>
              <a:ext cx="81930" cy="122732"/>
            </a:xfrm>
            <a:prstGeom prst="rect">
              <a:avLst/>
            </a:prstGeom>
            <a:blipFill>
              <a:blip r:embed="rId3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</p:grpSp>
      <p:sp>
        <p:nvSpPr>
          <p:cNvPr id="127" name="object 127"/>
          <p:cNvSpPr/>
          <p:nvPr/>
        </p:nvSpPr>
        <p:spPr>
          <a:xfrm>
            <a:off x="176717" y="3332131"/>
            <a:ext cx="101841" cy="184594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125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97879" y="79670"/>
            <a:ext cx="5790456" cy="658298"/>
          </a:xfrm>
          <a:prstGeom prst="rect">
            <a:avLst/>
          </a:prstGeom>
        </p:spPr>
        <p:txBody>
          <a:bodyPr vert="horz" wrap="square" lIns="0" tIns="8930" rIns="0" bIns="0" rtlCol="0" anchor="ctr">
            <a:spAutoFit/>
          </a:bodyPr>
          <a:lstStyle/>
          <a:p>
            <a:pPr marL="8929">
              <a:spcBef>
                <a:spcPts val="70"/>
              </a:spcBef>
            </a:pPr>
            <a:r>
              <a:rPr sz="4219" spc="-11" dirty="0"/>
              <a:t>Bias-Variance</a:t>
            </a:r>
            <a:r>
              <a:rPr sz="4219" spc="-4" dirty="0"/>
              <a:t> </a:t>
            </a:r>
            <a:r>
              <a:rPr sz="4219" spc="-21" dirty="0"/>
              <a:t>Intuition</a:t>
            </a:r>
            <a:endParaRPr sz="4219"/>
          </a:p>
        </p:txBody>
      </p:sp>
      <p:grpSp>
        <p:nvGrpSpPr>
          <p:cNvPr id="3" name="object 3"/>
          <p:cNvGrpSpPr/>
          <p:nvPr/>
        </p:nvGrpSpPr>
        <p:grpSpPr>
          <a:xfrm>
            <a:off x="612049" y="1579078"/>
            <a:ext cx="6309271" cy="4123283"/>
            <a:chOff x="870469" y="2245799"/>
            <a:chExt cx="8973185" cy="5864225"/>
          </a:xfrm>
        </p:grpSpPr>
        <p:sp>
          <p:nvSpPr>
            <p:cNvPr id="4" name="object 4"/>
            <p:cNvSpPr/>
            <p:nvPr/>
          </p:nvSpPr>
          <p:spPr>
            <a:xfrm>
              <a:off x="1366360" y="8016915"/>
              <a:ext cx="0" cy="93345"/>
            </a:xfrm>
            <a:custGeom>
              <a:avLst/>
              <a:gdLst/>
              <a:ahLst/>
              <a:cxnLst/>
              <a:rect l="l" t="t" r="r" b="b"/>
              <a:pathLst>
                <a:path h="93345">
                  <a:moveTo>
                    <a:pt x="0" y="0"/>
                  </a:moveTo>
                  <a:lnTo>
                    <a:pt x="0" y="92723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1366360" y="8016915"/>
              <a:ext cx="0" cy="93345"/>
            </a:xfrm>
            <a:custGeom>
              <a:avLst/>
              <a:gdLst/>
              <a:ahLst/>
              <a:cxnLst/>
              <a:rect l="l" t="t" r="r" b="b"/>
              <a:pathLst>
                <a:path h="93345">
                  <a:moveTo>
                    <a:pt x="0" y="0"/>
                  </a:moveTo>
                  <a:lnTo>
                    <a:pt x="0" y="92723"/>
                  </a:lnTo>
                </a:path>
              </a:pathLst>
            </a:custGeom>
            <a:ln w="2119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2979083" y="8016915"/>
              <a:ext cx="0" cy="93345"/>
            </a:xfrm>
            <a:custGeom>
              <a:avLst/>
              <a:gdLst/>
              <a:ahLst/>
              <a:cxnLst/>
              <a:rect l="l" t="t" r="r" b="b"/>
              <a:pathLst>
                <a:path h="93345">
                  <a:moveTo>
                    <a:pt x="0" y="0"/>
                  </a:moveTo>
                  <a:lnTo>
                    <a:pt x="0" y="92723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2979083" y="8016915"/>
              <a:ext cx="0" cy="93345"/>
            </a:xfrm>
            <a:custGeom>
              <a:avLst/>
              <a:gdLst/>
              <a:ahLst/>
              <a:cxnLst/>
              <a:rect l="l" t="t" r="r" b="b"/>
              <a:pathLst>
                <a:path h="93345">
                  <a:moveTo>
                    <a:pt x="0" y="0"/>
                  </a:moveTo>
                  <a:lnTo>
                    <a:pt x="0" y="92723"/>
                  </a:lnTo>
                </a:path>
              </a:pathLst>
            </a:custGeom>
            <a:ln w="2119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8" name="object 8"/>
            <p:cNvSpPr/>
            <p:nvPr/>
          </p:nvSpPr>
          <p:spPr>
            <a:xfrm>
              <a:off x="4591838" y="8016915"/>
              <a:ext cx="0" cy="93345"/>
            </a:xfrm>
            <a:custGeom>
              <a:avLst/>
              <a:gdLst/>
              <a:ahLst/>
              <a:cxnLst/>
              <a:rect l="l" t="t" r="r" b="b"/>
              <a:pathLst>
                <a:path h="93345">
                  <a:moveTo>
                    <a:pt x="0" y="0"/>
                  </a:moveTo>
                  <a:lnTo>
                    <a:pt x="0" y="92723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4591838" y="8016915"/>
              <a:ext cx="0" cy="93345"/>
            </a:xfrm>
            <a:custGeom>
              <a:avLst/>
              <a:gdLst/>
              <a:ahLst/>
              <a:cxnLst/>
              <a:rect l="l" t="t" r="r" b="b"/>
              <a:pathLst>
                <a:path h="93345">
                  <a:moveTo>
                    <a:pt x="0" y="0"/>
                  </a:moveTo>
                  <a:lnTo>
                    <a:pt x="0" y="92723"/>
                  </a:lnTo>
                </a:path>
              </a:pathLst>
            </a:custGeom>
            <a:ln w="2119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6204566" y="8016915"/>
              <a:ext cx="0" cy="93345"/>
            </a:xfrm>
            <a:custGeom>
              <a:avLst/>
              <a:gdLst/>
              <a:ahLst/>
              <a:cxnLst/>
              <a:rect l="l" t="t" r="r" b="b"/>
              <a:pathLst>
                <a:path h="93345">
                  <a:moveTo>
                    <a:pt x="0" y="0"/>
                  </a:moveTo>
                  <a:lnTo>
                    <a:pt x="0" y="92723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6204566" y="8016915"/>
              <a:ext cx="0" cy="93345"/>
            </a:xfrm>
            <a:custGeom>
              <a:avLst/>
              <a:gdLst/>
              <a:ahLst/>
              <a:cxnLst/>
              <a:rect l="l" t="t" r="r" b="b"/>
              <a:pathLst>
                <a:path h="93345">
                  <a:moveTo>
                    <a:pt x="0" y="0"/>
                  </a:moveTo>
                  <a:lnTo>
                    <a:pt x="0" y="92723"/>
                  </a:lnTo>
                </a:path>
              </a:pathLst>
            </a:custGeom>
            <a:ln w="2119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12" name="object 12"/>
            <p:cNvSpPr/>
            <p:nvPr/>
          </p:nvSpPr>
          <p:spPr>
            <a:xfrm>
              <a:off x="7817294" y="8016915"/>
              <a:ext cx="0" cy="93345"/>
            </a:xfrm>
            <a:custGeom>
              <a:avLst/>
              <a:gdLst/>
              <a:ahLst/>
              <a:cxnLst/>
              <a:rect l="l" t="t" r="r" b="b"/>
              <a:pathLst>
                <a:path h="93345">
                  <a:moveTo>
                    <a:pt x="0" y="0"/>
                  </a:moveTo>
                  <a:lnTo>
                    <a:pt x="0" y="92723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7817294" y="8016915"/>
              <a:ext cx="0" cy="93345"/>
            </a:xfrm>
            <a:custGeom>
              <a:avLst/>
              <a:gdLst/>
              <a:ahLst/>
              <a:cxnLst/>
              <a:rect l="l" t="t" r="r" b="b"/>
              <a:pathLst>
                <a:path h="93345">
                  <a:moveTo>
                    <a:pt x="0" y="0"/>
                  </a:moveTo>
                  <a:lnTo>
                    <a:pt x="0" y="92723"/>
                  </a:lnTo>
                </a:path>
              </a:pathLst>
            </a:custGeom>
            <a:ln w="2119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14" name="object 14"/>
            <p:cNvSpPr/>
            <p:nvPr/>
          </p:nvSpPr>
          <p:spPr>
            <a:xfrm>
              <a:off x="9430022" y="8016915"/>
              <a:ext cx="0" cy="93345"/>
            </a:xfrm>
            <a:custGeom>
              <a:avLst/>
              <a:gdLst/>
              <a:ahLst/>
              <a:cxnLst/>
              <a:rect l="l" t="t" r="r" b="b"/>
              <a:pathLst>
                <a:path h="93345">
                  <a:moveTo>
                    <a:pt x="0" y="0"/>
                  </a:moveTo>
                  <a:lnTo>
                    <a:pt x="0" y="92723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15" name="object 15"/>
            <p:cNvSpPr/>
            <p:nvPr/>
          </p:nvSpPr>
          <p:spPr>
            <a:xfrm>
              <a:off x="9430022" y="8016915"/>
              <a:ext cx="0" cy="93345"/>
            </a:xfrm>
            <a:custGeom>
              <a:avLst/>
              <a:gdLst/>
              <a:ahLst/>
              <a:cxnLst/>
              <a:rect l="l" t="t" r="r" b="b"/>
              <a:pathLst>
                <a:path h="93345">
                  <a:moveTo>
                    <a:pt x="0" y="0"/>
                  </a:moveTo>
                  <a:lnTo>
                    <a:pt x="0" y="92723"/>
                  </a:lnTo>
                </a:path>
              </a:pathLst>
            </a:custGeom>
            <a:ln w="2119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16" name="object 16"/>
            <p:cNvSpPr/>
            <p:nvPr/>
          </p:nvSpPr>
          <p:spPr>
            <a:xfrm>
              <a:off x="870469" y="7738638"/>
              <a:ext cx="93345" cy="0"/>
            </a:xfrm>
            <a:custGeom>
              <a:avLst/>
              <a:gdLst/>
              <a:ahLst/>
              <a:cxnLst/>
              <a:rect l="l" t="t" r="r" b="b"/>
              <a:pathLst>
                <a:path w="93344">
                  <a:moveTo>
                    <a:pt x="92723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17" name="object 17"/>
            <p:cNvSpPr/>
            <p:nvPr/>
          </p:nvSpPr>
          <p:spPr>
            <a:xfrm>
              <a:off x="870469" y="7738638"/>
              <a:ext cx="93345" cy="0"/>
            </a:xfrm>
            <a:custGeom>
              <a:avLst/>
              <a:gdLst/>
              <a:ahLst/>
              <a:cxnLst/>
              <a:rect l="l" t="t" r="r" b="b"/>
              <a:pathLst>
                <a:path w="93344">
                  <a:moveTo>
                    <a:pt x="92723" y="0"/>
                  </a:moveTo>
                  <a:lnTo>
                    <a:pt x="0" y="0"/>
                  </a:lnTo>
                </a:path>
              </a:pathLst>
            </a:custGeom>
            <a:ln w="2119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18" name="object 18"/>
            <p:cNvSpPr/>
            <p:nvPr/>
          </p:nvSpPr>
          <p:spPr>
            <a:xfrm>
              <a:off x="870469" y="6578549"/>
              <a:ext cx="93345" cy="0"/>
            </a:xfrm>
            <a:custGeom>
              <a:avLst/>
              <a:gdLst/>
              <a:ahLst/>
              <a:cxnLst/>
              <a:rect l="l" t="t" r="r" b="b"/>
              <a:pathLst>
                <a:path w="93344">
                  <a:moveTo>
                    <a:pt x="92723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19" name="object 19"/>
            <p:cNvSpPr/>
            <p:nvPr/>
          </p:nvSpPr>
          <p:spPr>
            <a:xfrm>
              <a:off x="870469" y="6578549"/>
              <a:ext cx="93345" cy="0"/>
            </a:xfrm>
            <a:custGeom>
              <a:avLst/>
              <a:gdLst/>
              <a:ahLst/>
              <a:cxnLst/>
              <a:rect l="l" t="t" r="r" b="b"/>
              <a:pathLst>
                <a:path w="93344">
                  <a:moveTo>
                    <a:pt x="92723" y="0"/>
                  </a:moveTo>
                  <a:lnTo>
                    <a:pt x="0" y="0"/>
                  </a:lnTo>
                </a:path>
              </a:pathLst>
            </a:custGeom>
            <a:ln w="2119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20" name="object 20"/>
            <p:cNvSpPr/>
            <p:nvPr/>
          </p:nvSpPr>
          <p:spPr>
            <a:xfrm>
              <a:off x="870469" y="5418455"/>
              <a:ext cx="93345" cy="0"/>
            </a:xfrm>
            <a:custGeom>
              <a:avLst/>
              <a:gdLst/>
              <a:ahLst/>
              <a:cxnLst/>
              <a:rect l="l" t="t" r="r" b="b"/>
              <a:pathLst>
                <a:path w="93344">
                  <a:moveTo>
                    <a:pt x="92723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870469" y="5418455"/>
              <a:ext cx="93345" cy="0"/>
            </a:xfrm>
            <a:custGeom>
              <a:avLst/>
              <a:gdLst/>
              <a:ahLst/>
              <a:cxnLst/>
              <a:rect l="l" t="t" r="r" b="b"/>
              <a:pathLst>
                <a:path w="93344">
                  <a:moveTo>
                    <a:pt x="92723" y="0"/>
                  </a:moveTo>
                  <a:lnTo>
                    <a:pt x="0" y="0"/>
                  </a:lnTo>
                </a:path>
              </a:pathLst>
            </a:custGeom>
            <a:ln w="2119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22" name="object 22"/>
            <p:cNvSpPr/>
            <p:nvPr/>
          </p:nvSpPr>
          <p:spPr>
            <a:xfrm>
              <a:off x="870469" y="4258377"/>
              <a:ext cx="93345" cy="0"/>
            </a:xfrm>
            <a:custGeom>
              <a:avLst/>
              <a:gdLst/>
              <a:ahLst/>
              <a:cxnLst/>
              <a:rect l="l" t="t" r="r" b="b"/>
              <a:pathLst>
                <a:path w="93344">
                  <a:moveTo>
                    <a:pt x="92723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23" name="object 23"/>
            <p:cNvSpPr/>
            <p:nvPr/>
          </p:nvSpPr>
          <p:spPr>
            <a:xfrm>
              <a:off x="870469" y="4258377"/>
              <a:ext cx="93345" cy="0"/>
            </a:xfrm>
            <a:custGeom>
              <a:avLst/>
              <a:gdLst/>
              <a:ahLst/>
              <a:cxnLst/>
              <a:rect l="l" t="t" r="r" b="b"/>
              <a:pathLst>
                <a:path w="93344">
                  <a:moveTo>
                    <a:pt x="92723" y="0"/>
                  </a:moveTo>
                  <a:lnTo>
                    <a:pt x="0" y="0"/>
                  </a:lnTo>
                </a:path>
              </a:pathLst>
            </a:custGeom>
            <a:ln w="2119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24" name="object 24"/>
            <p:cNvSpPr/>
            <p:nvPr/>
          </p:nvSpPr>
          <p:spPr>
            <a:xfrm>
              <a:off x="870469" y="3098273"/>
              <a:ext cx="93345" cy="0"/>
            </a:xfrm>
            <a:custGeom>
              <a:avLst/>
              <a:gdLst/>
              <a:ahLst/>
              <a:cxnLst/>
              <a:rect l="l" t="t" r="r" b="b"/>
              <a:pathLst>
                <a:path w="93344">
                  <a:moveTo>
                    <a:pt x="92723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25" name="object 25"/>
            <p:cNvSpPr/>
            <p:nvPr/>
          </p:nvSpPr>
          <p:spPr>
            <a:xfrm>
              <a:off x="870469" y="3098273"/>
              <a:ext cx="93345" cy="0"/>
            </a:xfrm>
            <a:custGeom>
              <a:avLst/>
              <a:gdLst/>
              <a:ahLst/>
              <a:cxnLst/>
              <a:rect l="l" t="t" r="r" b="b"/>
              <a:pathLst>
                <a:path w="93344">
                  <a:moveTo>
                    <a:pt x="92723" y="0"/>
                  </a:moveTo>
                  <a:lnTo>
                    <a:pt x="0" y="0"/>
                  </a:lnTo>
                </a:path>
              </a:pathLst>
            </a:custGeom>
            <a:ln w="2119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26" name="object 26"/>
            <p:cNvSpPr/>
            <p:nvPr/>
          </p:nvSpPr>
          <p:spPr>
            <a:xfrm>
              <a:off x="963193" y="2256396"/>
              <a:ext cx="8869680" cy="5760720"/>
            </a:xfrm>
            <a:custGeom>
              <a:avLst/>
              <a:gdLst/>
              <a:ahLst/>
              <a:cxnLst/>
              <a:rect l="l" t="t" r="r" b="b"/>
              <a:pathLst>
                <a:path w="8869680" h="5760720">
                  <a:moveTo>
                    <a:pt x="0" y="5760519"/>
                  </a:moveTo>
                  <a:lnTo>
                    <a:pt x="0" y="0"/>
                  </a:lnTo>
                </a:path>
                <a:path w="8869680" h="5760720">
                  <a:moveTo>
                    <a:pt x="8869673" y="5760519"/>
                  </a:moveTo>
                  <a:lnTo>
                    <a:pt x="8869673" y="0"/>
                  </a:lnTo>
                </a:path>
                <a:path w="8869680" h="5760720">
                  <a:moveTo>
                    <a:pt x="0" y="5760519"/>
                  </a:moveTo>
                  <a:lnTo>
                    <a:pt x="8869673" y="5760519"/>
                  </a:lnTo>
                </a:path>
                <a:path w="8869680" h="5760720">
                  <a:moveTo>
                    <a:pt x="0" y="0"/>
                  </a:moveTo>
                  <a:lnTo>
                    <a:pt x="8869673" y="0"/>
                  </a:lnTo>
                </a:path>
              </a:pathLst>
            </a:custGeom>
            <a:ln w="2119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27" name="object 27"/>
            <p:cNvSpPr/>
            <p:nvPr/>
          </p:nvSpPr>
          <p:spPr>
            <a:xfrm>
              <a:off x="1313375" y="2465262"/>
              <a:ext cx="8169313" cy="536602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28" name="object 28"/>
            <p:cNvSpPr/>
            <p:nvPr/>
          </p:nvSpPr>
          <p:spPr>
            <a:xfrm>
              <a:off x="1622139" y="3969371"/>
              <a:ext cx="7008495" cy="3731260"/>
            </a:xfrm>
            <a:custGeom>
              <a:avLst/>
              <a:gdLst/>
              <a:ahLst/>
              <a:cxnLst/>
              <a:rect l="l" t="t" r="r" b="b"/>
              <a:pathLst>
                <a:path w="7008495" h="3731259">
                  <a:moveTo>
                    <a:pt x="918281" y="488865"/>
                  </a:moveTo>
                  <a:lnTo>
                    <a:pt x="2201046" y="1171787"/>
                  </a:lnTo>
                  <a:lnTo>
                    <a:pt x="5848421" y="3113525"/>
                  </a:lnTo>
                  <a:lnTo>
                    <a:pt x="6006130" y="3197493"/>
                  </a:lnTo>
                  <a:lnTo>
                    <a:pt x="525104" y="279548"/>
                  </a:lnTo>
                  <a:lnTo>
                    <a:pt x="5903896" y="3143062"/>
                  </a:lnTo>
                  <a:lnTo>
                    <a:pt x="0" y="0"/>
                  </a:lnTo>
                  <a:lnTo>
                    <a:pt x="235780" y="125521"/>
                  </a:lnTo>
                  <a:lnTo>
                    <a:pt x="7007969" y="3730839"/>
                  </a:lnTo>
                  <a:lnTo>
                    <a:pt x="2049456" y="1091065"/>
                  </a:lnTo>
                  <a:lnTo>
                    <a:pt x="6161270" y="3280089"/>
                  </a:lnTo>
                  <a:lnTo>
                    <a:pt x="6668971" y="3550367"/>
                  </a:lnTo>
                  <a:lnTo>
                    <a:pt x="5134926" y="2733695"/>
                  </a:lnTo>
                  <a:lnTo>
                    <a:pt x="4214393" y="2243619"/>
                  </a:lnTo>
                  <a:lnTo>
                    <a:pt x="5222351" y="2780229"/>
                  </a:lnTo>
                </a:path>
              </a:pathLst>
            </a:custGeom>
            <a:ln w="39738">
              <a:solidFill>
                <a:srgbClr val="1F77B4"/>
              </a:solidFill>
            </a:ln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29" name="object 29"/>
            <p:cNvSpPr/>
            <p:nvPr/>
          </p:nvSpPr>
          <p:spPr>
            <a:xfrm>
              <a:off x="1673100" y="5185110"/>
              <a:ext cx="7573009" cy="2413635"/>
            </a:xfrm>
            <a:custGeom>
              <a:avLst/>
              <a:gdLst/>
              <a:ahLst/>
              <a:cxnLst/>
              <a:rect l="l" t="t" r="r" b="b"/>
              <a:pathLst>
                <a:path w="7573009" h="2413634">
                  <a:moveTo>
                    <a:pt x="0" y="0"/>
                  </a:moveTo>
                  <a:lnTo>
                    <a:pt x="3471237" y="1106271"/>
                  </a:lnTo>
                  <a:lnTo>
                    <a:pt x="7160205" y="2281924"/>
                  </a:lnTo>
                  <a:lnTo>
                    <a:pt x="4163432" y="1326866"/>
                  </a:lnTo>
                  <a:lnTo>
                    <a:pt x="7572428" y="2413295"/>
                  </a:lnTo>
                  <a:lnTo>
                    <a:pt x="2390716" y="761896"/>
                  </a:lnTo>
                  <a:lnTo>
                    <a:pt x="3420292" y="1090032"/>
                  </a:lnTo>
                  <a:lnTo>
                    <a:pt x="2530066" y="806324"/>
                  </a:lnTo>
                  <a:lnTo>
                    <a:pt x="5841967" y="1861804"/>
                  </a:lnTo>
                  <a:lnTo>
                    <a:pt x="6169679" y="1966243"/>
                  </a:lnTo>
                  <a:lnTo>
                    <a:pt x="566710" y="180599"/>
                  </a:lnTo>
                  <a:lnTo>
                    <a:pt x="799605" y="254830"/>
                  </a:lnTo>
                  <a:lnTo>
                    <a:pt x="4345011" y="1384739"/>
                  </a:lnTo>
                  <a:lnTo>
                    <a:pt x="93216" y="29698"/>
                  </a:lnTo>
                  <a:lnTo>
                    <a:pt x="4258248" y="1357086"/>
                  </a:lnTo>
                </a:path>
              </a:pathLst>
            </a:custGeom>
            <a:ln w="39738">
              <a:solidFill>
                <a:srgbClr val="FF7F0E"/>
              </a:solidFill>
            </a:ln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30" name="object 30"/>
            <p:cNvSpPr/>
            <p:nvPr/>
          </p:nvSpPr>
          <p:spPr>
            <a:xfrm>
              <a:off x="1475379" y="4627682"/>
              <a:ext cx="7817484" cy="3128010"/>
            </a:xfrm>
            <a:custGeom>
              <a:avLst/>
              <a:gdLst/>
              <a:ahLst/>
              <a:cxnLst/>
              <a:rect l="l" t="t" r="r" b="b"/>
              <a:pathLst>
                <a:path w="7817484" h="3128009">
                  <a:moveTo>
                    <a:pt x="0" y="0"/>
                  </a:moveTo>
                  <a:lnTo>
                    <a:pt x="5174286" y="2070043"/>
                  </a:lnTo>
                  <a:lnTo>
                    <a:pt x="7082802" y="2833569"/>
                  </a:lnTo>
                  <a:lnTo>
                    <a:pt x="6327714" y="2531489"/>
                  </a:lnTo>
                  <a:lnTo>
                    <a:pt x="7116024" y="2846860"/>
                  </a:lnTo>
                  <a:lnTo>
                    <a:pt x="303518" y="121414"/>
                  </a:lnTo>
                  <a:lnTo>
                    <a:pt x="3871837" y="1548987"/>
                  </a:lnTo>
                  <a:lnTo>
                    <a:pt x="3645751" y="1458515"/>
                  </a:lnTo>
                  <a:lnTo>
                    <a:pt x="3595415" y="1438407"/>
                  </a:lnTo>
                  <a:lnTo>
                    <a:pt x="5666171" y="2266829"/>
                  </a:lnTo>
                  <a:lnTo>
                    <a:pt x="3263835" y="1305733"/>
                  </a:lnTo>
                  <a:lnTo>
                    <a:pt x="6500286" y="2600523"/>
                  </a:lnTo>
                  <a:lnTo>
                    <a:pt x="1600162" y="640163"/>
                  </a:lnTo>
                  <a:lnTo>
                    <a:pt x="7817226" y="3127391"/>
                  </a:lnTo>
                  <a:lnTo>
                    <a:pt x="6538329" y="2615750"/>
                  </a:lnTo>
                </a:path>
              </a:pathLst>
            </a:custGeom>
            <a:ln w="39738">
              <a:solidFill>
                <a:srgbClr val="2CA02C"/>
              </a:solidFill>
            </a:ln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31" name="object 31"/>
            <p:cNvSpPr/>
            <p:nvPr/>
          </p:nvSpPr>
          <p:spPr>
            <a:xfrm>
              <a:off x="5479838" y="2375612"/>
              <a:ext cx="4233812" cy="207178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</p:grpSp>
      <p:sp>
        <p:nvSpPr>
          <p:cNvPr id="32" name="object 32"/>
          <p:cNvSpPr/>
          <p:nvPr/>
        </p:nvSpPr>
        <p:spPr>
          <a:xfrm>
            <a:off x="940832" y="5772945"/>
            <a:ext cx="80840" cy="13579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125">
              <a:solidFill>
                <a:prstClr val="black"/>
              </a:solidFill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1053158" y="5772945"/>
            <a:ext cx="87922" cy="13821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125">
              <a:solidFill>
                <a:prstClr val="black"/>
              </a:solidFill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784008" y="5842614"/>
            <a:ext cx="116979" cy="15627"/>
          </a:xfrm>
          <a:custGeom>
            <a:avLst/>
            <a:gdLst/>
            <a:ahLst/>
            <a:cxnLst/>
            <a:rect l="l" t="t" r="r" b="b"/>
            <a:pathLst>
              <a:path w="166369" h="22225">
                <a:moveTo>
                  <a:pt x="165837" y="0"/>
                </a:moveTo>
                <a:lnTo>
                  <a:pt x="0" y="0"/>
                </a:lnTo>
                <a:lnTo>
                  <a:pt x="0" y="21983"/>
                </a:lnTo>
                <a:lnTo>
                  <a:pt x="165837" y="21983"/>
                </a:lnTo>
                <a:lnTo>
                  <a:pt x="1658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125">
              <a:solidFill>
                <a:prstClr val="black"/>
              </a:solidFill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2074785" y="5770525"/>
            <a:ext cx="204490" cy="140643"/>
            <a:chOff x="2950806" y="8206968"/>
            <a:chExt cx="290830" cy="200025"/>
          </a:xfrm>
        </p:grpSpPr>
        <p:sp>
          <p:nvSpPr>
            <p:cNvPr id="36" name="object 36"/>
            <p:cNvSpPr/>
            <p:nvPr/>
          </p:nvSpPr>
          <p:spPr>
            <a:xfrm>
              <a:off x="2950806" y="8210410"/>
              <a:ext cx="114973" cy="19312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37" name="object 37"/>
            <p:cNvSpPr/>
            <p:nvPr/>
          </p:nvSpPr>
          <p:spPr>
            <a:xfrm>
              <a:off x="3107639" y="8206968"/>
              <a:ext cx="133527" cy="200012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</p:grpSp>
      <p:sp>
        <p:nvSpPr>
          <p:cNvPr id="38" name="object 38"/>
          <p:cNvSpPr/>
          <p:nvPr/>
        </p:nvSpPr>
        <p:spPr>
          <a:xfrm>
            <a:off x="1917963" y="5842614"/>
            <a:ext cx="116979" cy="15627"/>
          </a:xfrm>
          <a:custGeom>
            <a:avLst/>
            <a:gdLst/>
            <a:ahLst/>
            <a:cxnLst/>
            <a:rect l="l" t="t" r="r" b="b"/>
            <a:pathLst>
              <a:path w="166369" h="22225">
                <a:moveTo>
                  <a:pt x="165836" y="0"/>
                </a:moveTo>
                <a:lnTo>
                  <a:pt x="0" y="0"/>
                </a:lnTo>
                <a:lnTo>
                  <a:pt x="0" y="21983"/>
                </a:lnTo>
                <a:lnTo>
                  <a:pt x="165836" y="21983"/>
                </a:lnTo>
                <a:lnTo>
                  <a:pt x="16583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125">
              <a:solidFill>
                <a:prstClr val="black"/>
              </a:solidFill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3261827" y="5772945"/>
            <a:ext cx="87922" cy="13821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125">
              <a:solidFill>
                <a:prstClr val="black"/>
              </a:solidFill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3111147" y="5842614"/>
            <a:ext cx="116979" cy="15627"/>
          </a:xfrm>
          <a:custGeom>
            <a:avLst/>
            <a:gdLst/>
            <a:ahLst/>
            <a:cxnLst/>
            <a:rect l="l" t="t" r="r" b="b"/>
            <a:pathLst>
              <a:path w="166370" h="22225">
                <a:moveTo>
                  <a:pt x="165849" y="0"/>
                </a:moveTo>
                <a:lnTo>
                  <a:pt x="0" y="0"/>
                </a:lnTo>
                <a:lnTo>
                  <a:pt x="0" y="21983"/>
                </a:lnTo>
                <a:lnTo>
                  <a:pt x="165849" y="21983"/>
                </a:lnTo>
                <a:lnTo>
                  <a:pt x="16584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125">
              <a:solidFill>
                <a:prstClr val="black"/>
              </a:solidFill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4315656" y="5770525"/>
            <a:ext cx="93878" cy="14063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125">
              <a:solidFill>
                <a:prstClr val="black"/>
              </a:solidFill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5451663" y="5772945"/>
            <a:ext cx="87922" cy="13821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125">
              <a:solidFill>
                <a:prstClr val="black"/>
              </a:solidFill>
            </a:endParaRPr>
          </a:p>
        </p:txBody>
      </p:sp>
      <p:grpSp>
        <p:nvGrpSpPr>
          <p:cNvPr id="43" name="object 43"/>
          <p:cNvGrpSpPr/>
          <p:nvPr/>
        </p:nvGrpSpPr>
        <p:grpSpPr>
          <a:xfrm>
            <a:off x="6532530" y="5770525"/>
            <a:ext cx="204490" cy="140643"/>
            <a:chOff x="9290710" y="8206968"/>
            <a:chExt cx="290830" cy="200025"/>
          </a:xfrm>
        </p:grpSpPr>
        <p:sp>
          <p:nvSpPr>
            <p:cNvPr id="44" name="object 44"/>
            <p:cNvSpPr/>
            <p:nvPr/>
          </p:nvSpPr>
          <p:spPr>
            <a:xfrm>
              <a:off x="9290710" y="8210410"/>
              <a:ext cx="114985" cy="193128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45" name="object 45"/>
            <p:cNvSpPr/>
            <p:nvPr/>
          </p:nvSpPr>
          <p:spPr>
            <a:xfrm>
              <a:off x="9447542" y="8206968"/>
              <a:ext cx="133527" cy="200012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</p:grpSp>
      <p:sp>
        <p:nvSpPr>
          <p:cNvPr id="46" name="object 46"/>
          <p:cNvSpPr/>
          <p:nvPr/>
        </p:nvSpPr>
        <p:spPr>
          <a:xfrm>
            <a:off x="3745745" y="6061517"/>
            <a:ext cx="98726" cy="10189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125">
              <a:solidFill>
                <a:prstClr val="black"/>
              </a:solidFill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440688" y="5373743"/>
            <a:ext cx="93883" cy="14063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125">
              <a:solidFill>
                <a:prstClr val="black"/>
              </a:solidFill>
            </a:endParaRPr>
          </a:p>
        </p:txBody>
      </p:sp>
      <p:grpSp>
        <p:nvGrpSpPr>
          <p:cNvPr id="48" name="object 48"/>
          <p:cNvGrpSpPr/>
          <p:nvPr/>
        </p:nvGrpSpPr>
        <p:grpSpPr>
          <a:xfrm>
            <a:off x="324278" y="4558052"/>
            <a:ext cx="210741" cy="140643"/>
            <a:chOff x="461196" y="6482562"/>
            <a:chExt cx="299720" cy="200025"/>
          </a:xfrm>
        </p:grpSpPr>
        <p:sp>
          <p:nvSpPr>
            <p:cNvPr id="49" name="object 49"/>
            <p:cNvSpPr/>
            <p:nvPr/>
          </p:nvSpPr>
          <p:spPr>
            <a:xfrm>
              <a:off x="461196" y="6486004"/>
              <a:ext cx="125044" cy="196570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50" name="object 50"/>
            <p:cNvSpPr/>
            <p:nvPr/>
          </p:nvSpPr>
          <p:spPr>
            <a:xfrm>
              <a:off x="626774" y="6482562"/>
              <a:ext cx="133522" cy="200012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</p:grpSp>
      <p:grpSp>
        <p:nvGrpSpPr>
          <p:cNvPr id="51" name="object 51"/>
          <p:cNvGrpSpPr/>
          <p:nvPr/>
        </p:nvGrpSpPr>
        <p:grpSpPr>
          <a:xfrm>
            <a:off x="211966" y="3742360"/>
            <a:ext cx="322808" cy="140643"/>
            <a:chOff x="301462" y="5322468"/>
            <a:chExt cx="459105" cy="200025"/>
          </a:xfrm>
        </p:grpSpPr>
        <p:sp>
          <p:nvSpPr>
            <p:cNvPr id="52" name="object 52"/>
            <p:cNvSpPr/>
            <p:nvPr/>
          </p:nvSpPr>
          <p:spPr>
            <a:xfrm>
              <a:off x="301462" y="5325910"/>
              <a:ext cx="114978" cy="193128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53" name="object 53"/>
            <p:cNvSpPr/>
            <p:nvPr/>
          </p:nvSpPr>
          <p:spPr>
            <a:xfrm>
              <a:off x="458298" y="5322468"/>
              <a:ext cx="133522" cy="200012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54" name="object 54"/>
            <p:cNvSpPr/>
            <p:nvPr/>
          </p:nvSpPr>
          <p:spPr>
            <a:xfrm>
              <a:off x="626790" y="5322468"/>
              <a:ext cx="133522" cy="200012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</p:grpSp>
      <p:sp>
        <p:nvSpPr>
          <p:cNvPr id="55" name="object 55"/>
          <p:cNvSpPr/>
          <p:nvPr/>
        </p:nvSpPr>
        <p:spPr>
          <a:xfrm>
            <a:off x="211965" y="2929089"/>
            <a:ext cx="80844" cy="13579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125">
              <a:solidFill>
                <a:prstClr val="black"/>
              </a:solidFill>
            </a:endParaRPr>
          </a:p>
        </p:txBody>
      </p:sp>
      <p:grpSp>
        <p:nvGrpSpPr>
          <p:cNvPr id="56" name="object 56"/>
          <p:cNvGrpSpPr/>
          <p:nvPr/>
        </p:nvGrpSpPr>
        <p:grpSpPr>
          <a:xfrm>
            <a:off x="324290" y="2926669"/>
            <a:ext cx="210741" cy="140643"/>
            <a:chOff x="461213" y="4162374"/>
            <a:chExt cx="299720" cy="200025"/>
          </a:xfrm>
        </p:grpSpPr>
        <p:sp>
          <p:nvSpPr>
            <p:cNvPr id="57" name="object 57"/>
            <p:cNvSpPr/>
            <p:nvPr/>
          </p:nvSpPr>
          <p:spPr>
            <a:xfrm>
              <a:off x="461213" y="4165815"/>
              <a:ext cx="125044" cy="196583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58" name="object 58"/>
            <p:cNvSpPr/>
            <p:nvPr/>
          </p:nvSpPr>
          <p:spPr>
            <a:xfrm>
              <a:off x="626790" y="4162374"/>
              <a:ext cx="133522" cy="200025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</p:grpSp>
      <p:grpSp>
        <p:nvGrpSpPr>
          <p:cNvPr id="59" name="object 59"/>
          <p:cNvGrpSpPr/>
          <p:nvPr/>
        </p:nvGrpSpPr>
        <p:grpSpPr>
          <a:xfrm>
            <a:off x="205074" y="2110978"/>
            <a:ext cx="329952" cy="140643"/>
            <a:chOff x="291660" y="3002279"/>
            <a:chExt cx="469265" cy="200025"/>
          </a:xfrm>
        </p:grpSpPr>
        <p:sp>
          <p:nvSpPr>
            <p:cNvPr id="60" name="object 60"/>
            <p:cNvSpPr/>
            <p:nvPr/>
          </p:nvSpPr>
          <p:spPr>
            <a:xfrm>
              <a:off x="291660" y="3002279"/>
              <a:ext cx="122660" cy="196583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61" name="object 61"/>
            <p:cNvSpPr/>
            <p:nvPr/>
          </p:nvSpPr>
          <p:spPr>
            <a:xfrm>
              <a:off x="458298" y="3002279"/>
              <a:ext cx="133522" cy="200025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62" name="object 62"/>
            <p:cNvSpPr/>
            <p:nvPr/>
          </p:nvSpPr>
          <p:spPr>
            <a:xfrm>
              <a:off x="626790" y="3002279"/>
              <a:ext cx="133522" cy="200025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</p:grpSp>
      <p:sp>
        <p:nvSpPr>
          <p:cNvPr id="63" name="object 63"/>
          <p:cNvSpPr txBox="1"/>
          <p:nvPr/>
        </p:nvSpPr>
        <p:spPr>
          <a:xfrm>
            <a:off x="7028852" y="2198373"/>
            <a:ext cx="1862733" cy="214586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336" spc="-11" dirty="0">
                <a:solidFill>
                  <a:prstClr val="black"/>
                </a:solidFill>
                <a:latin typeface="Arial"/>
                <a:cs typeface="Arial"/>
              </a:rPr>
              <a:t>linear </a:t>
            </a:r>
            <a:r>
              <a:rPr sz="1336" spc="-7" dirty="0">
                <a:solidFill>
                  <a:prstClr val="black"/>
                </a:solidFill>
                <a:latin typeface="Arial"/>
                <a:cs typeface="Arial"/>
              </a:rPr>
              <a:t>regression</a:t>
            </a:r>
            <a:r>
              <a:rPr sz="1336" spc="-21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336" spc="11" dirty="0">
                <a:solidFill>
                  <a:prstClr val="black"/>
                </a:solidFill>
                <a:latin typeface="Arial"/>
                <a:cs typeface="Arial"/>
              </a:rPr>
              <a:t>models</a:t>
            </a:r>
            <a:endParaRPr sz="1336">
              <a:solidFill>
                <a:prstClr val="black"/>
              </a:solidFill>
              <a:latin typeface="Arial"/>
              <a:cs typeface="Arial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64" name="Ink 63"/>
              <p14:cNvContentPartPr/>
              <p14:nvPr/>
            </p14:nvContentPartPr>
            <p14:xfrm>
              <a:off x="2649960" y="3185280"/>
              <a:ext cx="3452040" cy="2314440"/>
            </p14:xfrm>
          </p:contentPart>
        </mc:Choice>
        <mc:Fallback>
          <p:pic>
            <p:nvPicPr>
              <p:cNvPr id="64" name="Ink 63"/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2642760" y="3176640"/>
                <a:ext cx="3468960" cy="23292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97879" y="79670"/>
            <a:ext cx="5790456" cy="658298"/>
          </a:xfrm>
          <a:prstGeom prst="rect">
            <a:avLst/>
          </a:prstGeom>
        </p:spPr>
        <p:txBody>
          <a:bodyPr vert="horz" wrap="square" lIns="0" tIns="8930" rIns="0" bIns="0" rtlCol="0" anchor="ctr">
            <a:spAutoFit/>
          </a:bodyPr>
          <a:lstStyle/>
          <a:p>
            <a:pPr marL="8929">
              <a:spcBef>
                <a:spcPts val="70"/>
              </a:spcBef>
            </a:pPr>
            <a:r>
              <a:rPr sz="4219" spc="-11" dirty="0"/>
              <a:t>Bias-Variance</a:t>
            </a:r>
            <a:r>
              <a:rPr sz="4219" spc="-4" dirty="0"/>
              <a:t> </a:t>
            </a:r>
            <a:r>
              <a:rPr sz="4219" spc="-21" dirty="0"/>
              <a:t>Intuition</a:t>
            </a:r>
            <a:endParaRPr sz="4219"/>
          </a:p>
        </p:txBody>
      </p:sp>
      <p:grpSp>
        <p:nvGrpSpPr>
          <p:cNvPr id="3" name="object 3"/>
          <p:cNvGrpSpPr/>
          <p:nvPr/>
        </p:nvGrpSpPr>
        <p:grpSpPr>
          <a:xfrm>
            <a:off x="612049" y="1579078"/>
            <a:ext cx="6309271" cy="4123283"/>
            <a:chOff x="870469" y="2245799"/>
            <a:chExt cx="8973185" cy="5864225"/>
          </a:xfrm>
        </p:grpSpPr>
        <p:sp>
          <p:nvSpPr>
            <p:cNvPr id="4" name="object 4"/>
            <p:cNvSpPr/>
            <p:nvPr/>
          </p:nvSpPr>
          <p:spPr>
            <a:xfrm>
              <a:off x="1366360" y="8016915"/>
              <a:ext cx="0" cy="93345"/>
            </a:xfrm>
            <a:custGeom>
              <a:avLst/>
              <a:gdLst/>
              <a:ahLst/>
              <a:cxnLst/>
              <a:rect l="l" t="t" r="r" b="b"/>
              <a:pathLst>
                <a:path h="93345">
                  <a:moveTo>
                    <a:pt x="0" y="0"/>
                  </a:moveTo>
                  <a:lnTo>
                    <a:pt x="0" y="92723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1366360" y="8016915"/>
              <a:ext cx="0" cy="93345"/>
            </a:xfrm>
            <a:custGeom>
              <a:avLst/>
              <a:gdLst/>
              <a:ahLst/>
              <a:cxnLst/>
              <a:rect l="l" t="t" r="r" b="b"/>
              <a:pathLst>
                <a:path h="93345">
                  <a:moveTo>
                    <a:pt x="0" y="0"/>
                  </a:moveTo>
                  <a:lnTo>
                    <a:pt x="0" y="92723"/>
                  </a:lnTo>
                </a:path>
              </a:pathLst>
            </a:custGeom>
            <a:ln w="2119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2979083" y="8016915"/>
              <a:ext cx="0" cy="93345"/>
            </a:xfrm>
            <a:custGeom>
              <a:avLst/>
              <a:gdLst/>
              <a:ahLst/>
              <a:cxnLst/>
              <a:rect l="l" t="t" r="r" b="b"/>
              <a:pathLst>
                <a:path h="93345">
                  <a:moveTo>
                    <a:pt x="0" y="0"/>
                  </a:moveTo>
                  <a:lnTo>
                    <a:pt x="0" y="92723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2979083" y="8016915"/>
              <a:ext cx="0" cy="93345"/>
            </a:xfrm>
            <a:custGeom>
              <a:avLst/>
              <a:gdLst/>
              <a:ahLst/>
              <a:cxnLst/>
              <a:rect l="l" t="t" r="r" b="b"/>
              <a:pathLst>
                <a:path h="93345">
                  <a:moveTo>
                    <a:pt x="0" y="0"/>
                  </a:moveTo>
                  <a:lnTo>
                    <a:pt x="0" y="92723"/>
                  </a:lnTo>
                </a:path>
              </a:pathLst>
            </a:custGeom>
            <a:ln w="2119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8" name="object 8"/>
            <p:cNvSpPr/>
            <p:nvPr/>
          </p:nvSpPr>
          <p:spPr>
            <a:xfrm>
              <a:off x="4591838" y="8016915"/>
              <a:ext cx="0" cy="93345"/>
            </a:xfrm>
            <a:custGeom>
              <a:avLst/>
              <a:gdLst/>
              <a:ahLst/>
              <a:cxnLst/>
              <a:rect l="l" t="t" r="r" b="b"/>
              <a:pathLst>
                <a:path h="93345">
                  <a:moveTo>
                    <a:pt x="0" y="0"/>
                  </a:moveTo>
                  <a:lnTo>
                    <a:pt x="0" y="92723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4591838" y="8016915"/>
              <a:ext cx="0" cy="93345"/>
            </a:xfrm>
            <a:custGeom>
              <a:avLst/>
              <a:gdLst/>
              <a:ahLst/>
              <a:cxnLst/>
              <a:rect l="l" t="t" r="r" b="b"/>
              <a:pathLst>
                <a:path h="93345">
                  <a:moveTo>
                    <a:pt x="0" y="0"/>
                  </a:moveTo>
                  <a:lnTo>
                    <a:pt x="0" y="92723"/>
                  </a:lnTo>
                </a:path>
              </a:pathLst>
            </a:custGeom>
            <a:ln w="2119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6204566" y="8016915"/>
              <a:ext cx="0" cy="93345"/>
            </a:xfrm>
            <a:custGeom>
              <a:avLst/>
              <a:gdLst/>
              <a:ahLst/>
              <a:cxnLst/>
              <a:rect l="l" t="t" r="r" b="b"/>
              <a:pathLst>
                <a:path h="93345">
                  <a:moveTo>
                    <a:pt x="0" y="0"/>
                  </a:moveTo>
                  <a:lnTo>
                    <a:pt x="0" y="92723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6204566" y="8016915"/>
              <a:ext cx="0" cy="93345"/>
            </a:xfrm>
            <a:custGeom>
              <a:avLst/>
              <a:gdLst/>
              <a:ahLst/>
              <a:cxnLst/>
              <a:rect l="l" t="t" r="r" b="b"/>
              <a:pathLst>
                <a:path h="93345">
                  <a:moveTo>
                    <a:pt x="0" y="0"/>
                  </a:moveTo>
                  <a:lnTo>
                    <a:pt x="0" y="92723"/>
                  </a:lnTo>
                </a:path>
              </a:pathLst>
            </a:custGeom>
            <a:ln w="2119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12" name="object 12"/>
            <p:cNvSpPr/>
            <p:nvPr/>
          </p:nvSpPr>
          <p:spPr>
            <a:xfrm>
              <a:off x="7817294" y="8016915"/>
              <a:ext cx="0" cy="93345"/>
            </a:xfrm>
            <a:custGeom>
              <a:avLst/>
              <a:gdLst/>
              <a:ahLst/>
              <a:cxnLst/>
              <a:rect l="l" t="t" r="r" b="b"/>
              <a:pathLst>
                <a:path h="93345">
                  <a:moveTo>
                    <a:pt x="0" y="0"/>
                  </a:moveTo>
                  <a:lnTo>
                    <a:pt x="0" y="92723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7817294" y="8016915"/>
              <a:ext cx="0" cy="93345"/>
            </a:xfrm>
            <a:custGeom>
              <a:avLst/>
              <a:gdLst/>
              <a:ahLst/>
              <a:cxnLst/>
              <a:rect l="l" t="t" r="r" b="b"/>
              <a:pathLst>
                <a:path h="93345">
                  <a:moveTo>
                    <a:pt x="0" y="0"/>
                  </a:moveTo>
                  <a:lnTo>
                    <a:pt x="0" y="92723"/>
                  </a:lnTo>
                </a:path>
              </a:pathLst>
            </a:custGeom>
            <a:ln w="2119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14" name="object 14"/>
            <p:cNvSpPr/>
            <p:nvPr/>
          </p:nvSpPr>
          <p:spPr>
            <a:xfrm>
              <a:off x="9430022" y="8016915"/>
              <a:ext cx="0" cy="93345"/>
            </a:xfrm>
            <a:custGeom>
              <a:avLst/>
              <a:gdLst/>
              <a:ahLst/>
              <a:cxnLst/>
              <a:rect l="l" t="t" r="r" b="b"/>
              <a:pathLst>
                <a:path h="93345">
                  <a:moveTo>
                    <a:pt x="0" y="0"/>
                  </a:moveTo>
                  <a:lnTo>
                    <a:pt x="0" y="92723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15" name="object 15"/>
            <p:cNvSpPr/>
            <p:nvPr/>
          </p:nvSpPr>
          <p:spPr>
            <a:xfrm>
              <a:off x="9430022" y="8016915"/>
              <a:ext cx="0" cy="93345"/>
            </a:xfrm>
            <a:custGeom>
              <a:avLst/>
              <a:gdLst/>
              <a:ahLst/>
              <a:cxnLst/>
              <a:rect l="l" t="t" r="r" b="b"/>
              <a:pathLst>
                <a:path h="93345">
                  <a:moveTo>
                    <a:pt x="0" y="0"/>
                  </a:moveTo>
                  <a:lnTo>
                    <a:pt x="0" y="92723"/>
                  </a:lnTo>
                </a:path>
              </a:pathLst>
            </a:custGeom>
            <a:ln w="2119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16" name="object 16"/>
            <p:cNvSpPr/>
            <p:nvPr/>
          </p:nvSpPr>
          <p:spPr>
            <a:xfrm>
              <a:off x="870469" y="7738638"/>
              <a:ext cx="93345" cy="0"/>
            </a:xfrm>
            <a:custGeom>
              <a:avLst/>
              <a:gdLst/>
              <a:ahLst/>
              <a:cxnLst/>
              <a:rect l="l" t="t" r="r" b="b"/>
              <a:pathLst>
                <a:path w="93344">
                  <a:moveTo>
                    <a:pt x="92723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17" name="object 17"/>
            <p:cNvSpPr/>
            <p:nvPr/>
          </p:nvSpPr>
          <p:spPr>
            <a:xfrm>
              <a:off x="870469" y="7738638"/>
              <a:ext cx="93345" cy="0"/>
            </a:xfrm>
            <a:custGeom>
              <a:avLst/>
              <a:gdLst/>
              <a:ahLst/>
              <a:cxnLst/>
              <a:rect l="l" t="t" r="r" b="b"/>
              <a:pathLst>
                <a:path w="93344">
                  <a:moveTo>
                    <a:pt x="92723" y="0"/>
                  </a:moveTo>
                  <a:lnTo>
                    <a:pt x="0" y="0"/>
                  </a:lnTo>
                </a:path>
              </a:pathLst>
            </a:custGeom>
            <a:ln w="2119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18" name="object 18"/>
            <p:cNvSpPr/>
            <p:nvPr/>
          </p:nvSpPr>
          <p:spPr>
            <a:xfrm>
              <a:off x="870469" y="6578549"/>
              <a:ext cx="93345" cy="0"/>
            </a:xfrm>
            <a:custGeom>
              <a:avLst/>
              <a:gdLst/>
              <a:ahLst/>
              <a:cxnLst/>
              <a:rect l="l" t="t" r="r" b="b"/>
              <a:pathLst>
                <a:path w="93344">
                  <a:moveTo>
                    <a:pt x="92723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19" name="object 19"/>
            <p:cNvSpPr/>
            <p:nvPr/>
          </p:nvSpPr>
          <p:spPr>
            <a:xfrm>
              <a:off x="870469" y="6578549"/>
              <a:ext cx="93345" cy="0"/>
            </a:xfrm>
            <a:custGeom>
              <a:avLst/>
              <a:gdLst/>
              <a:ahLst/>
              <a:cxnLst/>
              <a:rect l="l" t="t" r="r" b="b"/>
              <a:pathLst>
                <a:path w="93344">
                  <a:moveTo>
                    <a:pt x="92723" y="0"/>
                  </a:moveTo>
                  <a:lnTo>
                    <a:pt x="0" y="0"/>
                  </a:lnTo>
                </a:path>
              </a:pathLst>
            </a:custGeom>
            <a:ln w="2119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20" name="object 20"/>
            <p:cNvSpPr/>
            <p:nvPr/>
          </p:nvSpPr>
          <p:spPr>
            <a:xfrm>
              <a:off x="870469" y="5418455"/>
              <a:ext cx="93345" cy="0"/>
            </a:xfrm>
            <a:custGeom>
              <a:avLst/>
              <a:gdLst/>
              <a:ahLst/>
              <a:cxnLst/>
              <a:rect l="l" t="t" r="r" b="b"/>
              <a:pathLst>
                <a:path w="93344">
                  <a:moveTo>
                    <a:pt x="92723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870469" y="5418455"/>
              <a:ext cx="93345" cy="0"/>
            </a:xfrm>
            <a:custGeom>
              <a:avLst/>
              <a:gdLst/>
              <a:ahLst/>
              <a:cxnLst/>
              <a:rect l="l" t="t" r="r" b="b"/>
              <a:pathLst>
                <a:path w="93344">
                  <a:moveTo>
                    <a:pt x="92723" y="0"/>
                  </a:moveTo>
                  <a:lnTo>
                    <a:pt x="0" y="0"/>
                  </a:lnTo>
                </a:path>
              </a:pathLst>
            </a:custGeom>
            <a:ln w="2119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22" name="object 22"/>
            <p:cNvSpPr/>
            <p:nvPr/>
          </p:nvSpPr>
          <p:spPr>
            <a:xfrm>
              <a:off x="870469" y="4258377"/>
              <a:ext cx="93345" cy="0"/>
            </a:xfrm>
            <a:custGeom>
              <a:avLst/>
              <a:gdLst/>
              <a:ahLst/>
              <a:cxnLst/>
              <a:rect l="l" t="t" r="r" b="b"/>
              <a:pathLst>
                <a:path w="93344">
                  <a:moveTo>
                    <a:pt x="92723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23" name="object 23"/>
            <p:cNvSpPr/>
            <p:nvPr/>
          </p:nvSpPr>
          <p:spPr>
            <a:xfrm>
              <a:off x="870469" y="4258377"/>
              <a:ext cx="93345" cy="0"/>
            </a:xfrm>
            <a:custGeom>
              <a:avLst/>
              <a:gdLst/>
              <a:ahLst/>
              <a:cxnLst/>
              <a:rect l="l" t="t" r="r" b="b"/>
              <a:pathLst>
                <a:path w="93344">
                  <a:moveTo>
                    <a:pt x="92723" y="0"/>
                  </a:moveTo>
                  <a:lnTo>
                    <a:pt x="0" y="0"/>
                  </a:lnTo>
                </a:path>
              </a:pathLst>
            </a:custGeom>
            <a:ln w="2119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24" name="object 24"/>
            <p:cNvSpPr/>
            <p:nvPr/>
          </p:nvSpPr>
          <p:spPr>
            <a:xfrm>
              <a:off x="870469" y="3098273"/>
              <a:ext cx="93345" cy="0"/>
            </a:xfrm>
            <a:custGeom>
              <a:avLst/>
              <a:gdLst/>
              <a:ahLst/>
              <a:cxnLst/>
              <a:rect l="l" t="t" r="r" b="b"/>
              <a:pathLst>
                <a:path w="93344">
                  <a:moveTo>
                    <a:pt x="92723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25" name="object 25"/>
            <p:cNvSpPr/>
            <p:nvPr/>
          </p:nvSpPr>
          <p:spPr>
            <a:xfrm>
              <a:off x="870469" y="3098273"/>
              <a:ext cx="93345" cy="0"/>
            </a:xfrm>
            <a:custGeom>
              <a:avLst/>
              <a:gdLst/>
              <a:ahLst/>
              <a:cxnLst/>
              <a:rect l="l" t="t" r="r" b="b"/>
              <a:pathLst>
                <a:path w="93344">
                  <a:moveTo>
                    <a:pt x="92723" y="0"/>
                  </a:moveTo>
                  <a:lnTo>
                    <a:pt x="0" y="0"/>
                  </a:lnTo>
                </a:path>
              </a:pathLst>
            </a:custGeom>
            <a:ln w="2119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26" name="object 26"/>
            <p:cNvSpPr/>
            <p:nvPr/>
          </p:nvSpPr>
          <p:spPr>
            <a:xfrm>
              <a:off x="963193" y="2256396"/>
              <a:ext cx="8869680" cy="5760720"/>
            </a:xfrm>
            <a:custGeom>
              <a:avLst/>
              <a:gdLst/>
              <a:ahLst/>
              <a:cxnLst/>
              <a:rect l="l" t="t" r="r" b="b"/>
              <a:pathLst>
                <a:path w="8869680" h="5760720">
                  <a:moveTo>
                    <a:pt x="0" y="5760519"/>
                  </a:moveTo>
                  <a:lnTo>
                    <a:pt x="0" y="0"/>
                  </a:lnTo>
                </a:path>
                <a:path w="8869680" h="5760720">
                  <a:moveTo>
                    <a:pt x="8869673" y="5760519"/>
                  </a:moveTo>
                  <a:lnTo>
                    <a:pt x="8869673" y="0"/>
                  </a:lnTo>
                </a:path>
                <a:path w="8869680" h="5760720">
                  <a:moveTo>
                    <a:pt x="0" y="5760519"/>
                  </a:moveTo>
                  <a:lnTo>
                    <a:pt x="8869673" y="5760519"/>
                  </a:lnTo>
                </a:path>
                <a:path w="8869680" h="5760720">
                  <a:moveTo>
                    <a:pt x="0" y="0"/>
                  </a:moveTo>
                  <a:lnTo>
                    <a:pt x="8869673" y="0"/>
                  </a:lnTo>
                </a:path>
              </a:pathLst>
            </a:custGeom>
            <a:ln w="2119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27" name="object 27"/>
            <p:cNvSpPr/>
            <p:nvPr/>
          </p:nvSpPr>
          <p:spPr>
            <a:xfrm>
              <a:off x="1313375" y="2465262"/>
              <a:ext cx="8169313" cy="536602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28" name="object 28"/>
            <p:cNvSpPr/>
            <p:nvPr/>
          </p:nvSpPr>
          <p:spPr>
            <a:xfrm>
              <a:off x="1622139" y="3969371"/>
              <a:ext cx="7008495" cy="3731260"/>
            </a:xfrm>
            <a:custGeom>
              <a:avLst/>
              <a:gdLst/>
              <a:ahLst/>
              <a:cxnLst/>
              <a:rect l="l" t="t" r="r" b="b"/>
              <a:pathLst>
                <a:path w="7008495" h="3731259">
                  <a:moveTo>
                    <a:pt x="918281" y="488865"/>
                  </a:moveTo>
                  <a:lnTo>
                    <a:pt x="2201046" y="1171787"/>
                  </a:lnTo>
                  <a:lnTo>
                    <a:pt x="5848421" y="3113525"/>
                  </a:lnTo>
                  <a:lnTo>
                    <a:pt x="6006130" y="3197493"/>
                  </a:lnTo>
                  <a:lnTo>
                    <a:pt x="525104" y="279548"/>
                  </a:lnTo>
                  <a:lnTo>
                    <a:pt x="5903896" y="3143062"/>
                  </a:lnTo>
                  <a:lnTo>
                    <a:pt x="0" y="0"/>
                  </a:lnTo>
                  <a:lnTo>
                    <a:pt x="235780" y="125521"/>
                  </a:lnTo>
                  <a:lnTo>
                    <a:pt x="7007969" y="3730839"/>
                  </a:lnTo>
                  <a:lnTo>
                    <a:pt x="2049456" y="1091065"/>
                  </a:lnTo>
                  <a:lnTo>
                    <a:pt x="6161270" y="3280089"/>
                  </a:lnTo>
                  <a:lnTo>
                    <a:pt x="6668971" y="3550367"/>
                  </a:lnTo>
                  <a:lnTo>
                    <a:pt x="5134926" y="2733695"/>
                  </a:lnTo>
                  <a:lnTo>
                    <a:pt x="4214393" y="2243619"/>
                  </a:lnTo>
                  <a:lnTo>
                    <a:pt x="5222351" y="2780229"/>
                  </a:lnTo>
                </a:path>
              </a:pathLst>
            </a:custGeom>
            <a:ln w="39738">
              <a:solidFill>
                <a:srgbClr val="1F77B4"/>
              </a:solidFill>
            </a:ln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29" name="object 29"/>
            <p:cNvSpPr/>
            <p:nvPr/>
          </p:nvSpPr>
          <p:spPr>
            <a:xfrm>
              <a:off x="1673100" y="5185110"/>
              <a:ext cx="7573009" cy="2413635"/>
            </a:xfrm>
            <a:custGeom>
              <a:avLst/>
              <a:gdLst/>
              <a:ahLst/>
              <a:cxnLst/>
              <a:rect l="l" t="t" r="r" b="b"/>
              <a:pathLst>
                <a:path w="7573009" h="2413634">
                  <a:moveTo>
                    <a:pt x="0" y="0"/>
                  </a:moveTo>
                  <a:lnTo>
                    <a:pt x="3471237" y="1106271"/>
                  </a:lnTo>
                  <a:lnTo>
                    <a:pt x="7160205" y="2281924"/>
                  </a:lnTo>
                  <a:lnTo>
                    <a:pt x="4163432" y="1326866"/>
                  </a:lnTo>
                  <a:lnTo>
                    <a:pt x="7572428" y="2413295"/>
                  </a:lnTo>
                  <a:lnTo>
                    <a:pt x="2390716" y="761896"/>
                  </a:lnTo>
                  <a:lnTo>
                    <a:pt x="3420292" y="1090032"/>
                  </a:lnTo>
                  <a:lnTo>
                    <a:pt x="2530066" y="806324"/>
                  </a:lnTo>
                  <a:lnTo>
                    <a:pt x="5841967" y="1861804"/>
                  </a:lnTo>
                  <a:lnTo>
                    <a:pt x="6169679" y="1966243"/>
                  </a:lnTo>
                  <a:lnTo>
                    <a:pt x="566710" y="180599"/>
                  </a:lnTo>
                  <a:lnTo>
                    <a:pt x="799605" y="254830"/>
                  </a:lnTo>
                  <a:lnTo>
                    <a:pt x="4345011" y="1384739"/>
                  </a:lnTo>
                  <a:lnTo>
                    <a:pt x="93216" y="29698"/>
                  </a:lnTo>
                  <a:lnTo>
                    <a:pt x="4258248" y="1357086"/>
                  </a:lnTo>
                </a:path>
              </a:pathLst>
            </a:custGeom>
            <a:ln w="39738">
              <a:solidFill>
                <a:srgbClr val="FF7F0E"/>
              </a:solidFill>
            </a:ln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30" name="object 30"/>
            <p:cNvSpPr/>
            <p:nvPr/>
          </p:nvSpPr>
          <p:spPr>
            <a:xfrm>
              <a:off x="1475379" y="4627682"/>
              <a:ext cx="7817484" cy="3128010"/>
            </a:xfrm>
            <a:custGeom>
              <a:avLst/>
              <a:gdLst/>
              <a:ahLst/>
              <a:cxnLst/>
              <a:rect l="l" t="t" r="r" b="b"/>
              <a:pathLst>
                <a:path w="7817484" h="3128009">
                  <a:moveTo>
                    <a:pt x="0" y="0"/>
                  </a:moveTo>
                  <a:lnTo>
                    <a:pt x="5174286" y="2070043"/>
                  </a:lnTo>
                  <a:lnTo>
                    <a:pt x="7082802" y="2833569"/>
                  </a:lnTo>
                  <a:lnTo>
                    <a:pt x="6327714" y="2531489"/>
                  </a:lnTo>
                  <a:lnTo>
                    <a:pt x="7116024" y="2846860"/>
                  </a:lnTo>
                  <a:lnTo>
                    <a:pt x="303518" y="121414"/>
                  </a:lnTo>
                  <a:lnTo>
                    <a:pt x="3871837" y="1548987"/>
                  </a:lnTo>
                  <a:lnTo>
                    <a:pt x="3645751" y="1458515"/>
                  </a:lnTo>
                  <a:lnTo>
                    <a:pt x="3595415" y="1438407"/>
                  </a:lnTo>
                  <a:lnTo>
                    <a:pt x="5666171" y="2266829"/>
                  </a:lnTo>
                  <a:lnTo>
                    <a:pt x="3263835" y="1305733"/>
                  </a:lnTo>
                  <a:lnTo>
                    <a:pt x="6500286" y="2600523"/>
                  </a:lnTo>
                  <a:lnTo>
                    <a:pt x="1600162" y="640163"/>
                  </a:lnTo>
                  <a:lnTo>
                    <a:pt x="7817226" y="3127391"/>
                  </a:lnTo>
                  <a:lnTo>
                    <a:pt x="6538329" y="2615750"/>
                  </a:lnTo>
                </a:path>
              </a:pathLst>
            </a:custGeom>
            <a:ln w="39738">
              <a:solidFill>
                <a:srgbClr val="2CA02C"/>
              </a:solidFill>
            </a:ln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31" name="object 31"/>
            <p:cNvSpPr/>
            <p:nvPr/>
          </p:nvSpPr>
          <p:spPr>
            <a:xfrm>
              <a:off x="5479838" y="2375612"/>
              <a:ext cx="4233812" cy="207178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</p:grpSp>
      <p:sp>
        <p:nvSpPr>
          <p:cNvPr id="32" name="object 32"/>
          <p:cNvSpPr/>
          <p:nvPr/>
        </p:nvSpPr>
        <p:spPr>
          <a:xfrm>
            <a:off x="940832" y="5772945"/>
            <a:ext cx="80840" cy="13579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125">
              <a:solidFill>
                <a:prstClr val="black"/>
              </a:solidFill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1053158" y="5772945"/>
            <a:ext cx="87922" cy="13821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125">
              <a:solidFill>
                <a:prstClr val="black"/>
              </a:solidFill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784008" y="5842614"/>
            <a:ext cx="116979" cy="15627"/>
          </a:xfrm>
          <a:custGeom>
            <a:avLst/>
            <a:gdLst/>
            <a:ahLst/>
            <a:cxnLst/>
            <a:rect l="l" t="t" r="r" b="b"/>
            <a:pathLst>
              <a:path w="166369" h="22225">
                <a:moveTo>
                  <a:pt x="165837" y="0"/>
                </a:moveTo>
                <a:lnTo>
                  <a:pt x="0" y="0"/>
                </a:lnTo>
                <a:lnTo>
                  <a:pt x="0" y="21983"/>
                </a:lnTo>
                <a:lnTo>
                  <a:pt x="165837" y="21983"/>
                </a:lnTo>
                <a:lnTo>
                  <a:pt x="1658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125">
              <a:solidFill>
                <a:prstClr val="black"/>
              </a:solidFill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2074785" y="5770525"/>
            <a:ext cx="204490" cy="140643"/>
            <a:chOff x="2950806" y="8206968"/>
            <a:chExt cx="290830" cy="200025"/>
          </a:xfrm>
        </p:grpSpPr>
        <p:sp>
          <p:nvSpPr>
            <p:cNvPr id="36" name="object 36"/>
            <p:cNvSpPr/>
            <p:nvPr/>
          </p:nvSpPr>
          <p:spPr>
            <a:xfrm>
              <a:off x="2950806" y="8210410"/>
              <a:ext cx="114973" cy="19312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37" name="object 37"/>
            <p:cNvSpPr/>
            <p:nvPr/>
          </p:nvSpPr>
          <p:spPr>
            <a:xfrm>
              <a:off x="3107639" y="8206968"/>
              <a:ext cx="133527" cy="200012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</p:grpSp>
      <p:sp>
        <p:nvSpPr>
          <p:cNvPr id="38" name="object 38"/>
          <p:cNvSpPr/>
          <p:nvPr/>
        </p:nvSpPr>
        <p:spPr>
          <a:xfrm>
            <a:off x="1917963" y="5842614"/>
            <a:ext cx="116979" cy="15627"/>
          </a:xfrm>
          <a:custGeom>
            <a:avLst/>
            <a:gdLst/>
            <a:ahLst/>
            <a:cxnLst/>
            <a:rect l="l" t="t" r="r" b="b"/>
            <a:pathLst>
              <a:path w="166369" h="22225">
                <a:moveTo>
                  <a:pt x="165836" y="0"/>
                </a:moveTo>
                <a:lnTo>
                  <a:pt x="0" y="0"/>
                </a:lnTo>
                <a:lnTo>
                  <a:pt x="0" y="21983"/>
                </a:lnTo>
                <a:lnTo>
                  <a:pt x="165836" y="21983"/>
                </a:lnTo>
                <a:lnTo>
                  <a:pt x="16583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125">
              <a:solidFill>
                <a:prstClr val="black"/>
              </a:solidFill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3261827" y="5772945"/>
            <a:ext cx="87922" cy="13821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125">
              <a:solidFill>
                <a:prstClr val="black"/>
              </a:solidFill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3111147" y="5842614"/>
            <a:ext cx="116979" cy="15627"/>
          </a:xfrm>
          <a:custGeom>
            <a:avLst/>
            <a:gdLst/>
            <a:ahLst/>
            <a:cxnLst/>
            <a:rect l="l" t="t" r="r" b="b"/>
            <a:pathLst>
              <a:path w="166370" h="22225">
                <a:moveTo>
                  <a:pt x="165849" y="0"/>
                </a:moveTo>
                <a:lnTo>
                  <a:pt x="0" y="0"/>
                </a:lnTo>
                <a:lnTo>
                  <a:pt x="0" y="21983"/>
                </a:lnTo>
                <a:lnTo>
                  <a:pt x="165849" y="21983"/>
                </a:lnTo>
                <a:lnTo>
                  <a:pt x="16584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125">
              <a:solidFill>
                <a:prstClr val="black"/>
              </a:solidFill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4315656" y="5770525"/>
            <a:ext cx="93878" cy="14063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125">
              <a:solidFill>
                <a:prstClr val="black"/>
              </a:solidFill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5451663" y="5772945"/>
            <a:ext cx="87922" cy="13821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125">
              <a:solidFill>
                <a:prstClr val="black"/>
              </a:solidFill>
            </a:endParaRPr>
          </a:p>
        </p:txBody>
      </p:sp>
      <p:grpSp>
        <p:nvGrpSpPr>
          <p:cNvPr id="43" name="object 43"/>
          <p:cNvGrpSpPr/>
          <p:nvPr/>
        </p:nvGrpSpPr>
        <p:grpSpPr>
          <a:xfrm>
            <a:off x="6532530" y="5770525"/>
            <a:ext cx="204490" cy="140643"/>
            <a:chOff x="9290710" y="8206968"/>
            <a:chExt cx="290830" cy="200025"/>
          </a:xfrm>
        </p:grpSpPr>
        <p:sp>
          <p:nvSpPr>
            <p:cNvPr id="44" name="object 44"/>
            <p:cNvSpPr/>
            <p:nvPr/>
          </p:nvSpPr>
          <p:spPr>
            <a:xfrm>
              <a:off x="9290710" y="8210410"/>
              <a:ext cx="114985" cy="193128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45" name="object 45"/>
            <p:cNvSpPr/>
            <p:nvPr/>
          </p:nvSpPr>
          <p:spPr>
            <a:xfrm>
              <a:off x="9447542" y="8206968"/>
              <a:ext cx="133527" cy="200012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</p:grpSp>
      <p:sp>
        <p:nvSpPr>
          <p:cNvPr id="46" name="object 46"/>
          <p:cNvSpPr/>
          <p:nvPr/>
        </p:nvSpPr>
        <p:spPr>
          <a:xfrm>
            <a:off x="3745745" y="6061517"/>
            <a:ext cx="98726" cy="10189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125">
              <a:solidFill>
                <a:prstClr val="black"/>
              </a:solidFill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440688" y="5373743"/>
            <a:ext cx="93883" cy="14063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125">
              <a:solidFill>
                <a:prstClr val="black"/>
              </a:solidFill>
            </a:endParaRPr>
          </a:p>
        </p:txBody>
      </p:sp>
      <p:grpSp>
        <p:nvGrpSpPr>
          <p:cNvPr id="48" name="object 48"/>
          <p:cNvGrpSpPr/>
          <p:nvPr/>
        </p:nvGrpSpPr>
        <p:grpSpPr>
          <a:xfrm>
            <a:off x="324278" y="4558052"/>
            <a:ext cx="210741" cy="140643"/>
            <a:chOff x="461196" y="6482562"/>
            <a:chExt cx="299720" cy="200025"/>
          </a:xfrm>
        </p:grpSpPr>
        <p:sp>
          <p:nvSpPr>
            <p:cNvPr id="49" name="object 49"/>
            <p:cNvSpPr/>
            <p:nvPr/>
          </p:nvSpPr>
          <p:spPr>
            <a:xfrm>
              <a:off x="461196" y="6486004"/>
              <a:ext cx="125044" cy="196570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50" name="object 50"/>
            <p:cNvSpPr/>
            <p:nvPr/>
          </p:nvSpPr>
          <p:spPr>
            <a:xfrm>
              <a:off x="626774" y="6482562"/>
              <a:ext cx="133522" cy="200012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</p:grpSp>
      <p:grpSp>
        <p:nvGrpSpPr>
          <p:cNvPr id="51" name="object 51"/>
          <p:cNvGrpSpPr/>
          <p:nvPr/>
        </p:nvGrpSpPr>
        <p:grpSpPr>
          <a:xfrm>
            <a:off x="211966" y="3742360"/>
            <a:ext cx="322808" cy="140643"/>
            <a:chOff x="301462" y="5322468"/>
            <a:chExt cx="459105" cy="200025"/>
          </a:xfrm>
        </p:grpSpPr>
        <p:sp>
          <p:nvSpPr>
            <p:cNvPr id="52" name="object 52"/>
            <p:cNvSpPr/>
            <p:nvPr/>
          </p:nvSpPr>
          <p:spPr>
            <a:xfrm>
              <a:off x="301462" y="5325910"/>
              <a:ext cx="114978" cy="193128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53" name="object 53"/>
            <p:cNvSpPr/>
            <p:nvPr/>
          </p:nvSpPr>
          <p:spPr>
            <a:xfrm>
              <a:off x="458298" y="5322468"/>
              <a:ext cx="133522" cy="200012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54" name="object 54"/>
            <p:cNvSpPr/>
            <p:nvPr/>
          </p:nvSpPr>
          <p:spPr>
            <a:xfrm>
              <a:off x="626790" y="5322468"/>
              <a:ext cx="133522" cy="200012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</p:grpSp>
      <p:sp>
        <p:nvSpPr>
          <p:cNvPr id="55" name="object 55"/>
          <p:cNvSpPr/>
          <p:nvPr/>
        </p:nvSpPr>
        <p:spPr>
          <a:xfrm>
            <a:off x="211965" y="2929089"/>
            <a:ext cx="80844" cy="13579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125">
              <a:solidFill>
                <a:prstClr val="black"/>
              </a:solidFill>
            </a:endParaRPr>
          </a:p>
        </p:txBody>
      </p:sp>
      <p:grpSp>
        <p:nvGrpSpPr>
          <p:cNvPr id="56" name="object 56"/>
          <p:cNvGrpSpPr/>
          <p:nvPr/>
        </p:nvGrpSpPr>
        <p:grpSpPr>
          <a:xfrm>
            <a:off x="324290" y="2926669"/>
            <a:ext cx="210741" cy="140643"/>
            <a:chOff x="461213" y="4162374"/>
            <a:chExt cx="299720" cy="200025"/>
          </a:xfrm>
        </p:grpSpPr>
        <p:sp>
          <p:nvSpPr>
            <p:cNvPr id="57" name="object 57"/>
            <p:cNvSpPr/>
            <p:nvPr/>
          </p:nvSpPr>
          <p:spPr>
            <a:xfrm>
              <a:off x="461213" y="4165815"/>
              <a:ext cx="125044" cy="196583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58" name="object 58"/>
            <p:cNvSpPr/>
            <p:nvPr/>
          </p:nvSpPr>
          <p:spPr>
            <a:xfrm>
              <a:off x="626790" y="4162374"/>
              <a:ext cx="133522" cy="200025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</p:grpSp>
      <p:grpSp>
        <p:nvGrpSpPr>
          <p:cNvPr id="59" name="object 59"/>
          <p:cNvGrpSpPr/>
          <p:nvPr/>
        </p:nvGrpSpPr>
        <p:grpSpPr>
          <a:xfrm>
            <a:off x="205074" y="2110978"/>
            <a:ext cx="329952" cy="140643"/>
            <a:chOff x="291660" y="3002279"/>
            <a:chExt cx="469265" cy="200025"/>
          </a:xfrm>
        </p:grpSpPr>
        <p:sp>
          <p:nvSpPr>
            <p:cNvPr id="60" name="object 60"/>
            <p:cNvSpPr/>
            <p:nvPr/>
          </p:nvSpPr>
          <p:spPr>
            <a:xfrm>
              <a:off x="291660" y="3002279"/>
              <a:ext cx="122660" cy="196583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61" name="object 61"/>
            <p:cNvSpPr/>
            <p:nvPr/>
          </p:nvSpPr>
          <p:spPr>
            <a:xfrm>
              <a:off x="458298" y="3002279"/>
              <a:ext cx="133522" cy="200025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62" name="object 62"/>
            <p:cNvSpPr/>
            <p:nvPr/>
          </p:nvSpPr>
          <p:spPr>
            <a:xfrm>
              <a:off x="626790" y="3002279"/>
              <a:ext cx="133522" cy="200025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</p:grpSp>
      <p:sp>
        <p:nvSpPr>
          <p:cNvPr id="63" name="object 63"/>
          <p:cNvSpPr txBox="1"/>
          <p:nvPr/>
        </p:nvSpPr>
        <p:spPr>
          <a:xfrm>
            <a:off x="7028852" y="2198373"/>
            <a:ext cx="1862733" cy="214586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336" spc="-11" dirty="0">
                <a:solidFill>
                  <a:prstClr val="black"/>
                </a:solidFill>
                <a:latin typeface="Arial"/>
                <a:cs typeface="Arial"/>
              </a:rPr>
              <a:t>linear </a:t>
            </a:r>
            <a:r>
              <a:rPr sz="1336" spc="-7" dirty="0">
                <a:solidFill>
                  <a:prstClr val="black"/>
                </a:solidFill>
                <a:latin typeface="Arial"/>
                <a:cs typeface="Arial"/>
              </a:rPr>
              <a:t>regression</a:t>
            </a:r>
            <a:r>
              <a:rPr sz="1336" spc="-21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336" spc="11" dirty="0">
                <a:solidFill>
                  <a:prstClr val="black"/>
                </a:solidFill>
                <a:latin typeface="Arial"/>
                <a:cs typeface="Arial"/>
              </a:rPr>
              <a:t>models</a:t>
            </a:r>
            <a:endParaRPr sz="1336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1515377" y="6185018"/>
            <a:ext cx="5479703" cy="355266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2250" spc="-63" dirty="0">
                <a:solidFill>
                  <a:prstClr val="black"/>
                </a:solidFill>
                <a:latin typeface="Arial"/>
                <a:cs typeface="Arial"/>
              </a:rPr>
              <a:t>(There </a:t>
            </a:r>
            <a:r>
              <a:rPr sz="2250" spc="-46" dirty="0">
                <a:solidFill>
                  <a:prstClr val="black"/>
                </a:solidFill>
                <a:latin typeface="Arial"/>
                <a:cs typeface="Arial"/>
              </a:rPr>
              <a:t>are </a:t>
            </a:r>
            <a:r>
              <a:rPr sz="2250" spc="32" dirty="0">
                <a:solidFill>
                  <a:prstClr val="black"/>
                </a:solidFill>
                <a:latin typeface="Arial"/>
                <a:cs typeface="Arial"/>
              </a:rPr>
              <a:t>points </a:t>
            </a:r>
            <a:r>
              <a:rPr sz="2250" spc="-11" dirty="0">
                <a:solidFill>
                  <a:prstClr val="black"/>
                </a:solidFill>
                <a:latin typeface="Arial"/>
                <a:cs typeface="Arial"/>
              </a:rPr>
              <a:t>where </a:t>
            </a:r>
            <a:r>
              <a:rPr sz="2250" spc="11" dirty="0">
                <a:solidFill>
                  <a:prstClr val="black"/>
                </a:solidFill>
                <a:latin typeface="Arial"/>
                <a:cs typeface="Arial"/>
              </a:rPr>
              <a:t>the </a:t>
            </a:r>
            <a:r>
              <a:rPr sz="2250" spc="7" dirty="0">
                <a:solidFill>
                  <a:prstClr val="black"/>
                </a:solidFill>
                <a:latin typeface="Arial"/>
                <a:cs typeface="Arial"/>
              </a:rPr>
              <a:t>bias </a:t>
            </a:r>
            <a:r>
              <a:rPr sz="2250" spc="-4" dirty="0">
                <a:solidFill>
                  <a:prstClr val="black"/>
                </a:solidFill>
                <a:latin typeface="Arial"/>
                <a:cs typeface="Arial"/>
              </a:rPr>
              <a:t>is </a:t>
            </a:r>
            <a:r>
              <a:rPr sz="2250" spc="-25" dirty="0">
                <a:solidFill>
                  <a:prstClr val="black"/>
                </a:solidFill>
                <a:latin typeface="Arial"/>
                <a:cs typeface="Arial"/>
              </a:rPr>
              <a:t>zero </a:t>
            </a:r>
            <a:r>
              <a:rPr sz="2250" dirty="0">
                <a:solidFill>
                  <a:prstClr val="black"/>
                </a:solidFill>
                <a:latin typeface="Arial"/>
                <a:cs typeface="Arial"/>
              </a:rPr>
              <a:t>...</a:t>
            </a:r>
            <a:r>
              <a:rPr sz="2250" spc="9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250" spc="-169" dirty="0">
                <a:solidFill>
                  <a:prstClr val="black"/>
                </a:solidFill>
                <a:latin typeface="Arial"/>
                <a:cs typeface="Arial"/>
              </a:rPr>
              <a:t>)</a:t>
            </a:r>
            <a:endParaRPr sz="225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3818683" y="3787858"/>
            <a:ext cx="1219349" cy="355266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2250" spc="7" dirty="0">
                <a:solidFill>
                  <a:prstClr val="black"/>
                </a:solidFill>
                <a:latin typeface="Arial"/>
                <a:cs typeface="Arial"/>
              </a:rPr>
              <a:t>High</a:t>
            </a:r>
            <a:r>
              <a:rPr sz="2250" spc="-46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250" spc="7" dirty="0">
                <a:solidFill>
                  <a:prstClr val="black"/>
                </a:solidFill>
                <a:latin typeface="Arial"/>
                <a:cs typeface="Arial"/>
              </a:rPr>
              <a:t>bias</a:t>
            </a:r>
            <a:endParaRPr sz="2250">
              <a:solidFill>
                <a:prstClr val="black"/>
              </a:solidFill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0DB935C-A2BB-404C-A6C5-67E9068028EC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9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b="1" dirty="0"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Linear Basis Function </a:t>
            </a:r>
            <a:r>
              <a:rPr b="1" dirty="0" smtClean="0"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Models</a:t>
            </a:r>
            <a:endParaRPr b="1" dirty="0">
              <a:latin typeface="Arial" panose="020B0604020202020204" pitchFamily="34" charset="0"/>
              <a:ea typeface="Cambria" panose="02040503050406030204" pitchFamily="18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2105" y="919739"/>
            <a:ext cx="3206774" cy="229229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424110" y="1573619"/>
            <a:ext cx="5290889" cy="23391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1159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-7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Example:</a:t>
            </a:r>
            <a:r>
              <a:rPr kumimoji="0" lang="en-US" sz="1800" b="0" i="0" u="none" strike="noStrike" kern="1200" cap="none" spc="27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 </a:t>
            </a:r>
            <a:r>
              <a:rPr kumimoji="0" lang="en-US" sz="1800" b="0" i="0" u="none" strike="noStrike" kern="1200" cap="none" spc="-99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an</a:t>
            </a:r>
            <a:r>
              <a:rPr kumimoji="0" lang="en-US" sz="1800" b="0" i="0" u="none" strike="noStrike" kern="1200" cap="none" spc="5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 </a:t>
            </a:r>
            <a:r>
              <a:rPr kumimoji="0" lang="en-US" sz="180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M-</a:t>
            </a:r>
            <a:r>
              <a:rPr kumimoji="0" lang="en-US" sz="1800" b="0" i="0" u="none" strike="noStrike" kern="1200" cap="none" spc="3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th</a:t>
            </a:r>
            <a:r>
              <a:rPr kumimoji="0" lang="en-US" sz="1800" b="0" i="0" u="none" strike="noStrike" kern="1200" cap="none" spc="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 </a:t>
            </a:r>
            <a:r>
              <a:rPr kumimoji="0" lang="en-US" sz="1800" b="0" i="0" u="none" strike="noStrike" kern="1200" cap="none" spc="-9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order</a:t>
            </a:r>
            <a:r>
              <a:rPr kumimoji="0" lang="en-US" sz="1800" b="0" i="0" u="none" strike="noStrike" kern="1200" cap="none" spc="5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 </a:t>
            </a:r>
            <a:r>
              <a:rPr kumimoji="0" lang="en-US" sz="1800" b="0" i="0" u="none" strike="noStrike" kern="1200" cap="none" spc="-5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polynomial</a:t>
            </a:r>
            <a:r>
              <a:rPr kumimoji="0" lang="en-US" sz="1800" b="0" i="0" u="none" strike="noStrike" kern="1200" cap="none" spc="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 </a:t>
            </a:r>
            <a:r>
              <a:rPr kumimoji="0" lang="en-US" sz="18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function</a:t>
            </a:r>
            <a:r>
              <a:rPr kumimoji="0" lang="en-US" sz="1800" b="0" i="0" u="none" strike="noStrike" kern="1200" cap="none" spc="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 </a:t>
            </a:r>
            <a:r>
              <a:rPr kumimoji="0" lang="en-US" sz="1800" b="0" i="0" u="none" strike="noStrike" kern="1200" cap="none" spc="-5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of</a:t>
            </a:r>
            <a:r>
              <a:rPr kumimoji="0" lang="en-US" sz="1800" b="0" i="0" u="none" strike="noStrike" kern="1200" cap="none" spc="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 </a:t>
            </a:r>
            <a:r>
              <a:rPr kumimoji="0" lang="en-US" sz="1800" b="0" i="0" u="none" strike="noStrike" kern="1200" cap="none" spc="-11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one</a:t>
            </a:r>
            <a:r>
              <a:rPr kumimoji="0" lang="en-US" sz="1800" b="0" i="0" u="none" strike="noStrike" kern="1200" cap="none" spc="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 </a:t>
            </a:r>
            <a:r>
              <a:rPr kumimoji="0" lang="en-US" sz="1800" b="0" i="0" u="none" strike="noStrike" kern="1200" cap="none" spc="-7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dimensional</a:t>
            </a:r>
            <a:r>
              <a:rPr kumimoji="0" lang="en-US" sz="1800" b="0" i="0" u="none" strike="noStrike" kern="1200" cap="none" spc="5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 </a:t>
            </a:r>
            <a:r>
              <a:rPr kumimoji="0" lang="en-US" sz="1800" b="0" i="0" u="none" strike="noStrike" kern="1200" cap="none" spc="-7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feature</a:t>
            </a:r>
            <a:r>
              <a:rPr kumimoji="0" lang="en-US" sz="1800" b="0" i="0" u="none" strike="noStrike" kern="1200" cap="none" spc="5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 </a:t>
            </a:r>
            <a:r>
              <a:rPr kumimoji="0" lang="en-US" sz="1800" b="0" i="0" u="none" strike="noStrike" kern="1200" cap="none" spc="-8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x</a:t>
            </a:r>
            <a:r>
              <a:rPr kumimoji="0" lang="en-US" sz="1800" b="0" i="0" u="none" strike="noStrike" kern="1200" cap="none" spc="-37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 </a:t>
            </a:r>
            <a:r>
              <a:rPr kumimoji="0" lang="en-US" sz="1800" b="0" i="0" u="none" strike="noStrike" kern="1200" cap="none" spc="-15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: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1159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-159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Cambria" panose="02040503050406030204" pitchFamily="18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1159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-159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Cambria" panose="02040503050406030204" pitchFamily="18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-119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Cambria" panose="02040503050406030204" pitchFamily="18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-119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Cambria" panose="02040503050406030204" pitchFamily="18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-11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where</a:t>
            </a:r>
            <a:r>
              <a:rPr kumimoji="0" lang="en-US" sz="180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 </a:t>
            </a:r>
            <a:r>
              <a:rPr kumimoji="0" lang="en-US" sz="1800" b="0" i="0" u="none" strike="noStrike" kern="1200" cap="none" spc="89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x</a:t>
            </a:r>
            <a:r>
              <a:rPr kumimoji="0" lang="en-US" sz="1800" b="0" i="0" u="none" strike="noStrike" kern="1200" cap="none" spc="133" normalizeH="0" baseline="27777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j</a:t>
            </a:r>
            <a:r>
              <a:rPr kumimoji="0" lang="en-US" sz="1800" b="0" i="0" u="none" strike="noStrike" kern="1200" cap="none" spc="711" normalizeH="0" baseline="27777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 </a:t>
            </a:r>
            <a:r>
              <a:rPr kumimoji="0" lang="en-US" sz="1800" b="0" i="0" u="none" strike="noStrike" kern="1200" cap="none" spc="-5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= </a:t>
            </a:r>
            <a:r>
              <a:rPr kumimoji="0" lang="en-US" sz="1800" b="0" i="0" u="none" strike="noStrike" kern="1200" cap="none" spc="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j-</a:t>
            </a:r>
            <a:r>
              <a:rPr kumimoji="0" lang="en-US" sz="1800" b="0" i="0" u="none" strike="noStrike" kern="1200" cap="none" spc="4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th</a:t>
            </a:r>
            <a:r>
              <a:rPr kumimoji="0" lang="en-US" sz="180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 </a:t>
            </a:r>
            <a:r>
              <a:rPr kumimoji="0" lang="en-US" sz="1800" b="0" i="0" u="none" strike="noStrike" kern="1200" cap="none" spc="-11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power</a:t>
            </a:r>
            <a:r>
              <a:rPr kumimoji="0" lang="en-US" sz="180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 </a:t>
            </a:r>
            <a:r>
              <a:rPr kumimoji="0" lang="en-US" sz="1800" b="0" i="0" u="none" strike="noStrike" kern="1200" cap="none" spc="-5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of</a:t>
            </a:r>
            <a:r>
              <a:rPr kumimoji="0" lang="en-US" sz="180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 </a:t>
            </a:r>
            <a:r>
              <a:rPr kumimoji="0" lang="en-US" sz="1800" b="0" i="0" u="none" strike="noStrike" kern="1200" cap="none" spc="-8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x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Cambria" panose="02040503050406030204" pitchFamily="18" charset="0"/>
              <a:cs typeface="Arial" panose="020B0604020202020204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929" y="2369851"/>
            <a:ext cx="2805871" cy="842183"/>
          </a:xfrm>
          <a:prstGeom prst="rect">
            <a:avLst/>
          </a:prstGeom>
        </p:spPr>
      </p:pic>
      <p:pic>
        <p:nvPicPr>
          <p:cNvPr id="13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46929" y="3927899"/>
            <a:ext cx="4944045" cy="692750"/>
          </a:xfrm>
          <a:prstGeom prst="rect">
            <a:avLst/>
          </a:prstGeom>
        </p:spPr>
      </p:pic>
      <p:sp>
        <p:nvSpPr>
          <p:cNvPr id="14" name="object 3"/>
          <p:cNvSpPr txBox="1"/>
          <p:nvPr/>
        </p:nvSpPr>
        <p:spPr>
          <a:xfrm>
            <a:off x="424110" y="4720623"/>
            <a:ext cx="6606541" cy="195963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50800" marR="43180" lvl="0" indent="0" algn="l" defTabSz="914400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1" u="none" strike="noStrike" kern="1200" cap="none" spc="45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  <a:sym typeface="Symbol" panose="05050102010706020507" pitchFamily="18" charset="2"/>
              </a:rPr>
              <a:t></a:t>
            </a:r>
            <a:r>
              <a:rPr kumimoji="0" sz="1800" b="0" i="1" u="none" strike="noStrike" kern="1200" cap="none" spc="67" normalizeH="0" baseline="-15873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j</a:t>
            </a:r>
            <a:r>
              <a:rPr kumimoji="0" sz="1800" b="0" i="0" u="none" strike="noStrike" kern="1200" cap="none" spc="45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(x</a:t>
            </a:r>
            <a:r>
              <a:rPr kumimoji="0" sz="1800" b="0" i="0" u="none" strike="noStrike" kern="1200" cap="none" spc="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) </a:t>
            </a:r>
            <a:r>
              <a:rPr kumimoji="0" sz="18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are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known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as </a:t>
            </a:r>
            <a:r>
              <a:rPr kumimoji="0" sz="1800" b="0" i="1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basis functions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.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 </a:t>
            </a:r>
            <a:r>
              <a:rPr kumimoji="0" sz="18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Typically,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 </a:t>
            </a:r>
            <a:r>
              <a:rPr kumimoji="0" lang="en-IN" sz="1800" b="0" i="1" u="none" strike="noStrike" kern="1200" cap="none" spc="45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  <a:sym typeface="Symbol" panose="05050102010706020507" pitchFamily="18" charset="2"/>
              </a:rPr>
              <a:t></a:t>
            </a:r>
            <a:r>
              <a:rPr kumimoji="0" sz="1800" b="0" i="0" u="none" strike="noStrike" kern="1200" cap="none" spc="-82" normalizeH="0" baseline="-15873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0</a:t>
            </a:r>
            <a:r>
              <a:rPr kumimoji="0" sz="1800" b="0" i="0" u="none" strike="noStrike" kern="1200" cap="none" spc="-55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(x</a:t>
            </a:r>
            <a:r>
              <a:rPr kumimoji="0" sz="18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)</a:t>
            </a:r>
            <a:r>
              <a:rPr kumimoji="0" sz="1800" b="0" i="0" u="none" strike="noStrike" kern="1200" cap="none" spc="2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 </a:t>
            </a:r>
            <a:r>
              <a:rPr kumimoji="0" sz="1800" b="0" i="0" u="none" strike="noStrike" kern="1200" cap="none" spc="3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=</a:t>
            </a:r>
            <a:r>
              <a:rPr kumimoji="0" sz="1800" b="0" i="0" u="none" strike="noStrike" kern="1200" cap="none" spc="2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 </a:t>
            </a:r>
            <a:r>
              <a:rPr kumimoji="0" sz="1800" b="0" i="0" u="none" strike="noStrike" kern="1200" cap="none" spc="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1,</a:t>
            </a:r>
            <a:r>
              <a:rPr kumimoji="0" sz="18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so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 </a:t>
            </a:r>
            <a:r>
              <a:rPr kumimoji="0" sz="1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that</a:t>
            </a:r>
            <a:r>
              <a:rPr kumimoji="0" sz="180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 </a:t>
            </a:r>
            <a:r>
              <a:rPr kumimoji="0" sz="1800" b="0" i="1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w</a:t>
            </a:r>
            <a:r>
              <a:rPr kumimoji="0" sz="1800" b="0" i="0" u="none" strike="noStrike" kern="1200" cap="none" spc="-104" normalizeH="0" baseline="-1587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0</a:t>
            </a:r>
            <a:r>
              <a:rPr kumimoji="0" sz="1800" b="0" i="0" u="none" strike="noStrike" kern="1200" cap="none" spc="300" normalizeH="0" baseline="-1587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acts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as a </a:t>
            </a:r>
            <a:r>
              <a:rPr kumimoji="0" sz="1800" b="0" i="0" u="none" strike="noStrike" kern="1200" cap="none" spc="-5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bias.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Cambria" panose="02040503050406030204" pitchFamily="18" charset="0"/>
              <a:cs typeface="Arial" panose="020B0604020202020204" pitchFamily="34" charset="0"/>
            </a:endParaRPr>
          </a:p>
          <a:p>
            <a:pPr marL="50800" marR="43180" lvl="0" indent="0" algn="l" defTabSz="914400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In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the </a:t>
            </a:r>
            <a:r>
              <a:rPr kumimoji="0" sz="1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simplest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case, </a:t>
            </a:r>
            <a:r>
              <a:rPr kumimoji="0" sz="18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we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use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linear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basis </a:t>
            </a:r>
            <a:r>
              <a:rPr kumimoji="0" sz="1800" b="0" i="0" u="none" strike="noStrike" kern="1200" cap="none" spc="-7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functions</a:t>
            </a:r>
            <a:r>
              <a:rPr kumimoji="0" sz="18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:</a:t>
            </a:r>
            <a:r>
              <a:rPr kumimoji="0" sz="1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 </a:t>
            </a:r>
            <a:r>
              <a:rPr kumimoji="0" lang="en-IN" sz="1800" b="0" i="1" u="none" strike="noStrike" kern="1200" cap="none" spc="45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  <a:sym typeface="Symbol" panose="05050102010706020507" pitchFamily="18" charset="2"/>
              </a:rPr>
              <a:t></a:t>
            </a:r>
            <a:r>
              <a:rPr kumimoji="0" sz="1800" b="0" i="1" u="none" strike="noStrike" kern="1200" cap="none" spc="0" normalizeH="0" baseline="-15873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d</a:t>
            </a:r>
            <a:r>
              <a:rPr kumimoji="0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(x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)</a:t>
            </a:r>
            <a:r>
              <a:rPr kumimoji="0" sz="1800" b="0" i="0" u="none" strike="noStrike" kern="1200" cap="none" spc="2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 </a:t>
            </a:r>
            <a:r>
              <a:rPr kumimoji="0" sz="1800" b="0" i="0" u="none" strike="noStrike" kern="1200" cap="none" spc="3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=</a:t>
            </a:r>
            <a:r>
              <a:rPr kumimoji="0" sz="1800" b="0" i="0" u="none" strike="noStrike" kern="1200" cap="none" spc="2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 </a:t>
            </a:r>
            <a:r>
              <a:rPr kumimoji="0" sz="1800" b="0" i="1" u="none" strike="noStrike" kern="1200" cap="none" spc="125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x</a:t>
            </a:r>
            <a:r>
              <a:rPr kumimoji="0" sz="1800" b="0" i="1" u="none" strike="noStrike" kern="1200" cap="none" spc="187" normalizeH="0" baseline="-15873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d</a:t>
            </a:r>
            <a:r>
              <a:rPr kumimoji="0" sz="1800" b="0" i="0" u="none" strike="noStrike" kern="1200" cap="none" spc="125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.</a:t>
            </a:r>
            <a:endParaRPr kumimoji="0" lang="en-US" sz="1800" b="0" i="0" u="none" strike="noStrike" kern="1200" cap="none" spc="125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Cambria" panose="02040503050406030204" pitchFamily="18" charset="0"/>
              <a:cs typeface="Arial" panose="020B0604020202020204" pitchFamily="34" charset="0"/>
            </a:endParaRPr>
          </a:p>
          <a:p>
            <a:pPr marL="50800" marR="959485" lvl="0" indent="0" algn="l" defTabSz="914400" rtl="0" eaLnBrk="1" fontAlgn="base" latinLnBrk="0" hangingPunct="1">
              <a:lnSpc>
                <a:spcPts val="374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They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are called linear models because this function is linear in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w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. 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Cambria" panose="02040503050406030204" pitchFamily="18" charset="0"/>
              <a:cs typeface="Arial" panose="020B0604020202020204" pitchFamily="34" charset="0"/>
            </a:endParaRPr>
          </a:p>
        </p:txBody>
      </p:sp>
      <p:pic>
        <p:nvPicPr>
          <p:cNvPr id="15" name="object 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604706" y="3361341"/>
            <a:ext cx="3416415" cy="821347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" name="Ink 1"/>
              <p14:cNvContentPartPr/>
              <p14:nvPr/>
            </p14:nvContentPartPr>
            <p14:xfrm>
              <a:off x="486720" y="66600"/>
              <a:ext cx="8424720" cy="620388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78440" y="56520"/>
                <a:ext cx="8444160" cy="6225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59286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780534" y="2010897"/>
            <a:ext cx="5942707" cy="3883521"/>
            <a:chOff x="2532315" y="2859942"/>
            <a:chExt cx="8451850" cy="5523230"/>
          </a:xfrm>
        </p:grpSpPr>
        <p:sp>
          <p:nvSpPr>
            <p:cNvPr id="3" name="object 3"/>
            <p:cNvSpPr/>
            <p:nvPr/>
          </p:nvSpPr>
          <p:spPr>
            <a:xfrm>
              <a:off x="2999377" y="8295557"/>
              <a:ext cx="0" cy="87630"/>
            </a:xfrm>
            <a:custGeom>
              <a:avLst/>
              <a:gdLst/>
              <a:ahLst/>
              <a:cxnLst/>
              <a:rect l="l" t="t" r="r" b="b"/>
              <a:pathLst>
                <a:path h="87629">
                  <a:moveTo>
                    <a:pt x="0" y="0"/>
                  </a:moveTo>
                  <a:lnTo>
                    <a:pt x="0" y="87333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4" name="object 4"/>
            <p:cNvSpPr/>
            <p:nvPr/>
          </p:nvSpPr>
          <p:spPr>
            <a:xfrm>
              <a:off x="2999377" y="8295557"/>
              <a:ext cx="0" cy="87630"/>
            </a:xfrm>
            <a:custGeom>
              <a:avLst/>
              <a:gdLst/>
              <a:ahLst/>
              <a:cxnLst/>
              <a:rect l="l" t="t" r="r" b="b"/>
              <a:pathLst>
                <a:path h="87629">
                  <a:moveTo>
                    <a:pt x="0" y="0"/>
                  </a:moveTo>
                  <a:lnTo>
                    <a:pt x="0" y="87333"/>
                  </a:lnTo>
                </a:path>
              </a:pathLst>
            </a:custGeom>
            <a:ln w="199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4356030" y="8295557"/>
              <a:ext cx="0" cy="87630"/>
            </a:xfrm>
            <a:custGeom>
              <a:avLst/>
              <a:gdLst/>
              <a:ahLst/>
              <a:cxnLst/>
              <a:rect l="l" t="t" r="r" b="b"/>
              <a:pathLst>
                <a:path h="87629">
                  <a:moveTo>
                    <a:pt x="0" y="0"/>
                  </a:moveTo>
                  <a:lnTo>
                    <a:pt x="0" y="87333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4356030" y="8295557"/>
              <a:ext cx="0" cy="87630"/>
            </a:xfrm>
            <a:custGeom>
              <a:avLst/>
              <a:gdLst/>
              <a:ahLst/>
              <a:cxnLst/>
              <a:rect l="l" t="t" r="r" b="b"/>
              <a:pathLst>
                <a:path h="87629">
                  <a:moveTo>
                    <a:pt x="0" y="0"/>
                  </a:moveTo>
                  <a:lnTo>
                    <a:pt x="0" y="87333"/>
                  </a:lnTo>
                </a:path>
              </a:pathLst>
            </a:custGeom>
            <a:ln w="199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5712688" y="8295557"/>
              <a:ext cx="0" cy="87630"/>
            </a:xfrm>
            <a:custGeom>
              <a:avLst/>
              <a:gdLst/>
              <a:ahLst/>
              <a:cxnLst/>
              <a:rect l="l" t="t" r="r" b="b"/>
              <a:pathLst>
                <a:path h="87629">
                  <a:moveTo>
                    <a:pt x="0" y="0"/>
                  </a:moveTo>
                  <a:lnTo>
                    <a:pt x="0" y="87333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8" name="object 8"/>
            <p:cNvSpPr/>
            <p:nvPr/>
          </p:nvSpPr>
          <p:spPr>
            <a:xfrm>
              <a:off x="5712688" y="8295557"/>
              <a:ext cx="0" cy="87630"/>
            </a:xfrm>
            <a:custGeom>
              <a:avLst/>
              <a:gdLst/>
              <a:ahLst/>
              <a:cxnLst/>
              <a:rect l="l" t="t" r="r" b="b"/>
              <a:pathLst>
                <a:path h="87629">
                  <a:moveTo>
                    <a:pt x="0" y="0"/>
                  </a:moveTo>
                  <a:lnTo>
                    <a:pt x="0" y="87333"/>
                  </a:lnTo>
                </a:path>
              </a:pathLst>
            </a:custGeom>
            <a:ln w="199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7069346" y="8295557"/>
              <a:ext cx="0" cy="87630"/>
            </a:xfrm>
            <a:custGeom>
              <a:avLst/>
              <a:gdLst/>
              <a:ahLst/>
              <a:cxnLst/>
              <a:rect l="l" t="t" r="r" b="b"/>
              <a:pathLst>
                <a:path h="87629">
                  <a:moveTo>
                    <a:pt x="0" y="0"/>
                  </a:moveTo>
                  <a:lnTo>
                    <a:pt x="0" y="87333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7069346" y="8295557"/>
              <a:ext cx="0" cy="87630"/>
            </a:xfrm>
            <a:custGeom>
              <a:avLst/>
              <a:gdLst/>
              <a:ahLst/>
              <a:cxnLst/>
              <a:rect l="l" t="t" r="r" b="b"/>
              <a:pathLst>
                <a:path h="87629">
                  <a:moveTo>
                    <a:pt x="0" y="0"/>
                  </a:moveTo>
                  <a:lnTo>
                    <a:pt x="0" y="87333"/>
                  </a:lnTo>
                </a:path>
              </a:pathLst>
            </a:custGeom>
            <a:ln w="199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8426004" y="8295557"/>
              <a:ext cx="0" cy="87630"/>
            </a:xfrm>
            <a:custGeom>
              <a:avLst/>
              <a:gdLst/>
              <a:ahLst/>
              <a:cxnLst/>
              <a:rect l="l" t="t" r="r" b="b"/>
              <a:pathLst>
                <a:path h="87629">
                  <a:moveTo>
                    <a:pt x="0" y="0"/>
                  </a:moveTo>
                  <a:lnTo>
                    <a:pt x="0" y="87333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12" name="object 12"/>
            <p:cNvSpPr/>
            <p:nvPr/>
          </p:nvSpPr>
          <p:spPr>
            <a:xfrm>
              <a:off x="8426004" y="8295557"/>
              <a:ext cx="0" cy="87630"/>
            </a:xfrm>
            <a:custGeom>
              <a:avLst/>
              <a:gdLst/>
              <a:ahLst/>
              <a:cxnLst/>
              <a:rect l="l" t="t" r="r" b="b"/>
              <a:pathLst>
                <a:path h="87629">
                  <a:moveTo>
                    <a:pt x="0" y="0"/>
                  </a:moveTo>
                  <a:lnTo>
                    <a:pt x="0" y="87333"/>
                  </a:lnTo>
                </a:path>
              </a:pathLst>
            </a:custGeom>
            <a:ln w="199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9782662" y="8295557"/>
              <a:ext cx="0" cy="87630"/>
            </a:xfrm>
            <a:custGeom>
              <a:avLst/>
              <a:gdLst/>
              <a:ahLst/>
              <a:cxnLst/>
              <a:rect l="l" t="t" r="r" b="b"/>
              <a:pathLst>
                <a:path h="87629">
                  <a:moveTo>
                    <a:pt x="0" y="0"/>
                  </a:moveTo>
                  <a:lnTo>
                    <a:pt x="0" y="87333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14" name="object 14"/>
            <p:cNvSpPr/>
            <p:nvPr/>
          </p:nvSpPr>
          <p:spPr>
            <a:xfrm>
              <a:off x="9782662" y="8295557"/>
              <a:ext cx="0" cy="87630"/>
            </a:xfrm>
            <a:custGeom>
              <a:avLst/>
              <a:gdLst/>
              <a:ahLst/>
              <a:cxnLst/>
              <a:rect l="l" t="t" r="r" b="b"/>
              <a:pathLst>
                <a:path h="87629">
                  <a:moveTo>
                    <a:pt x="0" y="0"/>
                  </a:moveTo>
                  <a:lnTo>
                    <a:pt x="0" y="87333"/>
                  </a:lnTo>
                </a:path>
              </a:pathLst>
            </a:custGeom>
            <a:ln w="199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15" name="object 15"/>
            <p:cNvSpPr/>
            <p:nvPr/>
          </p:nvSpPr>
          <p:spPr>
            <a:xfrm>
              <a:off x="2532315" y="8048938"/>
              <a:ext cx="87630" cy="0"/>
            </a:xfrm>
            <a:custGeom>
              <a:avLst/>
              <a:gdLst/>
              <a:ahLst/>
              <a:cxnLst/>
              <a:rect l="l" t="t" r="r" b="b"/>
              <a:pathLst>
                <a:path w="87630">
                  <a:moveTo>
                    <a:pt x="87333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16" name="object 16"/>
            <p:cNvSpPr/>
            <p:nvPr/>
          </p:nvSpPr>
          <p:spPr>
            <a:xfrm>
              <a:off x="2532315" y="8048938"/>
              <a:ext cx="87630" cy="0"/>
            </a:xfrm>
            <a:custGeom>
              <a:avLst/>
              <a:gdLst/>
              <a:ahLst/>
              <a:cxnLst/>
              <a:rect l="l" t="t" r="r" b="b"/>
              <a:pathLst>
                <a:path w="87630">
                  <a:moveTo>
                    <a:pt x="87333" y="0"/>
                  </a:moveTo>
                  <a:lnTo>
                    <a:pt x="0" y="0"/>
                  </a:lnTo>
                </a:path>
              </a:pathLst>
            </a:custGeom>
            <a:ln w="199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17" name="object 17"/>
            <p:cNvSpPr/>
            <p:nvPr/>
          </p:nvSpPr>
          <p:spPr>
            <a:xfrm>
              <a:off x="2532315" y="6952850"/>
              <a:ext cx="87630" cy="0"/>
            </a:xfrm>
            <a:custGeom>
              <a:avLst/>
              <a:gdLst/>
              <a:ahLst/>
              <a:cxnLst/>
              <a:rect l="l" t="t" r="r" b="b"/>
              <a:pathLst>
                <a:path w="87630">
                  <a:moveTo>
                    <a:pt x="87333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18" name="object 18"/>
            <p:cNvSpPr/>
            <p:nvPr/>
          </p:nvSpPr>
          <p:spPr>
            <a:xfrm>
              <a:off x="2532315" y="6952850"/>
              <a:ext cx="87630" cy="0"/>
            </a:xfrm>
            <a:custGeom>
              <a:avLst/>
              <a:gdLst/>
              <a:ahLst/>
              <a:cxnLst/>
              <a:rect l="l" t="t" r="r" b="b"/>
              <a:pathLst>
                <a:path w="87630">
                  <a:moveTo>
                    <a:pt x="87333" y="0"/>
                  </a:moveTo>
                  <a:lnTo>
                    <a:pt x="0" y="0"/>
                  </a:lnTo>
                </a:path>
              </a:pathLst>
            </a:custGeom>
            <a:ln w="199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19" name="object 19"/>
            <p:cNvSpPr/>
            <p:nvPr/>
          </p:nvSpPr>
          <p:spPr>
            <a:xfrm>
              <a:off x="2532315" y="5856767"/>
              <a:ext cx="87630" cy="0"/>
            </a:xfrm>
            <a:custGeom>
              <a:avLst/>
              <a:gdLst/>
              <a:ahLst/>
              <a:cxnLst/>
              <a:rect l="l" t="t" r="r" b="b"/>
              <a:pathLst>
                <a:path w="87630">
                  <a:moveTo>
                    <a:pt x="87333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20" name="object 20"/>
            <p:cNvSpPr/>
            <p:nvPr/>
          </p:nvSpPr>
          <p:spPr>
            <a:xfrm>
              <a:off x="2532315" y="5856767"/>
              <a:ext cx="87630" cy="0"/>
            </a:xfrm>
            <a:custGeom>
              <a:avLst/>
              <a:gdLst/>
              <a:ahLst/>
              <a:cxnLst/>
              <a:rect l="l" t="t" r="r" b="b"/>
              <a:pathLst>
                <a:path w="87630">
                  <a:moveTo>
                    <a:pt x="87333" y="0"/>
                  </a:moveTo>
                  <a:lnTo>
                    <a:pt x="0" y="0"/>
                  </a:lnTo>
                </a:path>
              </a:pathLst>
            </a:custGeom>
            <a:ln w="199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2532315" y="4760686"/>
              <a:ext cx="87630" cy="0"/>
            </a:xfrm>
            <a:custGeom>
              <a:avLst/>
              <a:gdLst/>
              <a:ahLst/>
              <a:cxnLst/>
              <a:rect l="l" t="t" r="r" b="b"/>
              <a:pathLst>
                <a:path w="87630">
                  <a:moveTo>
                    <a:pt x="87333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22" name="object 22"/>
            <p:cNvSpPr/>
            <p:nvPr/>
          </p:nvSpPr>
          <p:spPr>
            <a:xfrm>
              <a:off x="2532315" y="4760686"/>
              <a:ext cx="87630" cy="0"/>
            </a:xfrm>
            <a:custGeom>
              <a:avLst/>
              <a:gdLst/>
              <a:ahLst/>
              <a:cxnLst/>
              <a:rect l="l" t="t" r="r" b="b"/>
              <a:pathLst>
                <a:path w="87630">
                  <a:moveTo>
                    <a:pt x="87333" y="0"/>
                  </a:moveTo>
                  <a:lnTo>
                    <a:pt x="0" y="0"/>
                  </a:lnTo>
                </a:path>
              </a:pathLst>
            </a:custGeom>
            <a:ln w="199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23" name="object 23"/>
            <p:cNvSpPr/>
            <p:nvPr/>
          </p:nvSpPr>
          <p:spPr>
            <a:xfrm>
              <a:off x="2532315" y="3664580"/>
              <a:ext cx="87630" cy="0"/>
            </a:xfrm>
            <a:custGeom>
              <a:avLst/>
              <a:gdLst/>
              <a:ahLst/>
              <a:cxnLst/>
              <a:rect l="l" t="t" r="r" b="b"/>
              <a:pathLst>
                <a:path w="87630">
                  <a:moveTo>
                    <a:pt x="87333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24" name="object 24"/>
            <p:cNvSpPr/>
            <p:nvPr/>
          </p:nvSpPr>
          <p:spPr>
            <a:xfrm>
              <a:off x="2532315" y="3664580"/>
              <a:ext cx="87630" cy="0"/>
            </a:xfrm>
            <a:custGeom>
              <a:avLst/>
              <a:gdLst/>
              <a:ahLst/>
              <a:cxnLst/>
              <a:rect l="l" t="t" r="r" b="b"/>
              <a:pathLst>
                <a:path w="87630">
                  <a:moveTo>
                    <a:pt x="87333" y="0"/>
                  </a:moveTo>
                  <a:lnTo>
                    <a:pt x="0" y="0"/>
                  </a:lnTo>
                </a:path>
              </a:pathLst>
            </a:custGeom>
            <a:ln w="199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25" name="object 25"/>
            <p:cNvSpPr/>
            <p:nvPr/>
          </p:nvSpPr>
          <p:spPr>
            <a:xfrm>
              <a:off x="2619648" y="2869923"/>
              <a:ext cx="8354059" cy="5426075"/>
            </a:xfrm>
            <a:custGeom>
              <a:avLst/>
              <a:gdLst/>
              <a:ahLst/>
              <a:cxnLst/>
              <a:rect l="l" t="t" r="r" b="b"/>
              <a:pathLst>
                <a:path w="8354059" h="5426075">
                  <a:moveTo>
                    <a:pt x="0" y="5425633"/>
                  </a:moveTo>
                  <a:lnTo>
                    <a:pt x="0" y="0"/>
                  </a:lnTo>
                </a:path>
                <a:path w="8354059" h="5426075">
                  <a:moveTo>
                    <a:pt x="8354038" y="5425633"/>
                  </a:moveTo>
                  <a:lnTo>
                    <a:pt x="8354038" y="0"/>
                  </a:lnTo>
                </a:path>
                <a:path w="8354059" h="5426075">
                  <a:moveTo>
                    <a:pt x="0" y="5425633"/>
                  </a:moveTo>
                  <a:lnTo>
                    <a:pt x="8354038" y="5425633"/>
                  </a:lnTo>
                </a:path>
                <a:path w="8354059" h="5426075">
                  <a:moveTo>
                    <a:pt x="0" y="0"/>
                  </a:moveTo>
                  <a:lnTo>
                    <a:pt x="8354038" y="0"/>
                  </a:lnTo>
                </a:path>
              </a:pathLst>
            </a:custGeom>
            <a:ln w="199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26" name="object 26"/>
            <p:cNvSpPr/>
            <p:nvPr/>
          </p:nvSpPr>
          <p:spPr>
            <a:xfrm>
              <a:off x="2949472" y="3066647"/>
              <a:ext cx="7663203" cy="506528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27" name="object 27"/>
            <p:cNvSpPr/>
            <p:nvPr/>
          </p:nvSpPr>
          <p:spPr>
            <a:xfrm>
              <a:off x="7816444" y="2982209"/>
              <a:ext cx="3044957" cy="119811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</p:grpSp>
      <p:grpSp>
        <p:nvGrpSpPr>
          <p:cNvPr id="28" name="object 28"/>
          <p:cNvGrpSpPr/>
          <p:nvPr/>
        </p:nvGrpSpPr>
        <p:grpSpPr>
          <a:xfrm>
            <a:off x="2090199" y="5960951"/>
            <a:ext cx="188863" cy="130373"/>
            <a:chOff x="2972727" y="8477796"/>
            <a:chExt cx="268605" cy="185420"/>
          </a:xfrm>
        </p:grpSpPr>
        <p:sp>
          <p:nvSpPr>
            <p:cNvPr id="29" name="object 29"/>
            <p:cNvSpPr/>
            <p:nvPr/>
          </p:nvSpPr>
          <p:spPr>
            <a:xfrm>
              <a:off x="2972727" y="8477796"/>
              <a:ext cx="108292" cy="18190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30" name="object 30"/>
            <p:cNvSpPr/>
            <p:nvPr/>
          </p:nvSpPr>
          <p:spPr>
            <a:xfrm>
              <a:off x="3123196" y="8477796"/>
              <a:ext cx="117767" cy="18515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</p:grpSp>
      <p:sp>
        <p:nvSpPr>
          <p:cNvPr id="31" name="object 31"/>
          <p:cNvSpPr/>
          <p:nvPr/>
        </p:nvSpPr>
        <p:spPr>
          <a:xfrm>
            <a:off x="1942493" y="6026571"/>
            <a:ext cx="109835" cy="14734"/>
          </a:xfrm>
          <a:custGeom>
            <a:avLst/>
            <a:gdLst/>
            <a:ahLst/>
            <a:cxnLst/>
            <a:rect l="l" t="t" r="r" b="b"/>
            <a:pathLst>
              <a:path w="156210" h="20954">
                <a:moveTo>
                  <a:pt x="156197" y="0"/>
                </a:moveTo>
                <a:lnTo>
                  <a:pt x="0" y="0"/>
                </a:lnTo>
                <a:lnTo>
                  <a:pt x="0" y="20709"/>
                </a:lnTo>
                <a:lnTo>
                  <a:pt x="156197" y="20709"/>
                </a:lnTo>
                <a:lnTo>
                  <a:pt x="15619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125">
              <a:solidFill>
                <a:prstClr val="black"/>
              </a:solidFill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3044103" y="5958673"/>
            <a:ext cx="192435" cy="132606"/>
            <a:chOff x="4329391" y="8474557"/>
            <a:chExt cx="273685" cy="188595"/>
          </a:xfrm>
        </p:grpSpPr>
        <p:sp>
          <p:nvSpPr>
            <p:cNvPr id="33" name="object 33"/>
            <p:cNvSpPr/>
            <p:nvPr/>
          </p:nvSpPr>
          <p:spPr>
            <a:xfrm>
              <a:off x="4329391" y="8477796"/>
              <a:ext cx="108292" cy="18190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34" name="object 34"/>
            <p:cNvSpPr/>
            <p:nvPr/>
          </p:nvSpPr>
          <p:spPr>
            <a:xfrm>
              <a:off x="4477105" y="8474557"/>
              <a:ext cx="125768" cy="18839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</p:grpSp>
      <p:sp>
        <p:nvSpPr>
          <p:cNvPr id="35" name="object 35"/>
          <p:cNvSpPr/>
          <p:nvPr/>
        </p:nvSpPr>
        <p:spPr>
          <a:xfrm>
            <a:off x="2896398" y="6026571"/>
            <a:ext cx="109835" cy="14734"/>
          </a:xfrm>
          <a:custGeom>
            <a:avLst/>
            <a:gdLst/>
            <a:ahLst/>
            <a:cxnLst/>
            <a:rect l="l" t="t" r="r" b="b"/>
            <a:pathLst>
              <a:path w="156210" h="20954">
                <a:moveTo>
                  <a:pt x="156197" y="0"/>
                </a:moveTo>
                <a:lnTo>
                  <a:pt x="0" y="0"/>
                </a:lnTo>
                <a:lnTo>
                  <a:pt x="0" y="20709"/>
                </a:lnTo>
                <a:lnTo>
                  <a:pt x="156197" y="20709"/>
                </a:lnTo>
                <a:lnTo>
                  <a:pt x="15619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125">
              <a:solidFill>
                <a:prstClr val="black"/>
              </a:solidFill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4048006" y="5960950"/>
            <a:ext cx="82805" cy="13018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125">
              <a:solidFill>
                <a:prstClr val="black"/>
              </a:solidFill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3906086" y="6026571"/>
            <a:ext cx="109835" cy="14734"/>
          </a:xfrm>
          <a:custGeom>
            <a:avLst/>
            <a:gdLst/>
            <a:ahLst/>
            <a:cxnLst/>
            <a:rect l="l" t="t" r="r" b="b"/>
            <a:pathLst>
              <a:path w="156210" h="20954">
                <a:moveTo>
                  <a:pt x="156197" y="0"/>
                </a:moveTo>
                <a:lnTo>
                  <a:pt x="0" y="0"/>
                </a:lnTo>
                <a:lnTo>
                  <a:pt x="0" y="20709"/>
                </a:lnTo>
                <a:lnTo>
                  <a:pt x="156197" y="20709"/>
                </a:lnTo>
                <a:lnTo>
                  <a:pt x="15619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125">
              <a:solidFill>
                <a:prstClr val="black"/>
              </a:solidFill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4926437" y="5958673"/>
            <a:ext cx="88421" cy="13246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125">
              <a:solidFill>
                <a:prstClr val="black"/>
              </a:solidFill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5882271" y="5960950"/>
            <a:ext cx="82813" cy="13018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125">
              <a:solidFill>
                <a:prstClr val="black"/>
              </a:solidFill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6786178" y="5958673"/>
            <a:ext cx="192435" cy="132606"/>
            <a:chOff x="9651453" y="8474557"/>
            <a:chExt cx="273685" cy="188595"/>
          </a:xfrm>
        </p:grpSpPr>
        <p:sp>
          <p:nvSpPr>
            <p:cNvPr id="41" name="object 41"/>
            <p:cNvSpPr/>
            <p:nvPr/>
          </p:nvSpPr>
          <p:spPr>
            <a:xfrm>
              <a:off x="9651453" y="8477796"/>
              <a:ext cx="108292" cy="181908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42" name="object 42"/>
            <p:cNvSpPr/>
            <p:nvPr/>
          </p:nvSpPr>
          <p:spPr>
            <a:xfrm>
              <a:off x="9799167" y="8474557"/>
              <a:ext cx="125768" cy="188390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</p:grpSp>
      <p:sp>
        <p:nvSpPr>
          <p:cNvPr id="43" name="object 43"/>
          <p:cNvSpPr/>
          <p:nvPr/>
        </p:nvSpPr>
        <p:spPr>
          <a:xfrm>
            <a:off x="4732046" y="6232753"/>
            <a:ext cx="92993" cy="9596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125">
              <a:solidFill>
                <a:prstClr val="black"/>
              </a:solidFill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1619131" y="5595843"/>
            <a:ext cx="88431" cy="13246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125">
              <a:solidFill>
                <a:prstClr val="black"/>
              </a:solidFill>
            </a:endParaRPr>
          </a:p>
        </p:txBody>
      </p:sp>
      <p:grpSp>
        <p:nvGrpSpPr>
          <p:cNvPr id="45" name="object 45"/>
          <p:cNvGrpSpPr/>
          <p:nvPr/>
        </p:nvGrpSpPr>
        <p:grpSpPr>
          <a:xfrm>
            <a:off x="1509492" y="4825156"/>
            <a:ext cx="198239" cy="132606"/>
            <a:chOff x="2146833" y="6862444"/>
            <a:chExt cx="281940" cy="188595"/>
          </a:xfrm>
        </p:grpSpPr>
        <p:sp>
          <p:nvSpPr>
            <p:cNvPr id="46" name="object 46"/>
            <p:cNvSpPr/>
            <p:nvPr/>
          </p:nvSpPr>
          <p:spPr>
            <a:xfrm>
              <a:off x="2146833" y="6865683"/>
              <a:ext cx="117767" cy="185153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47" name="object 47"/>
            <p:cNvSpPr/>
            <p:nvPr/>
          </p:nvSpPr>
          <p:spPr>
            <a:xfrm>
              <a:off x="2302789" y="6862444"/>
              <a:ext cx="125755" cy="188391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</p:grpSp>
      <p:grpSp>
        <p:nvGrpSpPr>
          <p:cNvPr id="48" name="object 48"/>
          <p:cNvGrpSpPr/>
          <p:nvPr/>
        </p:nvGrpSpPr>
        <p:grpSpPr>
          <a:xfrm>
            <a:off x="1403711" y="4054462"/>
            <a:ext cx="304055" cy="132606"/>
            <a:chOff x="1996389" y="5766346"/>
            <a:chExt cx="432434" cy="188595"/>
          </a:xfrm>
        </p:grpSpPr>
        <p:sp>
          <p:nvSpPr>
            <p:cNvPr id="49" name="object 49"/>
            <p:cNvSpPr/>
            <p:nvPr/>
          </p:nvSpPr>
          <p:spPr>
            <a:xfrm>
              <a:off x="1996389" y="5769597"/>
              <a:ext cx="108292" cy="181902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50" name="object 50"/>
            <p:cNvSpPr/>
            <p:nvPr/>
          </p:nvSpPr>
          <p:spPr>
            <a:xfrm>
              <a:off x="2144102" y="5766346"/>
              <a:ext cx="125755" cy="188391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51" name="object 51"/>
            <p:cNvSpPr/>
            <p:nvPr/>
          </p:nvSpPr>
          <p:spPr>
            <a:xfrm>
              <a:off x="2302802" y="5766346"/>
              <a:ext cx="125755" cy="188391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</p:grpSp>
      <p:grpSp>
        <p:nvGrpSpPr>
          <p:cNvPr id="52" name="object 52"/>
          <p:cNvGrpSpPr/>
          <p:nvPr/>
        </p:nvGrpSpPr>
        <p:grpSpPr>
          <a:xfrm>
            <a:off x="1403711" y="3283776"/>
            <a:ext cx="304055" cy="132606"/>
            <a:chOff x="1996389" y="4670259"/>
            <a:chExt cx="432434" cy="188595"/>
          </a:xfrm>
        </p:grpSpPr>
        <p:sp>
          <p:nvSpPr>
            <p:cNvPr id="53" name="object 53"/>
            <p:cNvSpPr/>
            <p:nvPr/>
          </p:nvSpPr>
          <p:spPr>
            <a:xfrm>
              <a:off x="1996389" y="4673511"/>
              <a:ext cx="108292" cy="181902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54" name="object 54"/>
            <p:cNvSpPr/>
            <p:nvPr/>
          </p:nvSpPr>
          <p:spPr>
            <a:xfrm>
              <a:off x="2146846" y="4673511"/>
              <a:ext cx="117779" cy="185140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55" name="object 55"/>
            <p:cNvSpPr/>
            <p:nvPr/>
          </p:nvSpPr>
          <p:spPr>
            <a:xfrm>
              <a:off x="2302802" y="4670259"/>
              <a:ext cx="125755" cy="188391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</p:grpSp>
      <p:grpSp>
        <p:nvGrpSpPr>
          <p:cNvPr id="56" name="object 56"/>
          <p:cNvGrpSpPr/>
          <p:nvPr/>
        </p:nvGrpSpPr>
        <p:grpSpPr>
          <a:xfrm>
            <a:off x="1397220" y="2513091"/>
            <a:ext cx="310752" cy="132606"/>
            <a:chOff x="1987156" y="3574173"/>
            <a:chExt cx="441959" cy="188595"/>
          </a:xfrm>
        </p:grpSpPr>
        <p:sp>
          <p:nvSpPr>
            <p:cNvPr id="57" name="object 57"/>
            <p:cNvSpPr/>
            <p:nvPr/>
          </p:nvSpPr>
          <p:spPr>
            <a:xfrm>
              <a:off x="1987156" y="3574173"/>
              <a:ext cx="115519" cy="185140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58" name="object 58"/>
            <p:cNvSpPr/>
            <p:nvPr/>
          </p:nvSpPr>
          <p:spPr>
            <a:xfrm>
              <a:off x="2144102" y="3574173"/>
              <a:ext cx="125755" cy="188391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59" name="object 59"/>
            <p:cNvSpPr/>
            <p:nvPr/>
          </p:nvSpPr>
          <p:spPr>
            <a:xfrm>
              <a:off x="2302802" y="3574173"/>
              <a:ext cx="125755" cy="188391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</p:grpSp>
      <p:sp>
        <p:nvSpPr>
          <p:cNvPr id="60" name="object 60"/>
          <p:cNvSpPr txBox="1"/>
          <p:nvPr/>
        </p:nvSpPr>
        <p:spPr>
          <a:xfrm>
            <a:off x="3760845" y="3690533"/>
            <a:ext cx="2585145" cy="355266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2250" spc="7" dirty="0">
                <a:solidFill>
                  <a:prstClr val="black"/>
                </a:solidFill>
                <a:latin typeface="Arial"/>
                <a:cs typeface="Arial"/>
              </a:rPr>
              <a:t>High </a:t>
            </a:r>
            <a:r>
              <a:rPr sz="2250" spc="-39" dirty="0">
                <a:solidFill>
                  <a:prstClr val="black"/>
                </a:solidFill>
                <a:latin typeface="Arial"/>
                <a:cs typeface="Arial"/>
              </a:rPr>
              <a:t>Variance</a:t>
            </a:r>
            <a:r>
              <a:rPr sz="2250" spc="-53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250" spc="-11" dirty="0">
                <a:solidFill>
                  <a:prstClr val="black"/>
                </a:solidFill>
                <a:latin typeface="Arial"/>
                <a:cs typeface="Arial"/>
              </a:rPr>
              <a:t>Why?</a:t>
            </a:r>
            <a:endParaRPr sz="225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61" name="object 61"/>
          <p:cNvSpPr txBox="1">
            <a:spLocks noGrp="1"/>
          </p:cNvSpPr>
          <p:nvPr>
            <p:ph type="title"/>
          </p:nvPr>
        </p:nvSpPr>
        <p:spPr>
          <a:xfrm>
            <a:off x="1597879" y="79670"/>
            <a:ext cx="5790456" cy="658298"/>
          </a:xfrm>
          <a:prstGeom prst="rect">
            <a:avLst/>
          </a:prstGeom>
        </p:spPr>
        <p:txBody>
          <a:bodyPr vert="horz" wrap="square" lIns="0" tIns="8930" rIns="0" bIns="0" rtlCol="0" anchor="ctr">
            <a:spAutoFit/>
          </a:bodyPr>
          <a:lstStyle/>
          <a:p>
            <a:pPr marL="8929">
              <a:spcBef>
                <a:spcPts val="70"/>
              </a:spcBef>
            </a:pPr>
            <a:r>
              <a:rPr sz="4219" spc="-11" dirty="0"/>
              <a:t>Bias-Variance</a:t>
            </a:r>
            <a:r>
              <a:rPr sz="4219" spc="-4" dirty="0"/>
              <a:t> </a:t>
            </a:r>
            <a:r>
              <a:rPr sz="4219" spc="-21" dirty="0"/>
              <a:t>Intuition</a:t>
            </a:r>
            <a:endParaRPr sz="4219"/>
          </a:p>
        </p:txBody>
      </p:sp>
      <p:sp>
        <p:nvSpPr>
          <p:cNvPr id="62" name="object 62"/>
          <p:cNvSpPr txBox="1"/>
          <p:nvPr/>
        </p:nvSpPr>
        <p:spPr>
          <a:xfrm>
            <a:off x="2073848" y="1440653"/>
            <a:ext cx="5207403" cy="355266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2250" spc="-49" dirty="0">
                <a:solidFill>
                  <a:prstClr val="black"/>
                </a:solidFill>
                <a:latin typeface="Arial"/>
                <a:cs typeface="Arial"/>
              </a:rPr>
              <a:t>(here, </a:t>
            </a:r>
            <a:r>
              <a:rPr sz="2250" spc="-25" dirty="0" smtClean="0">
                <a:solidFill>
                  <a:prstClr val="black"/>
                </a:solidFill>
                <a:latin typeface="Arial"/>
                <a:cs typeface="Arial"/>
              </a:rPr>
              <a:t>an </a:t>
            </a:r>
            <a:r>
              <a:rPr sz="2250" spc="14" dirty="0">
                <a:solidFill>
                  <a:prstClr val="black"/>
                </a:solidFill>
                <a:latin typeface="Arial"/>
                <a:cs typeface="Arial"/>
              </a:rPr>
              <a:t>unpruned </a:t>
            </a:r>
            <a:r>
              <a:rPr sz="2250" spc="18" dirty="0">
                <a:solidFill>
                  <a:prstClr val="black"/>
                </a:solidFill>
                <a:latin typeface="Arial"/>
                <a:cs typeface="Arial"/>
              </a:rPr>
              <a:t>decision</a:t>
            </a:r>
            <a:r>
              <a:rPr sz="2250" spc="60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250" spc="-46" dirty="0" smtClean="0">
                <a:solidFill>
                  <a:prstClr val="black"/>
                </a:solidFill>
                <a:latin typeface="Arial"/>
                <a:cs typeface="Arial"/>
              </a:rPr>
              <a:t>tree</a:t>
            </a:r>
            <a:r>
              <a:rPr lang="en-IN" sz="2250" spc="-46" dirty="0" smtClean="0">
                <a:solidFill>
                  <a:prstClr val="black"/>
                </a:solidFill>
                <a:latin typeface="Arial"/>
                <a:cs typeface="Arial"/>
              </a:rPr>
              <a:t> is fitted</a:t>
            </a:r>
            <a:r>
              <a:rPr sz="2250" spc="-46" dirty="0" smtClean="0">
                <a:solidFill>
                  <a:prstClr val="black"/>
                </a:solidFill>
                <a:latin typeface="Arial"/>
                <a:cs typeface="Arial"/>
              </a:rPr>
              <a:t>)</a:t>
            </a:r>
            <a:r>
              <a:rPr lang="en-IN" sz="2250" spc="-46" dirty="0" smtClean="0">
                <a:solidFill>
                  <a:prstClr val="black"/>
                </a:solidFill>
                <a:latin typeface="Arial"/>
                <a:cs typeface="Arial"/>
              </a:rPr>
              <a:t> </a:t>
            </a:r>
            <a:endParaRPr sz="2250" dirty="0">
              <a:solidFill>
                <a:prstClr val="black"/>
              </a:solidFill>
              <a:latin typeface="Arial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743701" y="2100323"/>
            <a:ext cx="6011466" cy="3928616"/>
            <a:chOff x="2479930" y="2987125"/>
            <a:chExt cx="8549640" cy="5587365"/>
          </a:xfrm>
        </p:grpSpPr>
        <p:sp>
          <p:nvSpPr>
            <p:cNvPr id="3" name="object 3"/>
            <p:cNvSpPr/>
            <p:nvPr/>
          </p:nvSpPr>
          <p:spPr>
            <a:xfrm>
              <a:off x="2952391" y="8485569"/>
              <a:ext cx="0" cy="88900"/>
            </a:xfrm>
            <a:custGeom>
              <a:avLst/>
              <a:gdLst/>
              <a:ahLst/>
              <a:cxnLst/>
              <a:rect l="l" t="t" r="r" b="b"/>
              <a:pathLst>
                <a:path h="88900">
                  <a:moveTo>
                    <a:pt x="0" y="0"/>
                  </a:moveTo>
                  <a:lnTo>
                    <a:pt x="0" y="88342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4" name="object 4"/>
            <p:cNvSpPr/>
            <p:nvPr/>
          </p:nvSpPr>
          <p:spPr>
            <a:xfrm>
              <a:off x="2952391" y="8485569"/>
              <a:ext cx="0" cy="88900"/>
            </a:xfrm>
            <a:custGeom>
              <a:avLst/>
              <a:gdLst/>
              <a:ahLst/>
              <a:cxnLst/>
              <a:rect l="l" t="t" r="r" b="b"/>
              <a:pathLst>
                <a:path h="88900">
                  <a:moveTo>
                    <a:pt x="0" y="0"/>
                  </a:moveTo>
                  <a:lnTo>
                    <a:pt x="0" y="88342"/>
                  </a:lnTo>
                </a:path>
              </a:pathLst>
            </a:custGeom>
            <a:ln w="20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4324725" y="8485569"/>
              <a:ext cx="0" cy="88900"/>
            </a:xfrm>
            <a:custGeom>
              <a:avLst/>
              <a:gdLst/>
              <a:ahLst/>
              <a:cxnLst/>
              <a:rect l="l" t="t" r="r" b="b"/>
              <a:pathLst>
                <a:path h="88900">
                  <a:moveTo>
                    <a:pt x="0" y="0"/>
                  </a:moveTo>
                  <a:lnTo>
                    <a:pt x="0" y="88342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4324725" y="8485569"/>
              <a:ext cx="0" cy="88900"/>
            </a:xfrm>
            <a:custGeom>
              <a:avLst/>
              <a:gdLst/>
              <a:ahLst/>
              <a:cxnLst/>
              <a:rect l="l" t="t" r="r" b="b"/>
              <a:pathLst>
                <a:path h="88900">
                  <a:moveTo>
                    <a:pt x="0" y="0"/>
                  </a:moveTo>
                  <a:lnTo>
                    <a:pt x="0" y="88342"/>
                  </a:lnTo>
                </a:path>
              </a:pathLst>
            </a:custGeom>
            <a:ln w="20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5697065" y="8485569"/>
              <a:ext cx="0" cy="88900"/>
            </a:xfrm>
            <a:custGeom>
              <a:avLst/>
              <a:gdLst/>
              <a:ahLst/>
              <a:cxnLst/>
              <a:rect l="l" t="t" r="r" b="b"/>
              <a:pathLst>
                <a:path h="88900">
                  <a:moveTo>
                    <a:pt x="0" y="0"/>
                  </a:moveTo>
                  <a:lnTo>
                    <a:pt x="0" y="88342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8" name="object 8"/>
            <p:cNvSpPr/>
            <p:nvPr/>
          </p:nvSpPr>
          <p:spPr>
            <a:xfrm>
              <a:off x="5697065" y="8485569"/>
              <a:ext cx="0" cy="88900"/>
            </a:xfrm>
            <a:custGeom>
              <a:avLst/>
              <a:gdLst/>
              <a:ahLst/>
              <a:cxnLst/>
              <a:rect l="l" t="t" r="r" b="b"/>
              <a:pathLst>
                <a:path h="88900">
                  <a:moveTo>
                    <a:pt x="0" y="0"/>
                  </a:moveTo>
                  <a:lnTo>
                    <a:pt x="0" y="88342"/>
                  </a:lnTo>
                </a:path>
              </a:pathLst>
            </a:custGeom>
            <a:ln w="20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7069404" y="8485569"/>
              <a:ext cx="0" cy="88900"/>
            </a:xfrm>
            <a:custGeom>
              <a:avLst/>
              <a:gdLst/>
              <a:ahLst/>
              <a:cxnLst/>
              <a:rect l="l" t="t" r="r" b="b"/>
              <a:pathLst>
                <a:path h="88900">
                  <a:moveTo>
                    <a:pt x="0" y="0"/>
                  </a:moveTo>
                  <a:lnTo>
                    <a:pt x="0" y="88342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7069404" y="8485569"/>
              <a:ext cx="0" cy="88900"/>
            </a:xfrm>
            <a:custGeom>
              <a:avLst/>
              <a:gdLst/>
              <a:ahLst/>
              <a:cxnLst/>
              <a:rect l="l" t="t" r="r" b="b"/>
              <a:pathLst>
                <a:path h="88900">
                  <a:moveTo>
                    <a:pt x="0" y="0"/>
                  </a:moveTo>
                  <a:lnTo>
                    <a:pt x="0" y="88342"/>
                  </a:lnTo>
                </a:path>
              </a:pathLst>
            </a:custGeom>
            <a:ln w="20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8441743" y="8485569"/>
              <a:ext cx="0" cy="88900"/>
            </a:xfrm>
            <a:custGeom>
              <a:avLst/>
              <a:gdLst/>
              <a:ahLst/>
              <a:cxnLst/>
              <a:rect l="l" t="t" r="r" b="b"/>
              <a:pathLst>
                <a:path h="88900">
                  <a:moveTo>
                    <a:pt x="0" y="0"/>
                  </a:moveTo>
                  <a:lnTo>
                    <a:pt x="0" y="88342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12" name="object 12"/>
            <p:cNvSpPr/>
            <p:nvPr/>
          </p:nvSpPr>
          <p:spPr>
            <a:xfrm>
              <a:off x="8441743" y="8485569"/>
              <a:ext cx="0" cy="88900"/>
            </a:xfrm>
            <a:custGeom>
              <a:avLst/>
              <a:gdLst/>
              <a:ahLst/>
              <a:cxnLst/>
              <a:rect l="l" t="t" r="r" b="b"/>
              <a:pathLst>
                <a:path h="88900">
                  <a:moveTo>
                    <a:pt x="0" y="0"/>
                  </a:moveTo>
                  <a:lnTo>
                    <a:pt x="0" y="88342"/>
                  </a:lnTo>
                </a:path>
              </a:pathLst>
            </a:custGeom>
            <a:ln w="20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9814082" y="8485569"/>
              <a:ext cx="0" cy="88900"/>
            </a:xfrm>
            <a:custGeom>
              <a:avLst/>
              <a:gdLst/>
              <a:ahLst/>
              <a:cxnLst/>
              <a:rect l="l" t="t" r="r" b="b"/>
              <a:pathLst>
                <a:path h="88900">
                  <a:moveTo>
                    <a:pt x="0" y="0"/>
                  </a:moveTo>
                  <a:lnTo>
                    <a:pt x="0" y="88342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14" name="object 14"/>
            <p:cNvSpPr/>
            <p:nvPr/>
          </p:nvSpPr>
          <p:spPr>
            <a:xfrm>
              <a:off x="9814082" y="8485569"/>
              <a:ext cx="0" cy="88900"/>
            </a:xfrm>
            <a:custGeom>
              <a:avLst/>
              <a:gdLst/>
              <a:ahLst/>
              <a:cxnLst/>
              <a:rect l="l" t="t" r="r" b="b"/>
              <a:pathLst>
                <a:path h="88900">
                  <a:moveTo>
                    <a:pt x="0" y="0"/>
                  </a:moveTo>
                  <a:lnTo>
                    <a:pt x="0" y="88342"/>
                  </a:lnTo>
                </a:path>
              </a:pathLst>
            </a:custGeom>
            <a:ln w="20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15" name="object 15"/>
            <p:cNvSpPr/>
            <p:nvPr/>
          </p:nvSpPr>
          <p:spPr>
            <a:xfrm>
              <a:off x="2479930" y="8236099"/>
              <a:ext cx="88900" cy="0"/>
            </a:xfrm>
            <a:custGeom>
              <a:avLst/>
              <a:gdLst/>
              <a:ahLst/>
              <a:cxnLst/>
              <a:rect l="l" t="t" r="r" b="b"/>
              <a:pathLst>
                <a:path w="88900">
                  <a:moveTo>
                    <a:pt x="88342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16" name="object 16"/>
            <p:cNvSpPr/>
            <p:nvPr/>
          </p:nvSpPr>
          <p:spPr>
            <a:xfrm>
              <a:off x="2479930" y="8236099"/>
              <a:ext cx="88900" cy="0"/>
            </a:xfrm>
            <a:custGeom>
              <a:avLst/>
              <a:gdLst/>
              <a:ahLst/>
              <a:cxnLst/>
              <a:rect l="l" t="t" r="r" b="b"/>
              <a:pathLst>
                <a:path w="88900">
                  <a:moveTo>
                    <a:pt x="88342" y="0"/>
                  </a:moveTo>
                  <a:lnTo>
                    <a:pt x="0" y="0"/>
                  </a:lnTo>
                </a:path>
              </a:pathLst>
            </a:custGeom>
            <a:ln w="20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17" name="object 17"/>
            <p:cNvSpPr/>
            <p:nvPr/>
          </p:nvSpPr>
          <p:spPr>
            <a:xfrm>
              <a:off x="2479930" y="7127342"/>
              <a:ext cx="88900" cy="0"/>
            </a:xfrm>
            <a:custGeom>
              <a:avLst/>
              <a:gdLst/>
              <a:ahLst/>
              <a:cxnLst/>
              <a:rect l="l" t="t" r="r" b="b"/>
              <a:pathLst>
                <a:path w="88900">
                  <a:moveTo>
                    <a:pt x="88342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18" name="object 18"/>
            <p:cNvSpPr/>
            <p:nvPr/>
          </p:nvSpPr>
          <p:spPr>
            <a:xfrm>
              <a:off x="2479930" y="7127342"/>
              <a:ext cx="88900" cy="0"/>
            </a:xfrm>
            <a:custGeom>
              <a:avLst/>
              <a:gdLst/>
              <a:ahLst/>
              <a:cxnLst/>
              <a:rect l="l" t="t" r="r" b="b"/>
              <a:pathLst>
                <a:path w="88900">
                  <a:moveTo>
                    <a:pt x="88342" y="0"/>
                  </a:moveTo>
                  <a:lnTo>
                    <a:pt x="0" y="0"/>
                  </a:lnTo>
                </a:path>
              </a:pathLst>
            </a:custGeom>
            <a:ln w="20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19" name="object 19"/>
            <p:cNvSpPr/>
            <p:nvPr/>
          </p:nvSpPr>
          <p:spPr>
            <a:xfrm>
              <a:off x="2479930" y="6018589"/>
              <a:ext cx="88900" cy="0"/>
            </a:xfrm>
            <a:custGeom>
              <a:avLst/>
              <a:gdLst/>
              <a:ahLst/>
              <a:cxnLst/>
              <a:rect l="l" t="t" r="r" b="b"/>
              <a:pathLst>
                <a:path w="88900">
                  <a:moveTo>
                    <a:pt x="88342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20" name="object 20"/>
            <p:cNvSpPr/>
            <p:nvPr/>
          </p:nvSpPr>
          <p:spPr>
            <a:xfrm>
              <a:off x="2479930" y="6018589"/>
              <a:ext cx="88900" cy="0"/>
            </a:xfrm>
            <a:custGeom>
              <a:avLst/>
              <a:gdLst/>
              <a:ahLst/>
              <a:cxnLst/>
              <a:rect l="l" t="t" r="r" b="b"/>
              <a:pathLst>
                <a:path w="88900">
                  <a:moveTo>
                    <a:pt x="88342" y="0"/>
                  </a:moveTo>
                  <a:lnTo>
                    <a:pt x="0" y="0"/>
                  </a:lnTo>
                </a:path>
              </a:pathLst>
            </a:custGeom>
            <a:ln w="20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2479930" y="4909839"/>
              <a:ext cx="88900" cy="0"/>
            </a:xfrm>
            <a:custGeom>
              <a:avLst/>
              <a:gdLst/>
              <a:ahLst/>
              <a:cxnLst/>
              <a:rect l="l" t="t" r="r" b="b"/>
              <a:pathLst>
                <a:path w="88900">
                  <a:moveTo>
                    <a:pt x="88342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22" name="object 22"/>
            <p:cNvSpPr/>
            <p:nvPr/>
          </p:nvSpPr>
          <p:spPr>
            <a:xfrm>
              <a:off x="2479930" y="4909839"/>
              <a:ext cx="88900" cy="0"/>
            </a:xfrm>
            <a:custGeom>
              <a:avLst/>
              <a:gdLst/>
              <a:ahLst/>
              <a:cxnLst/>
              <a:rect l="l" t="t" r="r" b="b"/>
              <a:pathLst>
                <a:path w="88900">
                  <a:moveTo>
                    <a:pt x="88342" y="0"/>
                  </a:moveTo>
                  <a:lnTo>
                    <a:pt x="0" y="0"/>
                  </a:lnTo>
                </a:path>
              </a:pathLst>
            </a:custGeom>
            <a:ln w="20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23" name="object 23"/>
            <p:cNvSpPr/>
            <p:nvPr/>
          </p:nvSpPr>
          <p:spPr>
            <a:xfrm>
              <a:off x="2479930" y="3801064"/>
              <a:ext cx="88900" cy="0"/>
            </a:xfrm>
            <a:custGeom>
              <a:avLst/>
              <a:gdLst/>
              <a:ahLst/>
              <a:cxnLst/>
              <a:rect l="l" t="t" r="r" b="b"/>
              <a:pathLst>
                <a:path w="88900">
                  <a:moveTo>
                    <a:pt x="88342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24" name="object 24"/>
            <p:cNvSpPr/>
            <p:nvPr/>
          </p:nvSpPr>
          <p:spPr>
            <a:xfrm>
              <a:off x="2479930" y="3801064"/>
              <a:ext cx="88900" cy="0"/>
            </a:xfrm>
            <a:custGeom>
              <a:avLst/>
              <a:gdLst/>
              <a:ahLst/>
              <a:cxnLst/>
              <a:rect l="l" t="t" r="r" b="b"/>
              <a:pathLst>
                <a:path w="88900">
                  <a:moveTo>
                    <a:pt x="88342" y="0"/>
                  </a:moveTo>
                  <a:lnTo>
                    <a:pt x="0" y="0"/>
                  </a:lnTo>
                </a:path>
              </a:pathLst>
            </a:custGeom>
            <a:ln w="20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25" name="object 25"/>
            <p:cNvSpPr/>
            <p:nvPr/>
          </p:nvSpPr>
          <p:spPr>
            <a:xfrm>
              <a:off x="2568273" y="2997222"/>
              <a:ext cx="8451215" cy="5488940"/>
            </a:xfrm>
            <a:custGeom>
              <a:avLst/>
              <a:gdLst/>
              <a:ahLst/>
              <a:cxnLst/>
              <a:rect l="l" t="t" r="r" b="b"/>
              <a:pathLst>
                <a:path w="8451215" h="5488940">
                  <a:moveTo>
                    <a:pt x="0" y="5488346"/>
                  </a:moveTo>
                  <a:lnTo>
                    <a:pt x="0" y="0"/>
                  </a:lnTo>
                </a:path>
                <a:path w="8451215" h="5488940">
                  <a:moveTo>
                    <a:pt x="8450600" y="5488346"/>
                  </a:moveTo>
                  <a:lnTo>
                    <a:pt x="8450600" y="0"/>
                  </a:lnTo>
                </a:path>
                <a:path w="8451215" h="5488940">
                  <a:moveTo>
                    <a:pt x="0" y="5488346"/>
                  </a:moveTo>
                  <a:lnTo>
                    <a:pt x="8450600" y="5488346"/>
                  </a:lnTo>
                </a:path>
                <a:path w="8451215" h="5488940">
                  <a:moveTo>
                    <a:pt x="0" y="0"/>
                  </a:moveTo>
                  <a:lnTo>
                    <a:pt x="8450600" y="0"/>
                  </a:lnTo>
                </a:path>
              </a:pathLst>
            </a:custGeom>
            <a:ln w="20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26" name="object 26"/>
            <p:cNvSpPr/>
            <p:nvPr/>
          </p:nvSpPr>
          <p:spPr>
            <a:xfrm>
              <a:off x="2901910" y="3196220"/>
              <a:ext cx="7751780" cy="512814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27" name="object 27"/>
            <p:cNvSpPr/>
            <p:nvPr/>
          </p:nvSpPr>
          <p:spPr>
            <a:xfrm>
              <a:off x="6871516" y="3110805"/>
              <a:ext cx="4033773" cy="160356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</p:grpSp>
      <p:grpSp>
        <p:nvGrpSpPr>
          <p:cNvPr id="28" name="object 28"/>
          <p:cNvGrpSpPr/>
          <p:nvPr/>
        </p:nvGrpSpPr>
        <p:grpSpPr>
          <a:xfrm>
            <a:off x="2056945" y="6096038"/>
            <a:ext cx="191095" cy="131713"/>
            <a:chOff x="2925432" y="8669920"/>
            <a:chExt cx="271780" cy="187325"/>
          </a:xfrm>
        </p:grpSpPr>
        <p:sp>
          <p:nvSpPr>
            <p:cNvPr id="29" name="object 29"/>
            <p:cNvSpPr/>
            <p:nvPr/>
          </p:nvSpPr>
          <p:spPr>
            <a:xfrm>
              <a:off x="2925432" y="8669920"/>
              <a:ext cx="109550" cy="18400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30" name="object 30"/>
            <p:cNvSpPr/>
            <p:nvPr/>
          </p:nvSpPr>
          <p:spPr>
            <a:xfrm>
              <a:off x="3077641" y="8669920"/>
              <a:ext cx="119125" cy="187285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</p:grpSp>
      <p:sp>
        <p:nvSpPr>
          <p:cNvPr id="31" name="object 31"/>
          <p:cNvSpPr/>
          <p:nvPr/>
        </p:nvSpPr>
        <p:spPr>
          <a:xfrm>
            <a:off x="1907533" y="6162413"/>
            <a:ext cx="111175" cy="14734"/>
          </a:xfrm>
          <a:custGeom>
            <a:avLst/>
            <a:gdLst/>
            <a:ahLst/>
            <a:cxnLst/>
            <a:rect l="l" t="t" r="r" b="b"/>
            <a:pathLst>
              <a:path w="158114" h="20954">
                <a:moveTo>
                  <a:pt x="158013" y="0"/>
                </a:moveTo>
                <a:lnTo>
                  <a:pt x="0" y="0"/>
                </a:lnTo>
                <a:lnTo>
                  <a:pt x="0" y="20949"/>
                </a:lnTo>
                <a:lnTo>
                  <a:pt x="158013" y="20949"/>
                </a:lnTo>
                <a:lnTo>
                  <a:pt x="15801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125">
              <a:solidFill>
                <a:prstClr val="black"/>
              </a:solidFill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3021877" y="6093730"/>
            <a:ext cx="194667" cy="134392"/>
            <a:chOff x="4297781" y="8666638"/>
            <a:chExt cx="276860" cy="191135"/>
          </a:xfrm>
        </p:grpSpPr>
        <p:sp>
          <p:nvSpPr>
            <p:cNvPr id="33" name="object 33"/>
            <p:cNvSpPr/>
            <p:nvPr/>
          </p:nvSpPr>
          <p:spPr>
            <a:xfrm>
              <a:off x="4297781" y="8669920"/>
              <a:ext cx="109537" cy="184005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34" name="object 34"/>
            <p:cNvSpPr/>
            <p:nvPr/>
          </p:nvSpPr>
          <p:spPr>
            <a:xfrm>
              <a:off x="4447196" y="8666638"/>
              <a:ext cx="127215" cy="190567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</p:grpSp>
      <p:sp>
        <p:nvSpPr>
          <p:cNvPr id="35" name="object 35"/>
          <p:cNvSpPr/>
          <p:nvPr/>
        </p:nvSpPr>
        <p:spPr>
          <a:xfrm>
            <a:off x="2872457" y="6162413"/>
            <a:ext cx="111175" cy="14734"/>
          </a:xfrm>
          <a:custGeom>
            <a:avLst/>
            <a:gdLst/>
            <a:ahLst/>
            <a:cxnLst/>
            <a:rect l="l" t="t" r="r" b="b"/>
            <a:pathLst>
              <a:path w="158114" h="20954">
                <a:moveTo>
                  <a:pt x="158013" y="0"/>
                </a:moveTo>
                <a:lnTo>
                  <a:pt x="0" y="0"/>
                </a:lnTo>
                <a:lnTo>
                  <a:pt x="0" y="20949"/>
                </a:lnTo>
                <a:lnTo>
                  <a:pt x="158013" y="20949"/>
                </a:lnTo>
                <a:lnTo>
                  <a:pt x="15801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125">
              <a:solidFill>
                <a:prstClr val="black"/>
              </a:solidFill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4037380" y="6096038"/>
            <a:ext cx="83760" cy="13168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125">
              <a:solidFill>
                <a:prstClr val="black"/>
              </a:solidFill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3893817" y="6162413"/>
            <a:ext cx="111175" cy="14734"/>
          </a:xfrm>
          <a:custGeom>
            <a:avLst/>
            <a:gdLst/>
            <a:ahLst/>
            <a:cxnLst/>
            <a:rect l="l" t="t" r="r" b="b"/>
            <a:pathLst>
              <a:path w="158114" h="20954">
                <a:moveTo>
                  <a:pt x="158013" y="0"/>
                </a:moveTo>
                <a:lnTo>
                  <a:pt x="0" y="0"/>
                </a:lnTo>
                <a:lnTo>
                  <a:pt x="0" y="20949"/>
                </a:lnTo>
                <a:lnTo>
                  <a:pt x="158013" y="20949"/>
                </a:lnTo>
                <a:lnTo>
                  <a:pt x="15801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125">
              <a:solidFill>
                <a:prstClr val="black"/>
              </a:solidFill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4925964" y="6093730"/>
            <a:ext cx="89448" cy="13399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125">
              <a:solidFill>
                <a:prstClr val="black"/>
              </a:solidFill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5892843" y="6096038"/>
            <a:ext cx="83769" cy="13168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125">
              <a:solidFill>
                <a:prstClr val="black"/>
              </a:solidFill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6807199" y="6093730"/>
            <a:ext cx="194667" cy="134392"/>
            <a:chOff x="9681349" y="8666638"/>
            <a:chExt cx="276860" cy="191135"/>
          </a:xfrm>
        </p:grpSpPr>
        <p:sp>
          <p:nvSpPr>
            <p:cNvPr id="41" name="object 41"/>
            <p:cNvSpPr/>
            <p:nvPr/>
          </p:nvSpPr>
          <p:spPr>
            <a:xfrm>
              <a:off x="9681349" y="8669920"/>
              <a:ext cx="109550" cy="18400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42" name="object 42"/>
            <p:cNvSpPr/>
            <p:nvPr/>
          </p:nvSpPr>
          <p:spPr>
            <a:xfrm>
              <a:off x="9830777" y="8666638"/>
              <a:ext cx="127215" cy="190567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</p:grpSp>
      <p:sp>
        <p:nvSpPr>
          <p:cNvPr id="44" name="object 44"/>
          <p:cNvSpPr/>
          <p:nvPr/>
        </p:nvSpPr>
        <p:spPr>
          <a:xfrm>
            <a:off x="1580438" y="5726706"/>
            <a:ext cx="89448" cy="13399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125">
              <a:solidFill>
                <a:prstClr val="black"/>
              </a:solidFill>
            </a:endParaRPr>
          </a:p>
        </p:txBody>
      </p:sp>
      <p:grpSp>
        <p:nvGrpSpPr>
          <p:cNvPr id="45" name="object 45"/>
          <p:cNvGrpSpPr/>
          <p:nvPr/>
        </p:nvGrpSpPr>
        <p:grpSpPr>
          <a:xfrm>
            <a:off x="1469523" y="4947110"/>
            <a:ext cx="200471" cy="134392"/>
            <a:chOff x="2089988" y="7035889"/>
            <a:chExt cx="285115" cy="191135"/>
          </a:xfrm>
        </p:grpSpPr>
        <p:sp>
          <p:nvSpPr>
            <p:cNvPr id="46" name="object 46"/>
            <p:cNvSpPr/>
            <p:nvPr/>
          </p:nvSpPr>
          <p:spPr>
            <a:xfrm>
              <a:off x="2089988" y="7039165"/>
              <a:ext cx="119138" cy="187286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47" name="object 47"/>
            <p:cNvSpPr/>
            <p:nvPr/>
          </p:nvSpPr>
          <p:spPr>
            <a:xfrm>
              <a:off x="2247747" y="7035889"/>
              <a:ext cx="127215" cy="190563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</p:grpSp>
      <p:grpSp>
        <p:nvGrpSpPr>
          <p:cNvPr id="48" name="object 48"/>
          <p:cNvGrpSpPr/>
          <p:nvPr/>
        </p:nvGrpSpPr>
        <p:grpSpPr>
          <a:xfrm>
            <a:off x="1362519" y="4167512"/>
            <a:ext cx="307628" cy="134392"/>
            <a:chOff x="1937804" y="5927128"/>
            <a:chExt cx="437515" cy="191135"/>
          </a:xfrm>
        </p:grpSpPr>
        <p:sp>
          <p:nvSpPr>
            <p:cNvPr id="49" name="object 49"/>
            <p:cNvSpPr/>
            <p:nvPr/>
          </p:nvSpPr>
          <p:spPr>
            <a:xfrm>
              <a:off x="1937804" y="5930417"/>
              <a:ext cx="109550" cy="183997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50" name="object 50"/>
            <p:cNvSpPr/>
            <p:nvPr/>
          </p:nvSpPr>
          <p:spPr>
            <a:xfrm>
              <a:off x="2087232" y="5927128"/>
              <a:ext cx="127215" cy="190576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51" name="object 51"/>
            <p:cNvSpPr/>
            <p:nvPr/>
          </p:nvSpPr>
          <p:spPr>
            <a:xfrm>
              <a:off x="2247760" y="5927128"/>
              <a:ext cx="127215" cy="190576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</p:grpSp>
      <p:grpSp>
        <p:nvGrpSpPr>
          <p:cNvPr id="52" name="object 52"/>
          <p:cNvGrpSpPr/>
          <p:nvPr/>
        </p:nvGrpSpPr>
        <p:grpSpPr>
          <a:xfrm>
            <a:off x="1362519" y="3387923"/>
            <a:ext cx="307628" cy="134392"/>
            <a:chOff x="1937804" y="4818379"/>
            <a:chExt cx="437515" cy="191135"/>
          </a:xfrm>
        </p:grpSpPr>
        <p:sp>
          <p:nvSpPr>
            <p:cNvPr id="53" name="object 53"/>
            <p:cNvSpPr/>
            <p:nvPr/>
          </p:nvSpPr>
          <p:spPr>
            <a:xfrm>
              <a:off x="1937804" y="4821656"/>
              <a:ext cx="109550" cy="184010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54" name="object 54"/>
            <p:cNvSpPr/>
            <p:nvPr/>
          </p:nvSpPr>
          <p:spPr>
            <a:xfrm>
              <a:off x="2090013" y="4821656"/>
              <a:ext cx="119125" cy="187286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55" name="object 55"/>
            <p:cNvSpPr/>
            <p:nvPr/>
          </p:nvSpPr>
          <p:spPr>
            <a:xfrm>
              <a:off x="2247760" y="4818379"/>
              <a:ext cx="127215" cy="190563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</p:grpSp>
      <p:grpSp>
        <p:nvGrpSpPr>
          <p:cNvPr id="56" name="object 56"/>
          <p:cNvGrpSpPr/>
          <p:nvPr/>
        </p:nvGrpSpPr>
        <p:grpSpPr>
          <a:xfrm>
            <a:off x="1355955" y="2608326"/>
            <a:ext cx="314325" cy="134392"/>
            <a:chOff x="1928469" y="3709619"/>
            <a:chExt cx="447040" cy="191135"/>
          </a:xfrm>
        </p:grpSpPr>
        <p:sp>
          <p:nvSpPr>
            <p:cNvPr id="57" name="object 57"/>
            <p:cNvSpPr/>
            <p:nvPr/>
          </p:nvSpPr>
          <p:spPr>
            <a:xfrm>
              <a:off x="1928469" y="3709619"/>
              <a:ext cx="116865" cy="187286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58" name="object 58"/>
            <p:cNvSpPr/>
            <p:nvPr/>
          </p:nvSpPr>
          <p:spPr>
            <a:xfrm>
              <a:off x="2087232" y="3709619"/>
              <a:ext cx="127215" cy="190563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59" name="object 59"/>
            <p:cNvSpPr/>
            <p:nvPr/>
          </p:nvSpPr>
          <p:spPr>
            <a:xfrm>
              <a:off x="2247760" y="3709619"/>
              <a:ext cx="127215" cy="190563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</p:grpSp>
      <p:sp>
        <p:nvSpPr>
          <p:cNvPr id="60" name="object 60"/>
          <p:cNvSpPr txBox="1">
            <a:spLocks noGrp="1"/>
          </p:cNvSpPr>
          <p:nvPr>
            <p:ph type="title"/>
          </p:nvPr>
        </p:nvSpPr>
        <p:spPr>
          <a:xfrm>
            <a:off x="1597879" y="79670"/>
            <a:ext cx="5790456" cy="658298"/>
          </a:xfrm>
          <a:prstGeom prst="rect">
            <a:avLst/>
          </a:prstGeom>
        </p:spPr>
        <p:txBody>
          <a:bodyPr vert="horz" wrap="square" lIns="0" tIns="8930" rIns="0" bIns="0" rtlCol="0" anchor="ctr">
            <a:spAutoFit/>
          </a:bodyPr>
          <a:lstStyle/>
          <a:p>
            <a:pPr marL="8929">
              <a:spcBef>
                <a:spcPts val="70"/>
              </a:spcBef>
            </a:pPr>
            <a:r>
              <a:rPr sz="4219" spc="-11" dirty="0"/>
              <a:t>Bias-Variance</a:t>
            </a:r>
            <a:r>
              <a:rPr sz="4219" spc="-4" dirty="0"/>
              <a:t> </a:t>
            </a:r>
            <a:r>
              <a:rPr sz="4219" spc="-21" dirty="0"/>
              <a:t>Intuition</a:t>
            </a:r>
            <a:endParaRPr sz="4219"/>
          </a:p>
        </p:txBody>
      </p:sp>
      <p:sp>
        <p:nvSpPr>
          <p:cNvPr id="61" name="object 61"/>
          <p:cNvSpPr txBox="1"/>
          <p:nvPr/>
        </p:nvSpPr>
        <p:spPr>
          <a:xfrm>
            <a:off x="2009280" y="1410576"/>
            <a:ext cx="5229720" cy="355266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lang="en-IN" sz="2250" spc="21" dirty="0">
                <a:solidFill>
                  <a:prstClr val="black"/>
                </a:solidFill>
                <a:latin typeface="Arial"/>
                <a:cs typeface="Arial"/>
              </a:rPr>
              <a:t>S</a:t>
            </a:r>
            <a:r>
              <a:rPr sz="2250" spc="21" dirty="0" smtClean="0">
                <a:solidFill>
                  <a:prstClr val="black"/>
                </a:solidFill>
                <a:latin typeface="Arial"/>
                <a:cs typeface="Arial"/>
              </a:rPr>
              <a:t>u</a:t>
            </a:r>
            <a:r>
              <a:rPr lang="en-IN" sz="2250" spc="21" dirty="0" smtClean="0">
                <a:solidFill>
                  <a:prstClr val="black"/>
                </a:solidFill>
                <a:latin typeface="Arial"/>
                <a:cs typeface="Arial"/>
              </a:rPr>
              <a:t>p</a:t>
            </a:r>
            <a:r>
              <a:rPr sz="2250" spc="21" dirty="0" smtClean="0">
                <a:solidFill>
                  <a:prstClr val="black"/>
                </a:solidFill>
                <a:latin typeface="Arial"/>
                <a:cs typeface="Arial"/>
              </a:rPr>
              <a:t>pose </a:t>
            </a:r>
            <a:r>
              <a:rPr sz="2250" spc="18" dirty="0">
                <a:solidFill>
                  <a:prstClr val="black"/>
                </a:solidFill>
                <a:latin typeface="Arial"/>
                <a:cs typeface="Arial"/>
              </a:rPr>
              <a:t>we </a:t>
            </a:r>
            <a:r>
              <a:rPr sz="2250" spc="-25" dirty="0">
                <a:solidFill>
                  <a:prstClr val="black"/>
                </a:solidFill>
                <a:latin typeface="Arial"/>
                <a:cs typeface="Arial"/>
              </a:rPr>
              <a:t>have </a:t>
            </a:r>
            <a:r>
              <a:rPr sz="2250" spc="18" dirty="0">
                <a:solidFill>
                  <a:prstClr val="black"/>
                </a:solidFill>
                <a:latin typeface="Arial"/>
                <a:cs typeface="Arial"/>
              </a:rPr>
              <a:t>multiple </a:t>
            </a:r>
            <a:r>
              <a:rPr sz="2250" spc="7" dirty="0">
                <a:solidFill>
                  <a:prstClr val="black"/>
                </a:solidFill>
                <a:latin typeface="Arial"/>
                <a:cs typeface="Arial"/>
              </a:rPr>
              <a:t>training</a:t>
            </a:r>
            <a:r>
              <a:rPr sz="2250" spc="-14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250" spc="7" dirty="0">
                <a:solidFill>
                  <a:prstClr val="black"/>
                </a:solidFill>
                <a:latin typeface="Arial"/>
                <a:cs typeface="Arial"/>
              </a:rPr>
              <a:t>sets</a:t>
            </a:r>
            <a:endParaRPr sz="225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5257960" y="3454191"/>
            <a:ext cx="1764506" cy="355266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2250" spc="7" dirty="0">
                <a:solidFill>
                  <a:prstClr val="black"/>
                </a:solidFill>
                <a:latin typeface="Arial"/>
                <a:cs typeface="Arial"/>
              </a:rPr>
              <a:t>High</a:t>
            </a:r>
            <a:r>
              <a:rPr sz="2250" spc="-46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250" spc="-7" dirty="0">
                <a:solidFill>
                  <a:prstClr val="black"/>
                </a:solidFill>
                <a:latin typeface="Arial"/>
                <a:cs typeface="Arial"/>
              </a:rPr>
              <a:t>variance</a:t>
            </a:r>
            <a:endParaRPr sz="2250">
              <a:solidFill>
                <a:prstClr val="black"/>
              </a:solidFill>
              <a:latin typeface="Arial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743701" y="2349201"/>
            <a:ext cx="6011466" cy="3928616"/>
            <a:chOff x="2479930" y="2987125"/>
            <a:chExt cx="8549640" cy="5587365"/>
          </a:xfrm>
        </p:grpSpPr>
        <p:sp>
          <p:nvSpPr>
            <p:cNvPr id="3" name="object 3"/>
            <p:cNvSpPr/>
            <p:nvPr/>
          </p:nvSpPr>
          <p:spPr>
            <a:xfrm>
              <a:off x="2952391" y="8485569"/>
              <a:ext cx="0" cy="88900"/>
            </a:xfrm>
            <a:custGeom>
              <a:avLst/>
              <a:gdLst/>
              <a:ahLst/>
              <a:cxnLst/>
              <a:rect l="l" t="t" r="r" b="b"/>
              <a:pathLst>
                <a:path h="88900">
                  <a:moveTo>
                    <a:pt x="0" y="0"/>
                  </a:moveTo>
                  <a:lnTo>
                    <a:pt x="0" y="88342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4" name="object 4"/>
            <p:cNvSpPr/>
            <p:nvPr/>
          </p:nvSpPr>
          <p:spPr>
            <a:xfrm>
              <a:off x="2952391" y="8485569"/>
              <a:ext cx="0" cy="88900"/>
            </a:xfrm>
            <a:custGeom>
              <a:avLst/>
              <a:gdLst/>
              <a:ahLst/>
              <a:cxnLst/>
              <a:rect l="l" t="t" r="r" b="b"/>
              <a:pathLst>
                <a:path h="88900">
                  <a:moveTo>
                    <a:pt x="0" y="0"/>
                  </a:moveTo>
                  <a:lnTo>
                    <a:pt x="0" y="88342"/>
                  </a:lnTo>
                </a:path>
              </a:pathLst>
            </a:custGeom>
            <a:ln w="20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4324725" y="8485569"/>
              <a:ext cx="0" cy="88900"/>
            </a:xfrm>
            <a:custGeom>
              <a:avLst/>
              <a:gdLst/>
              <a:ahLst/>
              <a:cxnLst/>
              <a:rect l="l" t="t" r="r" b="b"/>
              <a:pathLst>
                <a:path h="88900">
                  <a:moveTo>
                    <a:pt x="0" y="0"/>
                  </a:moveTo>
                  <a:lnTo>
                    <a:pt x="0" y="88342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4324725" y="8485569"/>
              <a:ext cx="0" cy="88900"/>
            </a:xfrm>
            <a:custGeom>
              <a:avLst/>
              <a:gdLst/>
              <a:ahLst/>
              <a:cxnLst/>
              <a:rect l="l" t="t" r="r" b="b"/>
              <a:pathLst>
                <a:path h="88900">
                  <a:moveTo>
                    <a:pt x="0" y="0"/>
                  </a:moveTo>
                  <a:lnTo>
                    <a:pt x="0" y="88342"/>
                  </a:lnTo>
                </a:path>
              </a:pathLst>
            </a:custGeom>
            <a:ln w="20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5697065" y="8485569"/>
              <a:ext cx="0" cy="88900"/>
            </a:xfrm>
            <a:custGeom>
              <a:avLst/>
              <a:gdLst/>
              <a:ahLst/>
              <a:cxnLst/>
              <a:rect l="l" t="t" r="r" b="b"/>
              <a:pathLst>
                <a:path h="88900">
                  <a:moveTo>
                    <a:pt x="0" y="0"/>
                  </a:moveTo>
                  <a:lnTo>
                    <a:pt x="0" y="88342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8" name="object 8"/>
            <p:cNvSpPr/>
            <p:nvPr/>
          </p:nvSpPr>
          <p:spPr>
            <a:xfrm>
              <a:off x="5697065" y="8485569"/>
              <a:ext cx="0" cy="88900"/>
            </a:xfrm>
            <a:custGeom>
              <a:avLst/>
              <a:gdLst/>
              <a:ahLst/>
              <a:cxnLst/>
              <a:rect l="l" t="t" r="r" b="b"/>
              <a:pathLst>
                <a:path h="88900">
                  <a:moveTo>
                    <a:pt x="0" y="0"/>
                  </a:moveTo>
                  <a:lnTo>
                    <a:pt x="0" y="88342"/>
                  </a:lnTo>
                </a:path>
              </a:pathLst>
            </a:custGeom>
            <a:ln w="20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7069404" y="8485569"/>
              <a:ext cx="0" cy="88900"/>
            </a:xfrm>
            <a:custGeom>
              <a:avLst/>
              <a:gdLst/>
              <a:ahLst/>
              <a:cxnLst/>
              <a:rect l="l" t="t" r="r" b="b"/>
              <a:pathLst>
                <a:path h="88900">
                  <a:moveTo>
                    <a:pt x="0" y="0"/>
                  </a:moveTo>
                  <a:lnTo>
                    <a:pt x="0" y="88342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7069404" y="8485569"/>
              <a:ext cx="0" cy="88900"/>
            </a:xfrm>
            <a:custGeom>
              <a:avLst/>
              <a:gdLst/>
              <a:ahLst/>
              <a:cxnLst/>
              <a:rect l="l" t="t" r="r" b="b"/>
              <a:pathLst>
                <a:path h="88900">
                  <a:moveTo>
                    <a:pt x="0" y="0"/>
                  </a:moveTo>
                  <a:lnTo>
                    <a:pt x="0" y="88342"/>
                  </a:lnTo>
                </a:path>
              </a:pathLst>
            </a:custGeom>
            <a:ln w="20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8441743" y="8485569"/>
              <a:ext cx="0" cy="88900"/>
            </a:xfrm>
            <a:custGeom>
              <a:avLst/>
              <a:gdLst/>
              <a:ahLst/>
              <a:cxnLst/>
              <a:rect l="l" t="t" r="r" b="b"/>
              <a:pathLst>
                <a:path h="88900">
                  <a:moveTo>
                    <a:pt x="0" y="0"/>
                  </a:moveTo>
                  <a:lnTo>
                    <a:pt x="0" y="88342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12" name="object 12"/>
            <p:cNvSpPr/>
            <p:nvPr/>
          </p:nvSpPr>
          <p:spPr>
            <a:xfrm>
              <a:off x="8441743" y="8485569"/>
              <a:ext cx="0" cy="88900"/>
            </a:xfrm>
            <a:custGeom>
              <a:avLst/>
              <a:gdLst/>
              <a:ahLst/>
              <a:cxnLst/>
              <a:rect l="l" t="t" r="r" b="b"/>
              <a:pathLst>
                <a:path h="88900">
                  <a:moveTo>
                    <a:pt x="0" y="0"/>
                  </a:moveTo>
                  <a:lnTo>
                    <a:pt x="0" y="88342"/>
                  </a:lnTo>
                </a:path>
              </a:pathLst>
            </a:custGeom>
            <a:ln w="20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9814082" y="8485569"/>
              <a:ext cx="0" cy="88900"/>
            </a:xfrm>
            <a:custGeom>
              <a:avLst/>
              <a:gdLst/>
              <a:ahLst/>
              <a:cxnLst/>
              <a:rect l="l" t="t" r="r" b="b"/>
              <a:pathLst>
                <a:path h="88900">
                  <a:moveTo>
                    <a:pt x="0" y="0"/>
                  </a:moveTo>
                  <a:lnTo>
                    <a:pt x="0" y="88342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14" name="object 14"/>
            <p:cNvSpPr/>
            <p:nvPr/>
          </p:nvSpPr>
          <p:spPr>
            <a:xfrm>
              <a:off x="9814082" y="8485569"/>
              <a:ext cx="0" cy="88900"/>
            </a:xfrm>
            <a:custGeom>
              <a:avLst/>
              <a:gdLst/>
              <a:ahLst/>
              <a:cxnLst/>
              <a:rect l="l" t="t" r="r" b="b"/>
              <a:pathLst>
                <a:path h="88900">
                  <a:moveTo>
                    <a:pt x="0" y="0"/>
                  </a:moveTo>
                  <a:lnTo>
                    <a:pt x="0" y="88342"/>
                  </a:lnTo>
                </a:path>
              </a:pathLst>
            </a:custGeom>
            <a:ln w="20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15" name="object 15"/>
            <p:cNvSpPr/>
            <p:nvPr/>
          </p:nvSpPr>
          <p:spPr>
            <a:xfrm>
              <a:off x="2479930" y="8236099"/>
              <a:ext cx="88900" cy="0"/>
            </a:xfrm>
            <a:custGeom>
              <a:avLst/>
              <a:gdLst/>
              <a:ahLst/>
              <a:cxnLst/>
              <a:rect l="l" t="t" r="r" b="b"/>
              <a:pathLst>
                <a:path w="88900">
                  <a:moveTo>
                    <a:pt x="88342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16" name="object 16"/>
            <p:cNvSpPr/>
            <p:nvPr/>
          </p:nvSpPr>
          <p:spPr>
            <a:xfrm>
              <a:off x="2479930" y="8236099"/>
              <a:ext cx="88900" cy="0"/>
            </a:xfrm>
            <a:custGeom>
              <a:avLst/>
              <a:gdLst/>
              <a:ahLst/>
              <a:cxnLst/>
              <a:rect l="l" t="t" r="r" b="b"/>
              <a:pathLst>
                <a:path w="88900">
                  <a:moveTo>
                    <a:pt x="88342" y="0"/>
                  </a:moveTo>
                  <a:lnTo>
                    <a:pt x="0" y="0"/>
                  </a:lnTo>
                </a:path>
              </a:pathLst>
            </a:custGeom>
            <a:ln w="20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17" name="object 17"/>
            <p:cNvSpPr/>
            <p:nvPr/>
          </p:nvSpPr>
          <p:spPr>
            <a:xfrm>
              <a:off x="2479930" y="7127342"/>
              <a:ext cx="88900" cy="0"/>
            </a:xfrm>
            <a:custGeom>
              <a:avLst/>
              <a:gdLst/>
              <a:ahLst/>
              <a:cxnLst/>
              <a:rect l="l" t="t" r="r" b="b"/>
              <a:pathLst>
                <a:path w="88900">
                  <a:moveTo>
                    <a:pt x="88342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18" name="object 18"/>
            <p:cNvSpPr/>
            <p:nvPr/>
          </p:nvSpPr>
          <p:spPr>
            <a:xfrm>
              <a:off x="2479930" y="7127342"/>
              <a:ext cx="88900" cy="0"/>
            </a:xfrm>
            <a:custGeom>
              <a:avLst/>
              <a:gdLst/>
              <a:ahLst/>
              <a:cxnLst/>
              <a:rect l="l" t="t" r="r" b="b"/>
              <a:pathLst>
                <a:path w="88900">
                  <a:moveTo>
                    <a:pt x="88342" y="0"/>
                  </a:moveTo>
                  <a:lnTo>
                    <a:pt x="0" y="0"/>
                  </a:lnTo>
                </a:path>
              </a:pathLst>
            </a:custGeom>
            <a:ln w="20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19" name="object 19"/>
            <p:cNvSpPr/>
            <p:nvPr/>
          </p:nvSpPr>
          <p:spPr>
            <a:xfrm>
              <a:off x="2479930" y="6018589"/>
              <a:ext cx="88900" cy="0"/>
            </a:xfrm>
            <a:custGeom>
              <a:avLst/>
              <a:gdLst/>
              <a:ahLst/>
              <a:cxnLst/>
              <a:rect l="l" t="t" r="r" b="b"/>
              <a:pathLst>
                <a:path w="88900">
                  <a:moveTo>
                    <a:pt x="88342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20" name="object 20"/>
            <p:cNvSpPr/>
            <p:nvPr/>
          </p:nvSpPr>
          <p:spPr>
            <a:xfrm>
              <a:off x="2479930" y="6018589"/>
              <a:ext cx="88900" cy="0"/>
            </a:xfrm>
            <a:custGeom>
              <a:avLst/>
              <a:gdLst/>
              <a:ahLst/>
              <a:cxnLst/>
              <a:rect l="l" t="t" r="r" b="b"/>
              <a:pathLst>
                <a:path w="88900">
                  <a:moveTo>
                    <a:pt x="88342" y="0"/>
                  </a:moveTo>
                  <a:lnTo>
                    <a:pt x="0" y="0"/>
                  </a:lnTo>
                </a:path>
              </a:pathLst>
            </a:custGeom>
            <a:ln w="20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2479930" y="4909839"/>
              <a:ext cx="88900" cy="0"/>
            </a:xfrm>
            <a:custGeom>
              <a:avLst/>
              <a:gdLst/>
              <a:ahLst/>
              <a:cxnLst/>
              <a:rect l="l" t="t" r="r" b="b"/>
              <a:pathLst>
                <a:path w="88900">
                  <a:moveTo>
                    <a:pt x="88342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22" name="object 22"/>
            <p:cNvSpPr/>
            <p:nvPr/>
          </p:nvSpPr>
          <p:spPr>
            <a:xfrm>
              <a:off x="2479930" y="4909839"/>
              <a:ext cx="88900" cy="0"/>
            </a:xfrm>
            <a:custGeom>
              <a:avLst/>
              <a:gdLst/>
              <a:ahLst/>
              <a:cxnLst/>
              <a:rect l="l" t="t" r="r" b="b"/>
              <a:pathLst>
                <a:path w="88900">
                  <a:moveTo>
                    <a:pt x="88342" y="0"/>
                  </a:moveTo>
                  <a:lnTo>
                    <a:pt x="0" y="0"/>
                  </a:lnTo>
                </a:path>
              </a:pathLst>
            </a:custGeom>
            <a:ln w="20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23" name="object 23"/>
            <p:cNvSpPr/>
            <p:nvPr/>
          </p:nvSpPr>
          <p:spPr>
            <a:xfrm>
              <a:off x="2479930" y="3801064"/>
              <a:ext cx="88900" cy="0"/>
            </a:xfrm>
            <a:custGeom>
              <a:avLst/>
              <a:gdLst/>
              <a:ahLst/>
              <a:cxnLst/>
              <a:rect l="l" t="t" r="r" b="b"/>
              <a:pathLst>
                <a:path w="88900">
                  <a:moveTo>
                    <a:pt x="88342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24" name="object 24"/>
            <p:cNvSpPr/>
            <p:nvPr/>
          </p:nvSpPr>
          <p:spPr>
            <a:xfrm>
              <a:off x="2479930" y="3801064"/>
              <a:ext cx="88900" cy="0"/>
            </a:xfrm>
            <a:custGeom>
              <a:avLst/>
              <a:gdLst/>
              <a:ahLst/>
              <a:cxnLst/>
              <a:rect l="l" t="t" r="r" b="b"/>
              <a:pathLst>
                <a:path w="88900">
                  <a:moveTo>
                    <a:pt x="88342" y="0"/>
                  </a:moveTo>
                  <a:lnTo>
                    <a:pt x="0" y="0"/>
                  </a:lnTo>
                </a:path>
              </a:pathLst>
            </a:custGeom>
            <a:ln w="20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25" name="object 25"/>
            <p:cNvSpPr/>
            <p:nvPr/>
          </p:nvSpPr>
          <p:spPr>
            <a:xfrm>
              <a:off x="2568273" y="2997222"/>
              <a:ext cx="8451215" cy="5488940"/>
            </a:xfrm>
            <a:custGeom>
              <a:avLst/>
              <a:gdLst/>
              <a:ahLst/>
              <a:cxnLst/>
              <a:rect l="l" t="t" r="r" b="b"/>
              <a:pathLst>
                <a:path w="8451215" h="5488940">
                  <a:moveTo>
                    <a:pt x="0" y="5488346"/>
                  </a:moveTo>
                  <a:lnTo>
                    <a:pt x="0" y="0"/>
                  </a:lnTo>
                </a:path>
                <a:path w="8451215" h="5488940">
                  <a:moveTo>
                    <a:pt x="8450600" y="5488346"/>
                  </a:moveTo>
                  <a:lnTo>
                    <a:pt x="8450600" y="0"/>
                  </a:lnTo>
                </a:path>
                <a:path w="8451215" h="5488940">
                  <a:moveTo>
                    <a:pt x="0" y="5488346"/>
                  </a:moveTo>
                  <a:lnTo>
                    <a:pt x="8450600" y="5488346"/>
                  </a:lnTo>
                </a:path>
                <a:path w="8451215" h="5488940">
                  <a:moveTo>
                    <a:pt x="0" y="0"/>
                  </a:moveTo>
                  <a:lnTo>
                    <a:pt x="8450600" y="0"/>
                  </a:lnTo>
                </a:path>
              </a:pathLst>
            </a:custGeom>
            <a:ln w="20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26" name="object 26"/>
            <p:cNvSpPr/>
            <p:nvPr/>
          </p:nvSpPr>
          <p:spPr>
            <a:xfrm>
              <a:off x="2901910" y="3196220"/>
              <a:ext cx="7751780" cy="512814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27" name="object 27"/>
            <p:cNvSpPr/>
            <p:nvPr/>
          </p:nvSpPr>
          <p:spPr>
            <a:xfrm>
              <a:off x="6871516" y="3110805"/>
              <a:ext cx="4033773" cy="160356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</p:grpSp>
      <p:grpSp>
        <p:nvGrpSpPr>
          <p:cNvPr id="28" name="object 28"/>
          <p:cNvGrpSpPr/>
          <p:nvPr/>
        </p:nvGrpSpPr>
        <p:grpSpPr>
          <a:xfrm>
            <a:off x="2056945" y="6344916"/>
            <a:ext cx="191095" cy="131713"/>
            <a:chOff x="2925432" y="8669920"/>
            <a:chExt cx="271780" cy="187325"/>
          </a:xfrm>
        </p:grpSpPr>
        <p:sp>
          <p:nvSpPr>
            <p:cNvPr id="29" name="object 29"/>
            <p:cNvSpPr/>
            <p:nvPr/>
          </p:nvSpPr>
          <p:spPr>
            <a:xfrm>
              <a:off x="2925432" y="8669920"/>
              <a:ext cx="109550" cy="18400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30" name="object 30"/>
            <p:cNvSpPr/>
            <p:nvPr/>
          </p:nvSpPr>
          <p:spPr>
            <a:xfrm>
              <a:off x="3077641" y="8669920"/>
              <a:ext cx="119125" cy="187285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</p:grpSp>
      <p:sp>
        <p:nvSpPr>
          <p:cNvPr id="31" name="object 31"/>
          <p:cNvSpPr/>
          <p:nvPr/>
        </p:nvSpPr>
        <p:spPr>
          <a:xfrm>
            <a:off x="1907533" y="6411291"/>
            <a:ext cx="111175" cy="14734"/>
          </a:xfrm>
          <a:custGeom>
            <a:avLst/>
            <a:gdLst/>
            <a:ahLst/>
            <a:cxnLst/>
            <a:rect l="l" t="t" r="r" b="b"/>
            <a:pathLst>
              <a:path w="158114" h="20954">
                <a:moveTo>
                  <a:pt x="158013" y="0"/>
                </a:moveTo>
                <a:lnTo>
                  <a:pt x="0" y="0"/>
                </a:lnTo>
                <a:lnTo>
                  <a:pt x="0" y="20949"/>
                </a:lnTo>
                <a:lnTo>
                  <a:pt x="158013" y="20949"/>
                </a:lnTo>
                <a:lnTo>
                  <a:pt x="15801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125">
              <a:solidFill>
                <a:prstClr val="black"/>
              </a:solidFill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3021877" y="6342608"/>
            <a:ext cx="194667" cy="134392"/>
            <a:chOff x="4297781" y="8666638"/>
            <a:chExt cx="276860" cy="191135"/>
          </a:xfrm>
        </p:grpSpPr>
        <p:sp>
          <p:nvSpPr>
            <p:cNvPr id="33" name="object 33"/>
            <p:cNvSpPr/>
            <p:nvPr/>
          </p:nvSpPr>
          <p:spPr>
            <a:xfrm>
              <a:off x="4297781" y="8669920"/>
              <a:ext cx="109537" cy="184005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34" name="object 34"/>
            <p:cNvSpPr/>
            <p:nvPr/>
          </p:nvSpPr>
          <p:spPr>
            <a:xfrm>
              <a:off x="4447196" y="8666638"/>
              <a:ext cx="127215" cy="190567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</p:grpSp>
      <p:sp>
        <p:nvSpPr>
          <p:cNvPr id="35" name="object 35"/>
          <p:cNvSpPr/>
          <p:nvPr/>
        </p:nvSpPr>
        <p:spPr>
          <a:xfrm>
            <a:off x="2872457" y="6411291"/>
            <a:ext cx="111175" cy="14734"/>
          </a:xfrm>
          <a:custGeom>
            <a:avLst/>
            <a:gdLst/>
            <a:ahLst/>
            <a:cxnLst/>
            <a:rect l="l" t="t" r="r" b="b"/>
            <a:pathLst>
              <a:path w="158114" h="20954">
                <a:moveTo>
                  <a:pt x="158013" y="0"/>
                </a:moveTo>
                <a:lnTo>
                  <a:pt x="0" y="0"/>
                </a:lnTo>
                <a:lnTo>
                  <a:pt x="0" y="20949"/>
                </a:lnTo>
                <a:lnTo>
                  <a:pt x="158013" y="20949"/>
                </a:lnTo>
                <a:lnTo>
                  <a:pt x="15801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125">
              <a:solidFill>
                <a:prstClr val="black"/>
              </a:solidFill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4037380" y="6344916"/>
            <a:ext cx="83760" cy="13168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125">
              <a:solidFill>
                <a:prstClr val="black"/>
              </a:solidFill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3893817" y="6411291"/>
            <a:ext cx="111175" cy="14734"/>
          </a:xfrm>
          <a:custGeom>
            <a:avLst/>
            <a:gdLst/>
            <a:ahLst/>
            <a:cxnLst/>
            <a:rect l="l" t="t" r="r" b="b"/>
            <a:pathLst>
              <a:path w="158114" h="20954">
                <a:moveTo>
                  <a:pt x="158013" y="0"/>
                </a:moveTo>
                <a:lnTo>
                  <a:pt x="0" y="0"/>
                </a:lnTo>
                <a:lnTo>
                  <a:pt x="0" y="20949"/>
                </a:lnTo>
                <a:lnTo>
                  <a:pt x="158013" y="20949"/>
                </a:lnTo>
                <a:lnTo>
                  <a:pt x="15801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125">
              <a:solidFill>
                <a:prstClr val="black"/>
              </a:solidFill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4925964" y="6342608"/>
            <a:ext cx="89448" cy="13399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125">
              <a:solidFill>
                <a:prstClr val="black"/>
              </a:solidFill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5892843" y="6344916"/>
            <a:ext cx="83769" cy="13168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125">
              <a:solidFill>
                <a:prstClr val="black"/>
              </a:solidFill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6807199" y="6342608"/>
            <a:ext cx="194667" cy="134392"/>
            <a:chOff x="9681349" y="8666638"/>
            <a:chExt cx="276860" cy="191135"/>
          </a:xfrm>
        </p:grpSpPr>
        <p:sp>
          <p:nvSpPr>
            <p:cNvPr id="41" name="object 41"/>
            <p:cNvSpPr/>
            <p:nvPr/>
          </p:nvSpPr>
          <p:spPr>
            <a:xfrm>
              <a:off x="9681349" y="8669920"/>
              <a:ext cx="109550" cy="18400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42" name="object 42"/>
            <p:cNvSpPr/>
            <p:nvPr/>
          </p:nvSpPr>
          <p:spPr>
            <a:xfrm>
              <a:off x="9830777" y="8666638"/>
              <a:ext cx="127215" cy="190567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</p:grpSp>
      <p:sp>
        <p:nvSpPr>
          <p:cNvPr id="44" name="object 44"/>
          <p:cNvSpPr/>
          <p:nvPr/>
        </p:nvSpPr>
        <p:spPr>
          <a:xfrm>
            <a:off x="1580438" y="5975584"/>
            <a:ext cx="89448" cy="13399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125">
              <a:solidFill>
                <a:prstClr val="black"/>
              </a:solidFill>
            </a:endParaRPr>
          </a:p>
        </p:txBody>
      </p:sp>
      <p:grpSp>
        <p:nvGrpSpPr>
          <p:cNvPr id="45" name="object 45"/>
          <p:cNvGrpSpPr/>
          <p:nvPr/>
        </p:nvGrpSpPr>
        <p:grpSpPr>
          <a:xfrm>
            <a:off x="1469523" y="5195988"/>
            <a:ext cx="200471" cy="134392"/>
            <a:chOff x="2089988" y="7035889"/>
            <a:chExt cx="285115" cy="191135"/>
          </a:xfrm>
        </p:grpSpPr>
        <p:sp>
          <p:nvSpPr>
            <p:cNvPr id="46" name="object 46"/>
            <p:cNvSpPr/>
            <p:nvPr/>
          </p:nvSpPr>
          <p:spPr>
            <a:xfrm>
              <a:off x="2089988" y="7039165"/>
              <a:ext cx="119138" cy="187286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47" name="object 47"/>
            <p:cNvSpPr/>
            <p:nvPr/>
          </p:nvSpPr>
          <p:spPr>
            <a:xfrm>
              <a:off x="2247747" y="7035889"/>
              <a:ext cx="127215" cy="190563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</p:grpSp>
      <p:grpSp>
        <p:nvGrpSpPr>
          <p:cNvPr id="48" name="object 48"/>
          <p:cNvGrpSpPr/>
          <p:nvPr/>
        </p:nvGrpSpPr>
        <p:grpSpPr>
          <a:xfrm>
            <a:off x="1362519" y="4416390"/>
            <a:ext cx="307628" cy="134392"/>
            <a:chOff x="1937804" y="5927128"/>
            <a:chExt cx="437515" cy="191135"/>
          </a:xfrm>
        </p:grpSpPr>
        <p:sp>
          <p:nvSpPr>
            <p:cNvPr id="49" name="object 49"/>
            <p:cNvSpPr/>
            <p:nvPr/>
          </p:nvSpPr>
          <p:spPr>
            <a:xfrm>
              <a:off x="1937804" y="5930417"/>
              <a:ext cx="109550" cy="183997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50" name="object 50"/>
            <p:cNvSpPr/>
            <p:nvPr/>
          </p:nvSpPr>
          <p:spPr>
            <a:xfrm>
              <a:off x="2087232" y="5927128"/>
              <a:ext cx="127215" cy="190576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51" name="object 51"/>
            <p:cNvSpPr/>
            <p:nvPr/>
          </p:nvSpPr>
          <p:spPr>
            <a:xfrm>
              <a:off x="2247760" y="5927128"/>
              <a:ext cx="127215" cy="190576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</p:grpSp>
      <p:grpSp>
        <p:nvGrpSpPr>
          <p:cNvPr id="52" name="object 52"/>
          <p:cNvGrpSpPr/>
          <p:nvPr/>
        </p:nvGrpSpPr>
        <p:grpSpPr>
          <a:xfrm>
            <a:off x="1362519" y="3636801"/>
            <a:ext cx="307628" cy="134392"/>
            <a:chOff x="1937804" y="4818379"/>
            <a:chExt cx="437515" cy="191135"/>
          </a:xfrm>
        </p:grpSpPr>
        <p:sp>
          <p:nvSpPr>
            <p:cNvPr id="53" name="object 53"/>
            <p:cNvSpPr/>
            <p:nvPr/>
          </p:nvSpPr>
          <p:spPr>
            <a:xfrm>
              <a:off x="1937804" y="4821656"/>
              <a:ext cx="109550" cy="184010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54" name="object 54"/>
            <p:cNvSpPr/>
            <p:nvPr/>
          </p:nvSpPr>
          <p:spPr>
            <a:xfrm>
              <a:off x="2090013" y="4821656"/>
              <a:ext cx="119125" cy="187286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55" name="object 55"/>
            <p:cNvSpPr/>
            <p:nvPr/>
          </p:nvSpPr>
          <p:spPr>
            <a:xfrm>
              <a:off x="2247760" y="4818379"/>
              <a:ext cx="127215" cy="190563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</p:grpSp>
      <p:grpSp>
        <p:nvGrpSpPr>
          <p:cNvPr id="56" name="object 56"/>
          <p:cNvGrpSpPr/>
          <p:nvPr/>
        </p:nvGrpSpPr>
        <p:grpSpPr>
          <a:xfrm>
            <a:off x="1355955" y="2857204"/>
            <a:ext cx="314325" cy="134392"/>
            <a:chOff x="1928469" y="3709619"/>
            <a:chExt cx="447040" cy="191135"/>
          </a:xfrm>
        </p:grpSpPr>
        <p:sp>
          <p:nvSpPr>
            <p:cNvPr id="57" name="object 57"/>
            <p:cNvSpPr/>
            <p:nvPr/>
          </p:nvSpPr>
          <p:spPr>
            <a:xfrm>
              <a:off x="1928469" y="3709619"/>
              <a:ext cx="116865" cy="187286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58" name="object 58"/>
            <p:cNvSpPr/>
            <p:nvPr/>
          </p:nvSpPr>
          <p:spPr>
            <a:xfrm>
              <a:off x="2087232" y="3709619"/>
              <a:ext cx="127215" cy="190563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59" name="object 59"/>
            <p:cNvSpPr/>
            <p:nvPr/>
          </p:nvSpPr>
          <p:spPr>
            <a:xfrm>
              <a:off x="2247760" y="3709619"/>
              <a:ext cx="127215" cy="190563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</p:grpSp>
      <p:sp>
        <p:nvSpPr>
          <p:cNvPr id="60" name="object 60"/>
          <p:cNvSpPr txBox="1">
            <a:spLocks noGrp="1"/>
          </p:cNvSpPr>
          <p:nvPr>
            <p:ph type="title"/>
          </p:nvPr>
        </p:nvSpPr>
        <p:spPr>
          <a:xfrm>
            <a:off x="1597879" y="79670"/>
            <a:ext cx="5790456" cy="658298"/>
          </a:xfrm>
          <a:prstGeom prst="rect">
            <a:avLst/>
          </a:prstGeom>
        </p:spPr>
        <p:txBody>
          <a:bodyPr vert="horz" wrap="square" lIns="0" tIns="8930" rIns="0" bIns="0" rtlCol="0" anchor="ctr">
            <a:spAutoFit/>
          </a:bodyPr>
          <a:lstStyle/>
          <a:p>
            <a:pPr marL="8929">
              <a:spcBef>
                <a:spcPts val="70"/>
              </a:spcBef>
            </a:pPr>
            <a:r>
              <a:rPr sz="4219" spc="-11" dirty="0"/>
              <a:t>Bias-Variance</a:t>
            </a:r>
            <a:r>
              <a:rPr sz="4219" spc="-4" dirty="0"/>
              <a:t> </a:t>
            </a:r>
            <a:r>
              <a:rPr sz="4219" spc="-21" dirty="0"/>
              <a:t>Intuition</a:t>
            </a:r>
            <a:endParaRPr sz="4219"/>
          </a:p>
        </p:txBody>
      </p:sp>
      <p:sp>
        <p:nvSpPr>
          <p:cNvPr id="62" name="object 62"/>
          <p:cNvSpPr txBox="1"/>
          <p:nvPr/>
        </p:nvSpPr>
        <p:spPr>
          <a:xfrm>
            <a:off x="5257960" y="3703069"/>
            <a:ext cx="1764506" cy="355266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2250" spc="7" dirty="0">
                <a:solidFill>
                  <a:prstClr val="black"/>
                </a:solidFill>
                <a:latin typeface="Arial"/>
                <a:cs typeface="Arial"/>
              </a:rPr>
              <a:t>High</a:t>
            </a:r>
            <a:r>
              <a:rPr sz="2250" spc="-46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250" spc="-7" dirty="0">
                <a:solidFill>
                  <a:prstClr val="black"/>
                </a:solidFill>
                <a:latin typeface="Arial"/>
                <a:cs typeface="Arial"/>
              </a:rPr>
              <a:t>variance</a:t>
            </a:r>
            <a:endParaRPr sz="225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1581511" y="1458802"/>
            <a:ext cx="6173986" cy="759286"/>
          </a:xfrm>
          <a:prstGeom prst="rect">
            <a:avLst/>
          </a:prstGeom>
          <a:solidFill>
            <a:srgbClr val="EE220C"/>
          </a:solidFill>
        </p:spPr>
        <p:txBody>
          <a:bodyPr vert="horz" wrap="square" lIns="0" tIns="23217" rIns="0" bIns="0" rtlCol="0">
            <a:spAutoFit/>
          </a:bodyPr>
          <a:lstStyle/>
          <a:p>
            <a:pPr algn="ctr">
              <a:spcBef>
                <a:spcPts val="183"/>
              </a:spcBef>
            </a:pPr>
            <a:r>
              <a:rPr sz="2391" spc="42" dirty="0">
                <a:solidFill>
                  <a:srgbClr val="FFFFFF"/>
                </a:solidFill>
                <a:latin typeface="Arial"/>
                <a:cs typeface="Arial"/>
              </a:rPr>
              <a:t>What </a:t>
            </a:r>
            <a:r>
              <a:rPr sz="2391" spc="53" dirty="0">
                <a:solidFill>
                  <a:srgbClr val="FFFFFF"/>
                </a:solidFill>
                <a:latin typeface="Arial"/>
                <a:cs typeface="Arial"/>
              </a:rPr>
              <a:t>happens </a:t>
            </a:r>
            <a:r>
              <a:rPr sz="2391" spc="67" dirty="0">
                <a:solidFill>
                  <a:srgbClr val="FFFFFF"/>
                </a:solidFill>
                <a:latin typeface="Arial"/>
                <a:cs typeface="Arial"/>
              </a:rPr>
              <a:t>if </a:t>
            </a:r>
            <a:r>
              <a:rPr sz="2391" spc="63" dirty="0">
                <a:solidFill>
                  <a:srgbClr val="FFFFFF"/>
                </a:solidFill>
                <a:latin typeface="Arial"/>
                <a:cs typeface="Arial"/>
              </a:rPr>
              <a:t>we </a:t>
            </a:r>
            <a:r>
              <a:rPr sz="2391" spc="53" dirty="0">
                <a:solidFill>
                  <a:srgbClr val="FFFFFF"/>
                </a:solidFill>
                <a:latin typeface="Arial"/>
                <a:cs typeface="Arial"/>
              </a:rPr>
              <a:t>take </a:t>
            </a:r>
            <a:r>
              <a:rPr sz="2391" spc="56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391" spc="-2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91" spc="21" dirty="0">
                <a:solidFill>
                  <a:srgbClr val="FFFFFF"/>
                </a:solidFill>
                <a:latin typeface="Arial"/>
                <a:cs typeface="Arial"/>
              </a:rPr>
              <a:t>average?</a:t>
            </a:r>
            <a:endParaRPr sz="2391" dirty="0">
              <a:solidFill>
                <a:prstClr val="black"/>
              </a:solidFill>
              <a:latin typeface="Arial"/>
              <a:cs typeface="Arial"/>
            </a:endParaRPr>
          </a:p>
          <a:p>
            <a:pPr algn="ctr">
              <a:spcBef>
                <a:spcPts val="14"/>
              </a:spcBef>
            </a:pPr>
            <a:r>
              <a:rPr sz="2391" spc="32" dirty="0">
                <a:solidFill>
                  <a:srgbClr val="FFFFFF"/>
                </a:solidFill>
                <a:latin typeface="Arial"/>
                <a:cs typeface="Arial"/>
              </a:rPr>
              <a:t>Does </a:t>
            </a:r>
            <a:r>
              <a:rPr sz="2391" spc="63" dirty="0">
                <a:solidFill>
                  <a:srgbClr val="FFFFFF"/>
                </a:solidFill>
                <a:latin typeface="Arial"/>
                <a:cs typeface="Arial"/>
              </a:rPr>
              <a:t>this </a:t>
            </a:r>
            <a:r>
              <a:rPr sz="2391" spc="49" dirty="0">
                <a:solidFill>
                  <a:srgbClr val="FFFFFF"/>
                </a:solidFill>
                <a:latin typeface="Arial"/>
                <a:cs typeface="Arial"/>
              </a:rPr>
              <a:t>remind </a:t>
            </a:r>
            <a:r>
              <a:rPr sz="2391" spc="56" dirty="0">
                <a:solidFill>
                  <a:srgbClr val="FFFFFF"/>
                </a:solidFill>
                <a:latin typeface="Arial"/>
                <a:cs typeface="Arial"/>
              </a:rPr>
              <a:t>you </a:t>
            </a:r>
            <a:r>
              <a:rPr sz="2391" spc="88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2391" spc="-21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91" spc="56" dirty="0">
                <a:solidFill>
                  <a:srgbClr val="FFFFFF"/>
                </a:solidFill>
                <a:latin typeface="Arial"/>
                <a:cs typeface="Arial"/>
              </a:rPr>
              <a:t>something?</a:t>
            </a:r>
            <a:endParaRPr sz="2391" dirty="0">
              <a:solidFill>
                <a:prstClr val="black"/>
              </a:solidFill>
              <a:latin typeface="Arial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95945" y="397787"/>
            <a:ext cx="5790456" cy="658298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4219" spc="-11" dirty="0"/>
              <a:t>Bias-Variance</a:t>
            </a:r>
            <a:r>
              <a:rPr sz="4219" spc="-4" dirty="0"/>
              <a:t> </a:t>
            </a:r>
            <a:r>
              <a:rPr sz="4219" spc="-21" dirty="0"/>
              <a:t>Intuition</a:t>
            </a:r>
            <a:endParaRPr sz="4219" dirty="0"/>
          </a:p>
        </p:txBody>
      </p:sp>
      <p:grpSp>
        <p:nvGrpSpPr>
          <p:cNvPr id="3" name="object 3"/>
          <p:cNvGrpSpPr/>
          <p:nvPr/>
        </p:nvGrpSpPr>
        <p:grpSpPr>
          <a:xfrm>
            <a:off x="356678" y="2194657"/>
            <a:ext cx="4088904" cy="2672209"/>
            <a:chOff x="507276" y="3121289"/>
            <a:chExt cx="5815330" cy="3800475"/>
          </a:xfrm>
        </p:grpSpPr>
        <p:sp>
          <p:nvSpPr>
            <p:cNvPr id="4" name="object 4"/>
            <p:cNvSpPr/>
            <p:nvPr/>
          </p:nvSpPr>
          <p:spPr>
            <a:xfrm>
              <a:off x="828647" y="6861356"/>
              <a:ext cx="0" cy="60325"/>
            </a:xfrm>
            <a:custGeom>
              <a:avLst/>
              <a:gdLst/>
              <a:ahLst/>
              <a:cxnLst/>
              <a:rect l="l" t="t" r="r" b="b"/>
              <a:pathLst>
                <a:path h="60325">
                  <a:moveTo>
                    <a:pt x="0" y="0"/>
                  </a:moveTo>
                  <a:lnTo>
                    <a:pt x="0" y="60091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828647" y="6861356"/>
              <a:ext cx="0" cy="60325"/>
            </a:xfrm>
            <a:custGeom>
              <a:avLst/>
              <a:gdLst/>
              <a:ahLst/>
              <a:cxnLst/>
              <a:rect l="l" t="t" r="r" b="b"/>
              <a:pathLst>
                <a:path h="60325">
                  <a:moveTo>
                    <a:pt x="0" y="0"/>
                  </a:moveTo>
                  <a:lnTo>
                    <a:pt x="0" y="60091"/>
                  </a:lnTo>
                </a:path>
              </a:pathLst>
            </a:custGeom>
            <a:ln w="1373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1762115" y="6861356"/>
              <a:ext cx="0" cy="60325"/>
            </a:xfrm>
            <a:custGeom>
              <a:avLst/>
              <a:gdLst/>
              <a:ahLst/>
              <a:cxnLst/>
              <a:rect l="l" t="t" r="r" b="b"/>
              <a:pathLst>
                <a:path h="60325">
                  <a:moveTo>
                    <a:pt x="0" y="0"/>
                  </a:moveTo>
                  <a:lnTo>
                    <a:pt x="0" y="60091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1762115" y="6861356"/>
              <a:ext cx="0" cy="60325"/>
            </a:xfrm>
            <a:custGeom>
              <a:avLst/>
              <a:gdLst/>
              <a:ahLst/>
              <a:cxnLst/>
              <a:rect l="l" t="t" r="r" b="b"/>
              <a:pathLst>
                <a:path h="60325">
                  <a:moveTo>
                    <a:pt x="0" y="0"/>
                  </a:moveTo>
                  <a:lnTo>
                    <a:pt x="0" y="60091"/>
                  </a:lnTo>
                </a:path>
              </a:pathLst>
            </a:custGeom>
            <a:ln w="1373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8" name="object 8"/>
            <p:cNvSpPr/>
            <p:nvPr/>
          </p:nvSpPr>
          <p:spPr>
            <a:xfrm>
              <a:off x="2695587" y="6861356"/>
              <a:ext cx="0" cy="60325"/>
            </a:xfrm>
            <a:custGeom>
              <a:avLst/>
              <a:gdLst/>
              <a:ahLst/>
              <a:cxnLst/>
              <a:rect l="l" t="t" r="r" b="b"/>
              <a:pathLst>
                <a:path h="60325">
                  <a:moveTo>
                    <a:pt x="0" y="0"/>
                  </a:moveTo>
                  <a:lnTo>
                    <a:pt x="0" y="60091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2695587" y="6861356"/>
              <a:ext cx="0" cy="60325"/>
            </a:xfrm>
            <a:custGeom>
              <a:avLst/>
              <a:gdLst/>
              <a:ahLst/>
              <a:cxnLst/>
              <a:rect l="l" t="t" r="r" b="b"/>
              <a:pathLst>
                <a:path h="60325">
                  <a:moveTo>
                    <a:pt x="0" y="0"/>
                  </a:moveTo>
                  <a:lnTo>
                    <a:pt x="0" y="60091"/>
                  </a:lnTo>
                </a:path>
              </a:pathLst>
            </a:custGeom>
            <a:ln w="1373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3629058" y="6861356"/>
              <a:ext cx="0" cy="60325"/>
            </a:xfrm>
            <a:custGeom>
              <a:avLst/>
              <a:gdLst/>
              <a:ahLst/>
              <a:cxnLst/>
              <a:rect l="l" t="t" r="r" b="b"/>
              <a:pathLst>
                <a:path h="60325">
                  <a:moveTo>
                    <a:pt x="0" y="0"/>
                  </a:moveTo>
                  <a:lnTo>
                    <a:pt x="0" y="60091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3629058" y="6861356"/>
              <a:ext cx="0" cy="60325"/>
            </a:xfrm>
            <a:custGeom>
              <a:avLst/>
              <a:gdLst/>
              <a:ahLst/>
              <a:cxnLst/>
              <a:rect l="l" t="t" r="r" b="b"/>
              <a:pathLst>
                <a:path h="60325">
                  <a:moveTo>
                    <a:pt x="0" y="0"/>
                  </a:moveTo>
                  <a:lnTo>
                    <a:pt x="0" y="60091"/>
                  </a:lnTo>
                </a:path>
              </a:pathLst>
            </a:custGeom>
            <a:ln w="1373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12" name="object 12"/>
            <p:cNvSpPr/>
            <p:nvPr/>
          </p:nvSpPr>
          <p:spPr>
            <a:xfrm>
              <a:off x="4562530" y="6861356"/>
              <a:ext cx="0" cy="60325"/>
            </a:xfrm>
            <a:custGeom>
              <a:avLst/>
              <a:gdLst/>
              <a:ahLst/>
              <a:cxnLst/>
              <a:rect l="l" t="t" r="r" b="b"/>
              <a:pathLst>
                <a:path h="60325">
                  <a:moveTo>
                    <a:pt x="0" y="0"/>
                  </a:moveTo>
                  <a:lnTo>
                    <a:pt x="0" y="60091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4562530" y="6861356"/>
              <a:ext cx="0" cy="60325"/>
            </a:xfrm>
            <a:custGeom>
              <a:avLst/>
              <a:gdLst/>
              <a:ahLst/>
              <a:cxnLst/>
              <a:rect l="l" t="t" r="r" b="b"/>
              <a:pathLst>
                <a:path h="60325">
                  <a:moveTo>
                    <a:pt x="0" y="0"/>
                  </a:moveTo>
                  <a:lnTo>
                    <a:pt x="0" y="60091"/>
                  </a:lnTo>
                </a:path>
              </a:pathLst>
            </a:custGeom>
            <a:ln w="1373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14" name="object 14"/>
            <p:cNvSpPr/>
            <p:nvPr/>
          </p:nvSpPr>
          <p:spPr>
            <a:xfrm>
              <a:off x="5496002" y="6861356"/>
              <a:ext cx="0" cy="60325"/>
            </a:xfrm>
            <a:custGeom>
              <a:avLst/>
              <a:gdLst/>
              <a:ahLst/>
              <a:cxnLst/>
              <a:rect l="l" t="t" r="r" b="b"/>
              <a:pathLst>
                <a:path h="60325">
                  <a:moveTo>
                    <a:pt x="0" y="0"/>
                  </a:moveTo>
                  <a:lnTo>
                    <a:pt x="0" y="60091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15" name="object 15"/>
            <p:cNvSpPr/>
            <p:nvPr/>
          </p:nvSpPr>
          <p:spPr>
            <a:xfrm>
              <a:off x="5496002" y="6861356"/>
              <a:ext cx="0" cy="60325"/>
            </a:xfrm>
            <a:custGeom>
              <a:avLst/>
              <a:gdLst/>
              <a:ahLst/>
              <a:cxnLst/>
              <a:rect l="l" t="t" r="r" b="b"/>
              <a:pathLst>
                <a:path h="60325">
                  <a:moveTo>
                    <a:pt x="0" y="0"/>
                  </a:moveTo>
                  <a:lnTo>
                    <a:pt x="0" y="60091"/>
                  </a:lnTo>
                </a:path>
              </a:pathLst>
            </a:custGeom>
            <a:ln w="1373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16" name="object 16"/>
            <p:cNvSpPr/>
            <p:nvPr/>
          </p:nvSpPr>
          <p:spPr>
            <a:xfrm>
              <a:off x="507276" y="6691666"/>
              <a:ext cx="60325" cy="0"/>
            </a:xfrm>
            <a:custGeom>
              <a:avLst/>
              <a:gdLst/>
              <a:ahLst/>
              <a:cxnLst/>
              <a:rect l="l" t="t" r="r" b="b"/>
              <a:pathLst>
                <a:path w="60325">
                  <a:moveTo>
                    <a:pt x="60091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17" name="object 17"/>
            <p:cNvSpPr/>
            <p:nvPr/>
          </p:nvSpPr>
          <p:spPr>
            <a:xfrm>
              <a:off x="507276" y="6691666"/>
              <a:ext cx="60325" cy="0"/>
            </a:xfrm>
            <a:custGeom>
              <a:avLst/>
              <a:gdLst/>
              <a:ahLst/>
              <a:cxnLst/>
              <a:rect l="l" t="t" r="r" b="b"/>
              <a:pathLst>
                <a:path w="60325">
                  <a:moveTo>
                    <a:pt x="60091" y="0"/>
                  </a:moveTo>
                  <a:lnTo>
                    <a:pt x="0" y="0"/>
                  </a:lnTo>
                </a:path>
              </a:pathLst>
            </a:custGeom>
            <a:ln w="1373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18" name="object 18"/>
            <p:cNvSpPr/>
            <p:nvPr/>
          </p:nvSpPr>
          <p:spPr>
            <a:xfrm>
              <a:off x="507276" y="5937484"/>
              <a:ext cx="60325" cy="0"/>
            </a:xfrm>
            <a:custGeom>
              <a:avLst/>
              <a:gdLst/>
              <a:ahLst/>
              <a:cxnLst/>
              <a:rect l="l" t="t" r="r" b="b"/>
              <a:pathLst>
                <a:path w="60325">
                  <a:moveTo>
                    <a:pt x="60091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19" name="object 19"/>
            <p:cNvSpPr/>
            <p:nvPr/>
          </p:nvSpPr>
          <p:spPr>
            <a:xfrm>
              <a:off x="507276" y="5937484"/>
              <a:ext cx="60325" cy="0"/>
            </a:xfrm>
            <a:custGeom>
              <a:avLst/>
              <a:gdLst/>
              <a:ahLst/>
              <a:cxnLst/>
              <a:rect l="l" t="t" r="r" b="b"/>
              <a:pathLst>
                <a:path w="60325">
                  <a:moveTo>
                    <a:pt x="60091" y="0"/>
                  </a:moveTo>
                  <a:lnTo>
                    <a:pt x="0" y="0"/>
                  </a:lnTo>
                </a:path>
              </a:pathLst>
            </a:custGeom>
            <a:ln w="1373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20" name="object 20"/>
            <p:cNvSpPr/>
            <p:nvPr/>
          </p:nvSpPr>
          <p:spPr>
            <a:xfrm>
              <a:off x="507276" y="5183305"/>
              <a:ext cx="60325" cy="0"/>
            </a:xfrm>
            <a:custGeom>
              <a:avLst/>
              <a:gdLst/>
              <a:ahLst/>
              <a:cxnLst/>
              <a:rect l="l" t="t" r="r" b="b"/>
              <a:pathLst>
                <a:path w="60325">
                  <a:moveTo>
                    <a:pt x="60091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507276" y="5183305"/>
              <a:ext cx="60325" cy="0"/>
            </a:xfrm>
            <a:custGeom>
              <a:avLst/>
              <a:gdLst/>
              <a:ahLst/>
              <a:cxnLst/>
              <a:rect l="l" t="t" r="r" b="b"/>
              <a:pathLst>
                <a:path w="60325">
                  <a:moveTo>
                    <a:pt x="60091" y="0"/>
                  </a:moveTo>
                  <a:lnTo>
                    <a:pt x="0" y="0"/>
                  </a:lnTo>
                </a:path>
              </a:pathLst>
            </a:custGeom>
            <a:ln w="1373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22" name="object 22"/>
            <p:cNvSpPr/>
            <p:nvPr/>
          </p:nvSpPr>
          <p:spPr>
            <a:xfrm>
              <a:off x="507276" y="4429128"/>
              <a:ext cx="60325" cy="0"/>
            </a:xfrm>
            <a:custGeom>
              <a:avLst/>
              <a:gdLst/>
              <a:ahLst/>
              <a:cxnLst/>
              <a:rect l="l" t="t" r="r" b="b"/>
              <a:pathLst>
                <a:path w="60325">
                  <a:moveTo>
                    <a:pt x="60091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23" name="object 23"/>
            <p:cNvSpPr/>
            <p:nvPr/>
          </p:nvSpPr>
          <p:spPr>
            <a:xfrm>
              <a:off x="507276" y="4429128"/>
              <a:ext cx="60325" cy="0"/>
            </a:xfrm>
            <a:custGeom>
              <a:avLst/>
              <a:gdLst/>
              <a:ahLst/>
              <a:cxnLst/>
              <a:rect l="l" t="t" r="r" b="b"/>
              <a:pathLst>
                <a:path w="60325">
                  <a:moveTo>
                    <a:pt x="60091" y="0"/>
                  </a:moveTo>
                  <a:lnTo>
                    <a:pt x="0" y="0"/>
                  </a:lnTo>
                </a:path>
              </a:pathLst>
            </a:custGeom>
            <a:ln w="1373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24" name="object 24"/>
            <p:cNvSpPr/>
            <p:nvPr/>
          </p:nvSpPr>
          <p:spPr>
            <a:xfrm>
              <a:off x="507276" y="3674933"/>
              <a:ext cx="60325" cy="0"/>
            </a:xfrm>
            <a:custGeom>
              <a:avLst/>
              <a:gdLst/>
              <a:ahLst/>
              <a:cxnLst/>
              <a:rect l="l" t="t" r="r" b="b"/>
              <a:pathLst>
                <a:path w="60325">
                  <a:moveTo>
                    <a:pt x="60091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25" name="object 25"/>
            <p:cNvSpPr/>
            <p:nvPr/>
          </p:nvSpPr>
          <p:spPr>
            <a:xfrm>
              <a:off x="507276" y="3674933"/>
              <a:ext cx="60325" cy="0"/>
            </a:xfrm>
            <a:custGeom>
              <a:avLst/>
              <a:gdLst/>
              <a:ahLst/>
              <a:cxnLst/>
              <a:rect l="l" t="t" r="r" b="b"/>
              <a:pathLst>
                <a:path w="60325">
                  <a:moveTo>
                    <a:pt x="60091" y="0"/>
                  </a:moveTo>
                  <a:lnTo>
                    <a:pt x="0" y="0"/>
                  </a:lnTo>
                </a:path>
              </a:pathLst>
            </a:custGeom>
            <a:ln w="1373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26" name="object 26"/>
            <p:cNvSpPr/>
            <p:nvPr/>
          </p:nvSpPr>
          <p:spPr>
            <a:xfrm>
              <a:off x="567367" y="3128156"/>
              <a:ext cx="5748655" cy="3733800"/>
            </a:xfrm>
            <a:custGeom>
              <a:avLst/>
              <a:gdLst/>
              <a:ahLst/>
              <a:cxnLst/>
              <a:rect l="l" t="t" r="r" b="b"/>
              <a:pathLst>
                <a:path w="5748655" h="3733800">
                  <a:moveTo>
                    <a:pt x="0" y="3733200"/>
                  </a:moveTo>
                  <a:lnTo>
                    <a:pt x="0" y="0"/>
                  </a:lnTo>
                </a:path>
                <a:path w="5748655" h="3733800">
                  <a:moveTo>
                    <a:pt x="5748139" y="3733200"/>
                  </a:moveTo>
                  <a:lnTo>
                    <a:pt x="5748139" y="0"/>
                  </a:lnTo>
                </a:path>
                <a:path w="5748655" h="3733800">
                  <a:moveTo>
                    <a:pt x="0" y="3733200"/>
                  </a:moveTo>
                  <a:lnTo>
                    <a:pt x="5748139" y="3733200"/>
                  </a:lnTo>
                </a:path>
                <a:path w="5748655" h="3733800">
                  <a:moveTo>
                    <a:pt x="0" y="0"/>
                  </a:moveTo>
                  <a:lnTo>
                    <a:pt x="5748139" y="0"/>
                  </a:lnTo>
                </a:path>
              </a:pathLst>
            </a:custGeom>
            <a:ln w="1373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27" name="object 27"/>
            <p:cNvSpPr/>
            <p:nvPr/>
          </p:nvSpPr>
          <p:spPr>
            <a:xfrm>
              <a:off x="794309" y="3263516"/>
              <a:ext cx="5272798" cy="348819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28" name="object 28"/>
            <p:cNvSpPr/>
            <p:nvPr/>
          </p:nvSpPr>
          <p:spPr>
            <a:xfrm>
              <a:off x="4143112" y="3205416"/>
              <a:ext cx="2095135" cy="57247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</p:grpSp>
      <p:grpSp>
        <p:nvGrpSpPr>
          <p:cNvPr id="29" name="object 29"/>
          <p:cNvGrpSpPr/>
          <p:nvPr/>
        </p:nvGrpSpPr>
        <p:grpSpPr>
          <a:xfrm>
            <a:off x="468118" y="4912561"/>
            <a:ext cx="231725" cy="89743"/>
            <a:chOff x="665767" y="6986752"/>
            <a:chExt cx="329565" cy="127635"/>
          </a:xfrm>
        </p:grpSpPr>
        <p:sp>
          <p:nvSpPr>
            <p:cNvPr id="30" name="object 30"/>
            <p:cNvSpPr/>
            <p:nvPr/>
          </p:nvSpPr>
          <p:spPr>
            <a:xfrm>
              <a:off x="810309" y="6986752"/>
              <a:ext cx="74513" cy="12515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31" name="object 31"/>
            <p:cNvSpPr/>
            <p:nvPr/>
          </p:nvSpPr>
          <p:spPr>
            <a:xfrm>
              <a:off x="913838" y="6986752"/>
              <a:ext cx="81036" cy="127393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32" name="object 32"/>
            <p:cNvSpPr/>
            <p:nvPr/>
          </p:nvSpPr>
          <p:spPr>
            <a:xfrm>
              <a:off x="665767" y="7050963"/>
              <a:ext cx="107950" cy="14604"/>
            </a:xfrm>
            <a:custGeom>
              <a:avLst/>
              <a:gdLst/>
              <a:ahLst/>
              <a:cxnLst/>
              <a:rect l="l" t="t" r="r" b="b"/>
              <a:pathLst>
                <a:path w="107950" h="14604">
                  <a:moveTo>
                    <a:pt x="107477" y="0"/>
                  </a:moveTo>
                  <a:lnTo>
                    <a:pt x="0" y="0"/>
                  </a:lnTo>
                  <a:lnTo>
                    <a:pt x="0" y="14249"/>
                  </a:lnTo>
                  <a:lnTo>
                    <a:pt x="107477" y="14249"/>
                  </a:lnTo>
                  <a:lnTo>
                    <a:pt x="10747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</p:grpSp>
      <p:grpSp>
        <p:nvGrpSpPr>
          <p:cNvPr id="33" name="object 33"/>
          <p:cNvGrpSpPr/>
          <p:nvPr/>
        </p:nvGrpSpPr>
        <p:grpSpPr>
          <a:xfrm>
            <a:off x="1124461" y="4910989"/>
            <a:ext cx="233958" cy="91529"/>
            <a:chOff x="1599234" y="6984517"/>
            <a:chExt cx="332740" cy="130175"/>
          </a:xfrm>
        </p:grpSpPr>
        <p:sp>
          <p:nvSpPr>
            <p:cNvPr id="34" name="object 34"/>
            <p:cNvSpPr/>
            <p:nvPr/>
          </p:nvSpPr>
          <p:spPr>
            <a:xfrm>
              <a:off x="1743786" y="6986752"/>
              <a:ext cx="74510" cy="125158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35" name="object 35"/>
            <p:cNvSpPr/>
            <p:nvPr/>
          </p:nvSpPr>
          <p:spPr>
            <a:xfrm>
              <a:off x="1845424" y="6984517"/>
              <a:ext cx="86525" cy="129628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36" name="object 36"/>
            <p:cNvSpPr/>
            <p:nvPr/>
          </p:nvSpPr>
          <p:spPr>
            <a:xfrm>
              <a:off x="1599234" y="7050963"/>
              <a:ext cx="107950" cy="14604"/>
            </a:xfrm>
            <a:custGeom>
              <a:avLst/>
              <a:gdLst/>
              <a:ahLst/>
              <a:cxnLst/>
              <a:rect l="l" t="t" r="r" b="b"/>
              <a:pathLst>
                <a:path w="107950" h="14604">
                  <a:moveTo>
                    <a:pt x="107480" y="0"/>
                  </a:moveTo>
                  <a:lnTo>
                    <a:pt x="0" y="0"/>
                  </a:lnTo>
                  <a:lnTo>
                    <a:pt x="0" y="14249"/>
                  </a:lnTo>
                  <a:lnTo>
                    <a:pt x="107480" y="14249"/>
                  </a:lnTo>
                  <a:lnTo>
                    <a:pt x="10748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</p:grpSp>
      <p:grpSp>
        <p:nvGrpSpPr>
          <p:cNvPr id="37" name="object 37"/>
          <p:cNvGrpSpPr/>
          <p:nvPr/>
        </p:nvGrpSpPr>
        <p:grpSpPr>
          <a:xfrm>
            <a:off x="1819201" y="4912561"/>
            <a:ext cx="154930" cy="89743"/>
            <a:chOff x="2587307" y="6986752"/>
            <a:chExt cx="220345" cy="127635"/>
          </a:xfrm>
        </p:grpSpPr>
        <p:sp>
          <p:nvSpPr>
            <p:cNvPr id="38" name="object 38"/>
            <p:cNvSpPr/>
            <p:nvPr/>
          </p:nvSpPr>
          <p:spPr>
            <a:xfrm>
              <a:off x="2726182" y="6986752"/>
              <a:ext cx="81038" cy="127393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39" name="object 39"/>
            <p:cNvSpPr/>
            <p:nvPr/>
          </p:nvSpPr>
          <p:spPr>
            <a:xfrm>
              <a:off x="2587307" y="7050963"/>
              <a:ext cx="107950" cy="14604"/>
            </a:xfrm>
            <a:custGeom>
              <a:avLst/>
              <a:gdLst/>
              <a:ahLst/>
              <a:cxnLst/>
              <a:rect l="l" t="t" r="r" b="b"/>
              <a:pathLst>
                <a:path w="107950" h="14604">
                  <a:moveTo>
                    <a:pt x="107467" y="0"/>
                  </a:moveTo>
                  <a:lnTo>
                    <a:pt x="0" y="0"/>
                  </a:lnTo>
                  <a:lnTo>
                    <a:pt x="0" y="14249"/>
                  </a:lnTo>
                  <a:lnTo>
                    <a:pt x="107467" y="14249"/>
                  </a:lnTo>
                  <a:lnTo>
                    <a:pt x="10746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</p:grpSp>
      <p:sp>
        <p:nvSpPr>
          <p:cNvPr id="40" name="object 40"/>
          <p:cNvSpPr/>
          <p:nvPr/>
        </p:nvSpPr>
        <p:spPr>
          <a:xfrm>
            <a:off x="2521270" y="4910988"/>
            <a:ext cx="60838" cy="9114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125">
              <a:solidFill>
                <a:prstClr val="black"/>
              </a:solidFill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3178942" y="4912560"/>
            <a:ext cx="56980" cy="8957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125">
              <a:solidFill>
                <a:prstClr val="black"/>
              </a:solidFill>
            </a:endParaRPr>
          </a:p>
        </p:txBody>
      </p:sp>
      <p:grpSp>
        <p:nvGrpSpPr>
          <p:cNvPr id="42" name="object 42"/>
          <p:cNvGrpSpPr/>
          <p:nvPr/>
        </p:nvGrpSpPr>
        <p:grpSpPr>
          <a:xfrm>
            <a:off x="3800886" y="4910989"/>
            <a:ext cx="132606" cy="91529"/>
            <a:chOff x="5405704" y="6984517"/>
            <a:chExt cx="188595" cy="130175"/>
          </a:xfrm>
        </p:grpSpPr>
        <p:sp>
          <p:nvSpPr>
            <p:cNvPr id="43" name="object 43"/>
            <p:cNvSpPr/>
            <p:nvPr/>
          </p:nvSpPr>
          <p:spPr>
            <a:xfrm>
              <a:off x="5405704" y="6986752"/>
              <a:ext cx="74523" cy="125158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44" name="object 44"/>
            <p:cNvSpPr/>
            <p:nvPr/>
          </p:nvSpPr>
          <p:spPr>
            <a:xfrm>
              <a:off x="5507354" y="6984517"/>
              <a:ext cx="86525" cy="129628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</p:grpSp>
      <p:sp>
        <p:nvSpPr>
          <p:cNvPr id="45" name="object 45"/>
          <p:cNvSpPr/>
          <p:nvPr/>
        </p:nvSpPr>
        <p:spPr>
          <a:xfrm>
            <a:off x="2387513" y="5099574"/>
            <a:ext cx="63981" cy="66035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125">
              <a:solidFill>
                <a:prstClr val="black"/>
              </a:solidFill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245624" y="4661341"/>
            <a:ext cx="60842" cy="91145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125">
              <a:solidFill>
                <a:prstClr val="black"/>
              </a:solidFill>
            </a:endParaRPr>
          </a:p>
        </p:txBody>
      </p:sp>
      <p:grpSp>
        <p:nvGrpSpPr>
          <p:cNvPr id="47" name="object 47"/>
          <p:cNvGrpSpPr/>
          <p:nvPr/>
        </p:nvGrpSpPr>
        <p:grpSpPr>
          <a:xfrm>
            <a:off x="170182" y="4131061"/>
            <a:ext cx="136624" cy="91529"/>
            <a:chOff x="242037" y="5875286"/>
            <a:chExt cx="194310" cy="130175"/>
          </a:xfrm>
        </p:grpSpPr>
        <p:sp>
          <p:nvSpPr>
            <p:cNvPr id="48" name="object 48"/>
            <p:cNvSpPr/>
            <p:nvPr/>
          </p:nvSpPr>
          <p:spPr>
            <a:xfrm>
              <a:off x="242037" y="5877509"/>
              <a:ext cx="81037" cy="127393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49" name="object 49"/>
            <p:cNvSpPr/>
            <p:nvPr/>
          </p:nvSpPr>
          <p:spPr>
            <a:xfrm>
              <a:off x="349343" y="5875286"/>
              <a:ext cx="86530" cy="129616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</p:grpSp>
      <p:grpSp>
        <p:nvGrpSpPr>
          <p:cNvPr id="50" name="object 50"/>
          <p:cNvGrpSpPr/>
          <p:nvPr/>
        </p:nvGrpSpPr>
        <p:grpSpPr>
          <a:xfrm>
            <a:off x="97397" y="3600772"/>
            <a:ext cx="209401" cy="91529"/>
            <a:chOff x="138520" y="5121097"/>
            <a:chExt cx="297815" cy="130175"/>
          </a:xfrm>
        </p:grpSpPr>
        <p:sp>
          <p:nvSpPr>
            <p:cNvPr id="51" name="object 51"/>
            <p:cNvSpPr/>
            <p:nvPr/>
          </p:nvSpPr>
          <p:spPr>
            <a:xfrm>
              <a:off x="138520" y="5123332"/>
              <a:ext cx="74513" cy="12515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52" name="object 52"/>
            <p:cNvSpPr/>
            <p:nvPr/>
          </p:nvSpPr>
          <p:spPr>
            <a:xfrm>
              <a:off x="240160" y="5121097"/>
              <a:ext cx="86530" cy="129628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53" name="object 53"/>
            <p:cNvSpPr/>
            <p:nvPr/>
          </p:nvSpPr>
          <p:spPr>
            <a:xfrm>
              <a:off x="349354" y="5121097"/>
              <a:ext cx="86531" cy="129628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</p:grpSp>
      <p:grpSp>
        <p:nvGrpSpPr>
          <p:cNvPr id="54" name="object 54"/>
          <p:cNvGrpSpPr/>
          <p:nvPr/>
        </p:nvGrpSpPr>
        <p:grpSpPr>
          <a:xfrm>
            <a:off x="97397" y="3070491"/>
            <a:ext cx="209401" cy="91529"/>
            <a:chOff x="138520" y="4366920"/>
            <a:chExt cx="297815" cy="130175"/>
          </a:xfrm>
        </p:grpSpPr>
        <p:sp>
          <p:nvSpPr>
            <p:cNvPr id="55" name="object 55"/>
            <p:cNvSpPr/>
            <p:nvPr/>
          </p:nvSpPr>
          <p:spPr>
            <a:xfrm>
              <a:off x="138520" y="4369155"/>
              <a:ext cx="74513" cy="125158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56" name="object 56"/>
            <p:cNvSpPr/>
            <p:nvPr/>
          </p:nvSpPr>
          <p:spPr>
            <a:xfrm>
              <a:off x="242049" y="4369155"/>
              <a:ext cx="81036" cy="127393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57" name="object 57"/>
            <p:cNvSpPr/>
            <p:nvPr/>
          </p:nvSpPr>
          <p:spPr>
            <a:xfrm>
              <a:off x="349354" y="4366920"/>
              <a:ext cx="86531" cy="129628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</p:grpSp>
      <p:grpSp>
        <p:nvGrpSpPr>
          <p:cNvPr id="58" name="object 58"/>
          <p:cNvGrpSpPr/>
          <p:nvPr/>
        </p:nvGrpSpPr>
        <p:grpSpPr>
          <a:xfrm>
            <a:off x="92930" y="2540202"/>
            <a:ext cx="213866" cy="91529"/>
            <a:chOff x="132167" y="3612731"/>
            <a:chExt cx="304165" cy="130175"/>
          </a:xfrm>
        </p:grpSpPr>
        <p:sp>
          <p:nvSpPr>
            <p:cNvPr id="59" name="object 59"/>
            <p:cNvSpPr/>
            <p:nvPr/>
          </p:nvSpPr>
          <p:spPr>
            <a:xfrm>
              <a:off x="132167" y="3612731"/>
              <a:ext cx="79493" cy="127393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60" name="object 60"/>
            <p:cNvSpPr/>
            <p:nvPr/>
          </p:nvSpPr>
          <p:spPr>
            <a:xfrm>
              <a:off x="240160" y="3612731"/>
              <a:ext cx="86530" cy="129628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61" name="object 61"/>
            <p:cNvSpPr/>
            <p:nvPr/>
          </p:nvSpPr>
          <p:spPr>
            <a:xfrm>
              <a:off x="349354" y="3612731"/>
              <a:ext cx="86531" cy="129628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</p:grpSp>
      <p:grpSp>
        <p:nvGrpSpPr>
          <p:cNvPr id="62" name="object 62"/>
          <p:cNvGrpSpPr/>
          <p:nvPr/>
        </p:nvGrpSpPr>
        <p:grpSpPr>
          <a:xfrm>
            <a:off x="4985997" y="2194657"/>
            <a:ext cx="4088904" cy="2672209"/>
            <a:chOff x="7091196" y="3121289"/>
            <a:chExt cx="5815330" cy="3800475"/>
          </a:xfrm>
        </p:grpSpPr>
        <p:sp>
          <p:nvSpPr>
            <p:cNvPr id="63" name="object 63"/>
            <p:cNvSpPr/>
            <p:nvPr/>
          </p:nvSpPr>
          <p:spPr>
            <a:xfrm>
              <a:off x="7412567" y="6861356"/>
              <a:ext cx="0" cy="60325"/>
            </a:xfrm>
            <a:custGeom>
              <a:avLst/>
              <a:gdLst/>
              <a:ahLst/>
              <a:cxnLst/>
              <a:rect l="l" t="t" r="r" b="b"/>
              <a:pathLst>
                <a:path h="60325">
                  <a:moveTo>
                    <a:pt x="0" y="0"/>
                  </a:moveTo>
                  <a:lnTo>
                    <a:pt x="0" y="60091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64" name="object 64"/>
            <p:cNvSpPr/>
            <p:nvPr/>
          </p:nvSpPr>
          <p:spPr>
            <a:xfrm>
              <a:off x="7412567" y="6861356"/>
              <a:ext cx="0" cy="60325"/>
            </a:xfrm>
            <a:custGeom>
              <a:avLst/>
              <a:gdLst/>
              <a:ahLst/>
              <a:cxnLst/>
              <a:rect l="l" t="t" r="r" b="b"/>
              <a:pathLst>
                <a:path h="60325">
                  <a:moveTo>
                    <a:pt x="0" y="0"/>
                  </a:moveTo>
                  <a:lnTo>
                    <a:pt x="0" y="60091"/>
                  </a:lnTo>
                </a:path>
              </a:pathLst>
            </a:custGeom>
            <a:ln w="1373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65" name="object 65"/>
            <p:cNvSpPr/>
            <p:nvPr/>
          </p:nvSpPr>
          <p:spPr>
            <a:xfrm>
              <a:off x="8346035" y="6861356"/>
              <a:ext cx="0" cy="60325"/>
            </a:xfrm>
            <a:custGeom>
              <a:avLst/>
              <a:gdLst/>
              <a:ahLst/>
              <a:cxnLst/>
              <a:rect l="l" t="t" r="r" b="b"/>
              <a:pathLst>
                <a:path h="60325">
                  <a:moveTo>
                    <a:pt x="0" y="0"/>
                  </a:moveTo>
                  <a:lnTo>
                    <a:pt x="0" y="60091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66" name="object 66"/>
            <p:cNvSpPr/>
            <p:nvPr/>
          </p:nvSpPr>
          <p:spPr>
            <a:xfrm>
              <a:off x="8346035" y="6861356"/>
              <a:ext cx="0" cy="60325"/>
            </a:xfrm>
            <a:custGeom>
              <a:avLst/>
              <a:gdLst/>
              <a:ahLst/>
              <a:cxnLst/>
              <a:rect l="l" t="t" r="r" b="b"/>
              <a:pathLst>
                <a:path h="60325">
                  <a:moveTo>
                    <a:pt x="0" y="0"/>
                  </a:moveTo>
                  <a:lnTo>
                    <a:pt x="0" y="60091"/>
                  </a:lnTo>
                </a:path>
              </a:pathLst>
            </a:custGeom>
            <a:ln w="1373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67" name="object 67"/>
            <p:cNvSpPr/>
            <p:nvPr/>
          </p:nvSpPr>
          <p:spPr>
            <a:xfrm>
              <a:off x="9279507" y="6861356"/>
              <a:ext cx="0" cy="60325"/>
            </a:xfrm>
            <a:custGeom>
              <a:avLst/>
              <a:gdLst/>
              <a:ahLst/>
              <a:cxnLst/>
              <a:rect l="l" t="t" r="r" b="b"/>
              <a:pathLst>
                <a:path h="60325">
                  <a:moveTo>
                    <a:pt x="0" y="0"/>
                  </a:moveTo>
                  <a:lnTo>
                    <a:pt x="0" y="60091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68" name="object 68"/>
            <p:cNvSpPr/>
            <p:nvPr/>
          </p:nvSpPr>
          <p:spPr>
            <a:xfrm>
              <a:off x="9279507" y="6861356"/>
              <a:ext cx="0" cy="60325"/>
            </a:xfrm>
            <a:custGeom>
              <a:avLst/>
              <a:gdLst/>
              <a:ahLst/>
              <a:cxnLst/>
              <a:rect l="l" t="t" r="r" b="b"/>
              <a:pathLst>
                <a:path h="60325">
                  <a:moveTo>
                    <a:pt x="0" y="0"/>
                  </a:moveTo>
                  <a:lnTo>
                    <a:pt x="0" y="60091"/>
                  </a:lnTo>
                </a:path>
              </a:pathLst>
            </a:custGeom>
            <a:ln w="1373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69" name="object 69"/>
            <p:cNvSpPr/>
            <p:nvPr/>
          </p:nvSpPr>
          <p:spPr>
            <a:xfrm>
              <a:off x="10212978" y="6861356"/>
              <a:ext cx="0" cy="60325"/>
            </a:xfrm>
            <a:custGeom>
              <a:avLst/>
              <a:gdLst/>
              <a:ahLst/>
              <a:cxnLst/>
              <a:rect l="l" t="t" r="r" b="b"/>
              <a:pathLst>
                <a:path h="60325">
                  <a:moveTo>
                    <a:pt x="0" y="0"/>
                  </a:moveTo>
                  <a:lnTo>
                    <a:pt x="0" y="60091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70" name="object 70"/>
            <p:cNvSpPr/>
            <p:nvPr/>
          </p:nvSpPr>
          <p:spPr>
            <a:xfrm>
              <a:off x="10212978" y="6861356"/>
              <a:ext cx="0" cy="60325"/>
            </a:xfrm>
            <a:custGeom>
              <a:avLst/>
              <a:gdLst/>
              <a:ahLst/>
              <a:cxnLst/>
              <a:rect l="l" t="t" r="r" b="b"/>
              <a:pathLst>
                <a:path h="60325">
                  <a:moveTo>
                    <a:pt x="0" y="0"/>
                  </a:moveTo>
                  <a:lnTo>
                    <a:pt x="0" y="60091"/>
                  </a:lnTo>
                </a:path>
              </a:pathLst>
            </a:custGeom>
            <a:ln w="1373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71" name="object 71"/>
            <p:cNvSpPr/>
            <p:nvPr/>
          </p:nvSpPr>
          <p:spPr>
            <a:xfrm>
              <a:off x="11146450" y="6861356"/>
              <a:ext cx="0" cy="60325"/>
            </a:xfrm>
            <a:custGeom>
              <a:avLst/>
              <a:gdLst/>
              <a:ahLst/>
              <a:cxnLst/>
              <a:rect l="l" t="t" r="r" b="b"/>
              <a:pathLst>
                <a:path h="60325">
                  <a:moveTo>
                    <a:pt x="0" y="0"/>
                  </a:moveTo>
                  <a:lnTo>
                    <a:pt x="0" y="60091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72" name="object 72"/>
            <p:cNvSpPr/>
            <p:nvPr/>
          </p:nvSpPr>
          <p:spPr>
            <a:xfrm>
              <a:off x="11146450" y="6861356"/>
              <a:ext cx="0" cy="60325"/>
            </a:xfrm>
            <a:custGeom>
              <a:avLst/>
              <a:gdLst/>
              <a:ahLst/>
              <a:cxnLst/>
              <a:rect l="l" t="t" r="r" b="b"/>
              <a:pathLst>
                <a:path h="60325">
                  <a:moveTo>
                    <a:pt x="0" y="0"/>
                  </a:moveTo>
                  <a:lnTo>
                    <a:pt x="0" y="60091"/>
                  </a:lnTo>
                </a:path>
              </a:pathLst>
            </a:custGeom>
            <a:ln w="1373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73" name="object 73"/>
            <p:cNvSpPr/>
            <p:nvPr/>
          </p:nvSpPr>
          <p:spPr>
            <a:xfrm>
              <a:off x="12079922" y="6861356"/>
              <a:ext cx="0" cy="60325"/>
            </a:xfrm>
            <a:custGeom>
              <a:avLst/>
              <a:gdLst/>
              <a:ahLst/>
              <a:cxnLst/>
              <a:rect l="l" t="t" r="r" b="b"/>
              <a:pathLst>
                <a:path h="60325">
                  <a:moveTo>
                    <a:pt x="0" y="0"/>
                  </a:moveTo>
                  <a:lnTo>
                    <a:pt x="0" y="60091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74" name="object 74"/>
            <p:cNvSpPr/>
            <p:nvPr/>
          </p:nvSpPr>
          <p:spPr>
            <a:xfrm>
              <a:off x="12079922" y="6861356"/>
              <a:ext cx="0" cy="60325"/>
            </a:xfrm>
            <a:custGeom>
              <a:avLst/>
              <a:gdLst/>
              <a:ahLst/>
              <a:cxnLst/>
              <a:rect l="l" t="t" r="r" b="b"/>
              <a:pathLst>
                <a:path h="60325">
                  <a:moveTo>
                    <a:pt x="0" y="0"/>
                  </a:moveTo>
                  <a:lnTo>
                    <a:pt x="0" y="60091"/>
                  </a:lnTo>
                </a:path>
              </a:pathLst>
            </a:custGeom>
            <a:ln w="1373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75" name="object 75"/>
            <p:cNvSpPr/>
            <p:nvPr/>
          </p:nvSpPr>
          <p:spPr>
            <a:xfrm>
              <a:off x="7091196" y="6691666"/>
              <a:ext cx="60325" cy="0"/>
            </a:xfrm>
            <a:custGeom>
              <a:avLst/>
              <a:gdLst/>
              <a:ahLst/>
              <a:cxnLst/>
              <a:rect l="l" t="t" r="r" b="b"/>
              <a:pathLst>
                <a:path w="60325">
                  <a:moveTo>
                    <a:pt x="60091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76" name="object 76"/>
            <p:cNvSpPr/>
            <p:nvPr/>
          </p:nvSpPr>
          <p:spPr>
            <a:xfrm>
              <a:off x="7091196" y="6691666"/>
              <a:ext cx="60325" cy="0"/>
            </a:xfrm>
            <a:custGeom>
              <a:avLst/>
              <a:gdLst/>
              <a:ahLst/>
              <a:cxnLst/>
              <a:rect l="l" t="t" r="r" b="b"/>
              <a:pathLst>
                <a:path w="60325">
                  <a:moveTo>
                    <a:pt x="60091" y="0"/>
                  </a:moveTo>
                  <a:lnTo>
                    <a:pt x="0" y="0"/>
                  </a:lnTo>
                </a:path>
              </a:pathLst>
            </a:custGeom>
            <a:ln w="1373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77" name="object 77"/>
            <p:cNvSpPr/>
            <p:nvPr/>
          </p:nvSpPr>
          <p:spPr>
            <a:xfrm>
              <a:off x="7091196" y="5937484"/>
              <a:ext cx="60325" cy="0"/>
            </a:xfrm>
            <a:custGeom>
              <a:avLst/>
              <a:gdLst/>
              <a:ahLst/>
              <a:cxnLst/>
              <a:rect l="l" t="t" r="r" b="b"/>
              <a:pathLst>
                <a:path w="60325">
                  <a:moveTo>
                    <a:pt x="60091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78" name="object 78"/>
            <p:cNvSpPr/>
            <p:nvPr/>
          </p:nvSpPr>
          <p:spPr>
            <a:xfrm>
              <a:off x="7091196" y="5937484"/>
              <a:ext cx="60325" cy="0"/>
            </a:xfrm>
            <a:custGeom>
              <a:avLst/>
              <a:gdLst/>
              <a:ahLst/>
              <a:cxnLst/>
              <a:rect l="l" t="t" r="r" b="b"/>
              <a:pathLst>
                <a:path w="60325">
                  <a:moveTo>
                    <a:pt x="60091" y="0"/>
                  </a:moveTo>
                  <a:lnTo>
                    <a:pt x="0" y="0"/>
                  </a:lnTo>
                </a:path>
              </a:pathLst>
            </a:custGeom>
            <a:ln w="1373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79" name="object 79"/>
            <p:cNvSpPr/>
            <p:nvPr/>
          </p:nvSpPr>
          <p:spPr>
            <a:xfrm>
              <a:off x="7091196" y="5183305"/>
              <a:ext cx="60325" cy="0"/>
            </a:xfrm>
            <a:custGeom>
              <a:avLst/>
              <a:gdLst/>
              <a:ahLst/>
              <a:cxnLst/>
              <a:rect l="l" t="t" r="r" b="b"/>
              <a:pathLst>
                <a:path w="60325">
                  <a:moveTo>
                    <a:pt x="60091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80" name="object 80"/>
            <p:cNvSpPr/>
            <p:nvPr/>
          </p:nvSpPr>
          <p:spPr>
            <a:xfrm>
              <a:off x="7091196" y="5183305"/>
              <a:ext cx="60325" cy="0"/>
            </a:xfrm>
            <a:custGeom>
              <a:avLst/>
              <a:gdLst/>
              <a:ahLst/>
              <a:cxnLst/>
              <a:rect l="l" t="t" r="r" b="b"/>
              <a:pathLst>
                <a:path w="60325">
                  <a:moveTo>
                    <a:pt x="60091" y="0"/>
                  </a:moveTo>
                  <a:lnTo>
                    <a:pt x="0" y="0"/>
                  </a:lnTo>
                </a:path>
              </a:pathLst>
            </a:custGeom>
            <a:ln w="1373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81" name="object 81"/>
            <p:cNvSpPr/>
            <p:nvPr/>
          </p:nvSpPr>
          <p:spPr>
            <a:xfrm>
              <a:off x="7091196" y="4429128"/>
              <a:ext cx="60325" cy="0"/>
            </a:xfrm>
            <a:custGeom>
              <a:avLst/>
              <a:gdLst/>
              <a:ahLst/>
              <a:cxnLst/>
              <a:rect l="l" t="t" r="r" b="b"/>
              <a:pathLst>
                <a:path w="60325">
                  <a:moveTo>
                    <a:pt x="60091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82" name="object 82"/>
            <p:cNvSpPr/>
            <p:nvPr/>
          </p:nvSpPr>
          <p:spPr>
            <a:xfrm>
              <a:off x="7091196" y="4429128"/>
              <a:ext cx="60325" cy="0"/>
            </a:xfrm>
            <a:custGeom>
              <a:avLst/>
              <a:gdLst/>
              <a:ahLst/>
              <a:cxnLst/>
              <a:rect l="l" t="t" r="r" b="b"/>
              <a:pathLst>
                <a:path w="60325">
                  <a:moveTo>
                    <a:pt x="60091" y="0"/>
                  </a:moveTo>
                  <a:lnTo>
                    <a:pt x="0" y="0"/>
                  </a:lnTo>
                </a:path>
              </a:pathLst>
            </a:custGeom>
            <a:ln w="1373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83" name="object 83"/>
            <p:cNvSpPr/>
            <p:nvPr/>
          </p:nvSpPr>
          <p:spPr>
            <a:xfrm>
              <a:off x="7091196" y="3674933"/>
              <a:ext cx="60325" cy="0"/>
            </a:xfrm>
            <a:custGeom>
              <a:avLst/>
              <a:gdLst/>
              <a:ahLst/>
              <a:cxnLst/>
              <a:rect l="l" t="t" r="r" b="b"/>
              <a:pathLst>
                <a:path w="60325">
                  <a:moveTo>
                    <a:pt x="60091" y="0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84" name="object 84"/>
            <p:cNvSpPr/>
            <p:nvPr/>
          </p:nvSpPr>
          <p:spPr>
            <a:xfrm>
              <a:off x="7091196" y="3674933"/>
              <a:ext cx="60325" cy="0"/>
            </a:xfrm>
            <a:custGeom>
              <a:avLst/>
              <a:gdLst/>
              <a:ahLst/>
              <a:cxnLst/>
              <a:rect l="l" t="t" r="r" b="b"/>
              <a:pathLst>
                <a:path w="60325">
                  <a:moveTo>
                    <a:pt x="60091" y="0"/>
                  </a:moveTo>
                  <a:lnTo>
                    <a:pt x="0" y="0"/>
                  </a:lnTo>
                </a:path>
              </a:pathLst>
            </a:custGeom>
            <a:ln w="1373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85" name="object 85"/>
            <p:cNvSpPr/>
            <p:nvPr/>
          </p:nvSpPr>
          <p:spPr>
            <a:xfrm>
              <a:off x="7151287" y="3128156"/>
              <a:ext cx="5748655" cy="3733800"/>
            </a:xfrm>
            <a:custGeom>
              <a:avLst/>
              <a:gdLst/>
              <a:ahLst/>
              <a:cxnLst/>
              <a:rect l="l" t="t" r="r" b="b"/>
              <a:pathLst>
                <a:path w="5748655" h="3733800">
                  <a:moveTo>
                    <a:pt x="0" y="3733200"/>
                  </a:moveTo>
                  <a:lnTo>
                    <a:pt x="0" y="0"/>
                  </a:lnTo>
                </a:path>
                <a:path w="5748655" h="3733800">
                  <a:moveTo>
                    <a:pt x="5748139" y="3733200"/>
                  </a:moveTo>
                  <a:lnTo>
                    <a:pt x="5748139" y="0"/>
                  </a:lnTo>
                </a:path>
                <a:path w="5748655" h="3733800">
                  <a:moveTo>
                    <a:pt x="0" y="3733200"/>
                  </a:moveTo>
                  <a:lnTo>
                    <a:pt x="5748139" y="3733200"/>
                  </a:lnTo>
                </a:path>
                <a:path w="5748655" h="3733800">
                  <a:moveTo>
                    <a:pt x="0" y="0"/>
                  </a:moveTo>
                  <a:lnTo>
                    <a:pt x="5748139" y="0"/>
                  </a:lnTo>
                </a:path>
              </a:pathLst>
            </a:custGeom>
            <a:ln w="1373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86" name="object 86"/>
            <p:cNvSpPr/>
            <p:nvPr/>
          </p:nvSpPr>
          <p:spPr>
            <a:xfrm>
              <a:off x="7378229" y="3263516"/>
              <a:ext cx="5272798" cy="3488192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87" name="object 87"/>
            <p:cNvSpPr/>
            <p:nvPr/>
          </p:nvSpPr>
          <p:spPr>
            <a:xfrm>
              <a:off x="10078374" y="3205416"/>
              <a:ext cx="2743792" cy="1342657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</p:grpSp>
      <p:grpSp>
        <p:nvGrpSpPr>
          <p:cNvPr id="88" name="object 88"/>
          <p:cNvGrpSpPr/>
          <p:nvPr/>
        </p:nvGrpSpPr>
        <p:grpSpPr>
          <a:xfrm>
            <a:off x="5097432" y="4912561"/>
            <a:ext cx="231725" cy="89743"/>
            <a:chOff x="7249680" y="6986752"/>
            <a:chExt cx="329565" cy="127635"/>
          </a:xfrm>
        </p:grpSpPr>
        <p:sp>
          <p:nvSpPr>
            <p:cNvPr id="89" name="object 89"/>
            <p:cNvSpPr/>
            <p:nvPr/>
          </p:nvSpPr>
          <p:spPr>
            <a:xfrm>
              <a:off x="7394219" y="6986752"/>
              <a:ext cx="74523" cy="125158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90" name="object 90"/>
            <p:cNvSpPr/>
            <p:nvPr/>
          </p:nvSpPr>
          <p:spPr>
            <a:xfrm>
              <a:off x="7497749" y="6986752"/>
              <a:ext cx="81038" cy="127393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91" name="object 91"/>
            <p:cNvSpPr/>
            <p:nvPr/>
          </p:nvSpPr>
          <p:spPr>
            <a:xfrm>
              <a:off x="7249680" y="7050963"/>
              <a:ext cx="107950" cy="14604"/>
            </a:xfrm>
            <a:custGeom>
              <a:avLst/>
              <a:gdLst/>
              <a:ahLst/>
              <a:cxnLst/>
              <a:rect l="l" t="t" r="r" b="b"/>
              <a:pathLst>
                <a:path w="107950" h="14604">
                  <a:moveTo>
                    <a:pt x="107480" y="0"/>
                  </a:moveTo>
                  <a:lnTo>
                    <a:pt x="0" y="0"/>
                  </a:lnTo>
                  <a:lnTo>
                    <a:pt x="0" y="14249"/>
                  </a:lnTo>
                  <a:lnTo>
                    <a:pt x="107480" y="14249"/>
                  </a:lnTo>
                  <a:lnTo>
                    <a:pt x="10748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</p:grpSp>
      <p:grpSp>
        <p:nvGrpSpPr>
          <p:cNvPr id="92" name="object 92"/>
          <p:cNvGrpSpPr/>
          <p:nvPr/>
        </p:nvGrpSpPr>
        <p:grpSpPr>
          <a:xfrm>
            <a:off x="5753781" y="4910989"/>
            <a:ext cx="233958" cy="91529"/>
            <a:chOff x="8183156" y="6984517"/>
            <a:chExt cx="332740" cy="130175"/>
          </a:xfrm>
        </p:grpSpPr>
        <p:sp>
          <p:nvSpPr>
            <p:cNvPr id="93" name="object 93"/>
            <p:cNvSpPr/>
            <p:nvPr/>
          </p:nvSpPr>
          <p:spPr>
            <a:xfrm>
              <a:off x="8327695" y="6986752"/>
              <a:ext cx="74510" cy="125158"/>
            </a:xfrm>
            <a:prstGeom prst="rect">
              <a:avLst/>
            </a:prstGeom>
            <a:blipFill>
              <a:blip r:embed="rId2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94" name="object 94"/>
            <p:cNvSpPr/>
            <p:nvPr/>
          </p:nvSpPr>
          <p:spPr>
            <a:xfrm>
              <a:off x="8429333" y="6984517"/>
              <a:ext cx="86537" cy="129628"/>
            </a:xfrm>
            <a:prstGeom prst="rect">
              <a:avLst/>
            </a:prstGeom>
            <a:blipFill>
              <a:blip r:embed="rId2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95" name="object 95"/>
            <p:cNvSpPr/>
            <p:nvPr/>
          </p:nvSpPr>
          <p:spPr>
            <a:xfrm>
              <a:off x="8183156" y="7050963"/>
              <a:ext cx="107950" cy="14604"/>
            </a:xfrm>
            <a:custGeom>
              <a:avLst/>
              <a:gdLst/>
              <a:ahLst/>
              <a:cxnLst/>
              <a:rect l="l" t="t" r="r" b="b"/>
              <a:pathLst>
                <a:path w="107950" h="14604">
                  <a:moveTo>
                    <a:pt x="107480" y="0"/>
                  </a:moveTo>
                  <a:lnTo>
                    <a:pt x="0" y="0"/>
                  </a:lnTo>
                  <a:lnTo>
                    <a:pt x="0" y="14249"/>
                  </a:lnTo>
                  <a:lnTo>
                    <a:pt x="107480" y="14249"/>
                  </a:lnTo>
                  <a:lnTo>
                    <a:pt x="10748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</p:grpSp>
      <p:grpSp>
        <p:nvGrpSpPr>
          <p:cNvPr id="96" name="object 96"/>
          <p:cNvGrpSpPr/>
          <p:nvPr/>
        </p:nvGrpSpPr>
        <p:grpSpPr>
          <a:xfrm>
            <a:off x="6448512" y="4912561"/>
            <a:ext cx="154930" cy="89743"/>
            <a:chOff x="9171216" y="6986752"/>
            <a:chExt cx="220345" cy="127635"/>
          </a:xfrm>
        </p:grpSpPr>
        <p:sp>
          <p:nvSpPr>
            <p:cNvPr id="97" name="object 97"/>
            <p:cNvSpPr/>
            <p:nvPr/>
          </p:nvSpPr>
          <p:spPr>
            <a:xfrm>
              <a:off x="9310103" y="6986752"/>
              <a:ext cx="81025" cy="127393"/>
            </a:xfrm>
            <a:prstGeom prst="rect">
              <a:avLst/>
            </a:prstGeom>
            <a:blipFill>
              <a:blip r:embed="rId3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98" name="object 98"/>
            <p:cNvSpPr/>
            <p:nvPr/>
          </p:nvSpPr>
          <p:spPr>
            <a:xfrm>
              <a:off x="9171216" y="7050963"/>
              <a:ext cx="107950" cy="14604"/>
            </a:xfrm>
            <a:custGeom>
              <a:avLst/>
              <a:gdLst/>
              <a:ahLst/>
              <a:cxnLst/>
              <a:rect l="l" t="t" r="r" b="b"/>
              <a:pathLst>
                <a:path w="107950" h="14604">
                  <a:moveTo>
                    <a:pt x="107480" y="0"/>
                  </a:moveTo>
                  <a:lnTo>
                    <a:pt x="0" y="0"/>
                  </a:lnTo>
                  <a:lnTo>
                    <a:pt x="0" y="14249"/>
                  </a:lnTo>
                  <a:lnTo>
                    <a:pt x="107480" y="14249"/>
                  </a:lnTo>
                  <a:lnTo>
                    <a:pt x="10748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</p:grpSp>
      <p:sp>
        <p:nvSpPr>
          <p:cNvPr id="99" name="object 99"/>
          <p:cNvSpPr/>
          <p:nvPr/>
        </p:nvSpPr>
        <p:spPr>
          <a:xfrm>
            <a:off x="7150581" y="4910988"/>
            <a:ext cx="60846" cy="91145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125">
              <a:solidFill>
                <a:prstClr val="black"/>
              </a:solidFill>
            </a:endParaRPr>
          </a:p>
        </p:txBody>
      </p:sp>
      <p:sp>
        <p:nvSpPr>
          <p:cNvPr id="100" name="object 100"/>
          <p:cNvSpPr/>
          <p:nvPr/>
        </p:nvSpPr>
        <p:spPr>
          <a:xfrm>
            <a:off x="7808261" y="4912560"/>
            <a:ext cx="56980" cy="89573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125">
              <a:solidFill>
                <a:prstClr val="black"/>
              </a:solidFill>
            </a:endParaRPr>
          </a:p>
        </p:txBody>
      </p:sp>
      <p:grpSp>
        <p:nvGrpSpPr>
          <p:cNvPr id="101" name="object 101"/>
          <p:cNvGrpSpPr/>
          <p:nvPr/>
        </p:nvGrpSpPr>
        <p:grpSpPr>
          <a:xfrm>
            <a:off x="8430205" y="4910989"/>
            <a:ext cx="132606" cy="91529"/>
            <a:chOff x="11989625" y="6984517"/>
            <a:chExt cx="188595" cy="130175"/>
          </a:xfrm>
        </p:grpSpPr>
        <p:sp>
          <p:nvSpPr>
            <p:cNvPr id="102" name="object 102"/>
            <p:cNvSpPr/>
            <p:nvPr/>
          </p:nvSpPr>
          <p:spPr>
            <a:xfrm>
              <a:off x="11989625" y="6986752"/>
              <a:ext cx="74510" cy="125158"/>
            </a:xfrm>
            <a:prstGeom prst="rect">
              <a:avLst/>
            </a:prstGeom>
            <a:blipFill>
              <a:blip r:embed="rId2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103" name="object 103"/>
            <p:cNvSpPr/>
            <p:nvPr/>
          </p:nvSpPr>
          <p:spPr>
            <a:xfrm>
              <a:off x="12091263" y="6984517"/>
              <a:ext cx="86537" cy="129628"/>
            </a:xfrm>
            <a:prstGeom prst="rect">
              <a:avLst/>
            </a:prstGeom>
            <a:blipFill>
              <a:blip r:embed="rId3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</p:grpSp>
      <p:sp>
        <p:nvSpPr>
          <p:cNvPr id="104" name="object 104"/>
          <p:cNvSpPr/>
          <p:nvPr/>
        </p:nvSpPr>
        <p:spPr>
          <a:xfrm>
            <a:off x="7016832" y="5099574"/>
            <a:ext cx="63981" cy="66035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125">
              <a:solidFill>
                <a:prstClr val="black"/>
              </a:solidFill>
            </a:endParaRPr>
          </a:p>
        </p:txBody>
      </p:sp>
      <p:sp>
        <p:nvSpPr>
          <p:cNvPr id="105" name="object 105"/>
          <p:cNvSpPr/>
          <p:nvPr/>
        </p:nvSpPr>
        <p:spPr>
          <a:xfrm>
            <a:off x="4874940" y="4661341"/>
            <a:ext cx="60846" cy="91145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125">
              <a:solidFill>
                <a:prstClr val="black"/>
              </a:solidFill>
            </a:endParaRPr>
          </a:p>
        </p:txBody>
      </p:sp>
      <p:grpSp>
        <p:nvGrpSpPr>
          <p:cNvPr id="106" name="object 106"/>
          <p:cNvGrpSpPr/>
          <p:nvPr/>
        </p:nvGrpSpPr>
        <p:grpSpPr>
          <a:xfrm>
            <a:off x="4799501" y="4131061"/>
            <a:ext cx="136624" cy="91529"/>
            <a:chOff x="6825957" y="5875286"/>
            <a:chExt cx="194310" cy="130175"/>
          </a:xfrm>
        </p:grpSpPr>
        <p:sp>
          <p:nvSpPr>
            <p:cNvPr id="107" name="object 107"/>
            <p:cNvSpPr/>
            <p:nvPr/>
          </p:nvSpPr>
          <p:spPr>
            <a:xfrm>
              <a:off x="6825957" y="5877509"/>
              <a:ext cx="81038" cy="127393"/>
            </a:xfrm>
            <a:prstGeom prst="rect">
              <a:avLst/>
            </a:prstGeom>
            <a:blipFill>
              <a:blip r:embed="rId3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108" name="object 108"/>
            <p:cNvSpPr/>
            <p:nvPr/>
          </p:nvSpPr>
          <p:spPr>
            <a:xfrm>
              <a:off x="6933260" y="5875286"/>
              <a:ext cx="86525" cy="129616"/>
            </a:xfrm>
            <a:prstGeom prst="rect">
              <a:avLst/>
            </a:prstGeom>
            <a:blipFill>
              <a:blip r:embed="rId3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</p:grpSp>
      <p:grpSp>
        <p:nvGrpSpPr>
          <p:cNvPr id="109" name="object 109"/>
          <p:cNvGrpSpPr/>
          <p:nvPr/>
        </p:nvGrpSpPr>
        <p:grpSpPr>
          <a:xfrm>
            <a:off x="4726716" y="3600772"/>
            <a:ext cx="209401" cy="91529"/>
            <a:chOff x="6722440" y="5121097"/>
            <a:chExt cx="297815" cy="130175"/>
          </a:xfrm>
        </p:grpSpPr>
        <p:sp>
          <p:nvSpPr>
            <p:cNvPr id="110" name="object 110"/>
            <p:cNvSpPr/>
            <p:nvPr/>
          </p:nvSpPr>
          <p:spPr>
            <a:xfrm>
              <a:off x="6722440" y="5123332"/>
              <a:ext cx="74510" cy="125158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111" name="object 111"/>
            <p:cNvSpPr/>
            <p:nvPr/>
          </p:nvSpPr>
          <p:spPr>
            <a:xfrm>
              <a:off x="6824078" y="5121097"/>
              <a:ext cx="86525" cy="129628"/>
            </a:xfrm>
            <a:prstGeom prst="rect">
              <a:avLst/>
            </a:prstGeom>
            <a:blipFill>
              <a:blip r:embed="rId3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112" name="object 112"/>
            <p:cNvSpPr/>
            <p:nvPr/>
          </p:nvSpPr>
          <p:spPr>
            <a:xfrm>
              <a:off x="6933272" y="5121097"/>
              <a:ext cx="86525" cy="129628"/>
            </a:xfrm>
            <a:prstGeom prst="rect">
              <a:avLst/>
            </a:prstGeom>
            <a:blipFill>
              <a:blip r:embed="rId3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</p:grpSp>
      <p:grpSp>
        <p:nvGrpSpPr>
          <p:cNvPr id="113" name="object 113"/>
          <p:cNvGrpSpPr/>
          <p:nvPr/>
        </p:nvGrpSpPr>
        <p:grpSpPr>
          <a:xfrm>
            <a:off x="4726716" y="3070491"/>
            <a:ext cx="209401" cy="91529"/>
            <a:chOff x="6722440" y="4366920"/>
            <a:chExt cx="297815" cy="130175"/>
          </a:xfrm>
        </p:grpSpPr>
        <p:sp>
          <p:nvSpPr>
            <p:cNvPr id="114" name="object 114"/>
            <p:cNvSpPr/>
            <p:nvPr/>
          </p:nvSpPr>
          <p:spPr>
            <a:xfrm>
              <a:off x="6722440" y="4369155"/>
              <a:ext cx="74510" cy="125158"/>
            </a:xfrm>
            <a:prstGeom prst="rect">
              <a:avLst/>
            </a:prstGeom>
            <a:blipFill>
              <a:blip r:embed="rId3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115" name="object 115"/>
            <p:cNvSpPr/>
            <p:nvPr/>
          </p:nvSpPr>
          <p:spPr>
            <a:xfrm>
              <a:off x="6825970" y="4369155"/>
              <a:ext cx="81025" cy="127393"/>
            </a:xfrm>
            <a:prstGeom prst="rect">
              <a:avLst/>
            </a:prstGeom>
            <a:blipFill>
              <a:blip r:embed="rId4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116" name="object 116"/>
            <p:cNvSpPr/>
            <p:nvPr/>
          </p:nvSpPr>
          <p:spPr>
            <a:xfrm>
              <a:off x="6933272" y="4366920"/>
              <a:ext cx="86525" cy="129628"/>
            </a:xfrm>
            <a:prstGeom prst="rect">
              <a:avLst/>
            </a:prstGeom>
            <a:blipFill>
              <a:blip r:embed="rId4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</p:grpSp>
      <p:grpSp>
        <p:nvGrpSpPr>
          <p:cNvPr id="117" name="object 117"/>
          <p:cNvGrpSpPr/>
          <p:nvPr/>
        </p:nvGrpSpPr>
        <p:grpSpPr>
          <a:xfrm>
            <a:off x="4722242" y="2540202"/>
            <a:ext cx="213866" cy="91529"/>
            <a:chOff x="6716077" y="3612731"/>
            <a:chExt cx="304165" cy="130175"/>
          </a:xfrm>
        </p:grpSpPr>
        <p:sp>
          <p:nvSpPr>
            <p:cNvPr id="118" name="object 118"/>
            <p:cNvSpPr/>
            <p:nvPr/>
          </p:nvSpPr>
          <p:spPr>
            <a:xfrm>
              <a:off x="6716077" y="3612731"/>
              <a:ext cx="79501" cy="127393"/>
            </a:xfrm>
            <a:prstGeom prst="rect">
              <a:avLst/>
            </a:prstGeom>
            <a:blipFill>
              <a:blip r:embed="rId4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119" name="object 119"/>
            <p:cNvSpPr/>
            <p:nvPr/>
          </p:nvSpPr>
          <p:spPr>
            <a:xfrm>
              <a:off x="6824078" y="3612731"/>
              <a:ext cx="86525" cy="129628"/>
            </a:xfrm>
            <a:prstGeom prst="rect">
              <a:avLst/>
            </a:prstGeom>
            <a:blipFill>
              <a:blip r:embed="rId4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120" name="object 120"/>
            <p:cNvSpPr/>
            <p:nvPr/>
          </p:nvSpPr>
          <p:spPr>
            <a:xfrm>
              <a:off x="6933273" y="3612731"/>
              <a:ext cx="86525" cy="129628"/>
            </a:xfrm>
            <a:prstGeom prst="rect">
              <a:avLst/>
            </a:prstGeom>
            <a:blipFill>
              <a:blip r:embed="rId4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22330" y="14233"/>
            <a:ext cx="3141464" cy="658298"/>
          </a:xfrm>
          <a:prstGeom prst="rect">
            <a:avLst/>
          </a:prstGeom>
        </p:spPr>
        <p:txBody>
          <a:bodyPr vert="horz" wrap="square" lIns="0" tIns="8930" rIns="0" bIns="0" rtlCol="0" anchor="ctr">
            <a:spAutoFit/>
          </a:bodyPr>
          <a:lstStyle/>
          <a:p>
            <a:pPr marL="8929">
              <a:spcBef>
                <a:spcPts val="70"/>
              </a:spcBef>
            </a:pPr>
            <a:r>
              <a:rPr sz="4219" spc="-471" dirty="0"/>
              <a:t>T</a:t>
            </a:r>
            <a:r>
              <a:rPr sz="4219" spc="-28" dirty="0"/>
              <a:t>erminology</a:t>
            </a:r>
            <a:endParaRPr sz="4219"/>
          </a:p>
        </p:txBody>
      </p:sp>
      <p:grpSp>
        <p:nvGrpSpPr>
          <p:cNvPr id="3" name="object 3"/>
          <p:cNvGrpSpPr/>
          <p:nvPr/>
        </p:nvGrpSpPr>
        <p:grpSpPr>
          <a:xfrm>
            <a:off x="1124997" y="3366492"/>
            <a:ext cx="5011341" cy="464344"/>
            <a:chOff x="1599996" y="4787900"/>
            <a:chExt cx="7127240" cy="660400"/>
          </a:xfrm>
        </p:grpSpPr>
        <p:sp>
          <p:nvSpPr>
            <p:cNvPr id="4" name="object 4"/>
            <p:cNvSpPr/>
            <p:nvPr/>
          </p:nvSpPr>
          <p:spPr>
            <a:xfrm>
              <a:off x="1881555" y="4876800"/>
              <a:ext cx="5232400" cy="3810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1881555" y="4876800"/>
              <a:ext cx="6845300" cy="3810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1599996" y="4787900"/>
              <a:ext cx="7084695" cy="660400"/>
            </a:xfrm>
            <a:custGeom>
              <a:avLst/>
              <a:gdLst/>
              <a:ahLst/>
              <a:cxnLst/>
              <a:rect l="l" t="t" r="r" b="b"/>
              <a:pathLst>
                <a:path w="7084695" h="660400">
                  <a:moveTo>
                    <a:pt x="7084415" y="0"/>
                  </a:moveTo>
                  <a:lnTo>
                    <a:pt x="0" y="0"/>
                  </a:lnTo>
                  <a:lnTo>
                    <a:pt x="0" y="660400"/>
                  </a:lnTo>
                  <a:lnTo>
                    <a:pt x="7084415" y="660400"/>
                  </a:lnTo>
                  <a:lnTo>
                    <a:pt x="708441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098208" y="1501841"/>
            <a:ext cx="6463308" cy="2228933"/>
          </a:xfrm>
          <a:prstGeom prst="rect">
            <a:avLst/>
          </a:prstGeom>
        </p:spPr>
        <p:txBody>
          <a:bodyPr vert="horz" wrap="square" lIns="0" tIns="12055" rIns="0" bIns="0" rtlCol="0">
            <a:spAutoFit/>
          </a:bodyPr>
          <a:lstStyle/>
          <a:p>
            <a:pPr marL="80364">
              <a:spcBef>
                <a:spcPts val="95"/>
              </a:spcBef>
            </a:pPr>
            <a:r>
              <a:rPr sz="3023" spc="32" dirty="0">
                <a:solidFill>
                  <a:prstClr val="black"/>
                </a:solidFill>
                <a:latin typeface="Arial"/>
                <a:cs typeface="Arial"/>
              </a:rPr>
              <a:t>Point </a:t>
            </a:r>
            <a:r>
              <a:rPr sz="3023" spc="35" dirty="0">
                <a:solidFill>
                  <a:prstClr val="black"/>
                </a:solidFill>
                <a:latin typeface="Arial"/>
                <a:cs typeface="Arial"/>
              </a:rPr>
              <a:t>estimator </a:t>
            </a:r>
            <a:r>
              <a:rPr sz="3656" i="1" spc="116" dirty="0">
                <a:solidFill>
                  <a:prstClr val="black"/>
                </a:solidFill>
                <a:latin typeface="STIXGeneral"/>
                <a:cs typeface="STIXGeneral"/>
              </a:rPr>
              <a:t>θ</a:t>
            </a:r>
            <a:r>
              <a:rPr sz="5484" spc="174" baseline="13888" dirty="0">
                <a:solidFill>
                  <a:prstClr val="black"/>
                </a:solidFill>
                <a:latin typeface="STIXGeneral"/>
                <a:cs typeface="STIXGeneral"/>
              </a:rPr>
              <a:t>̂ </a:t>
            </a:r>
            <a:r>
              <a:rPr sz="3023" spc="63" dirty="0">
                <a:solidFill>
                  <a:prstClr val="black"/>
                </a:solidFill>
                <a:latin typeface="Arial"/>
                <a:cs typeface="Arial"/>
              </a:rPr>
              <a:t>of </a:t>
            </a:r>
            <a:r>
              <a:rPr sz="3023" spc="28" dirty="0">
                <a:solidFill>
                  <a:prstClr val="black"/>
                </a:solidFill>
                <a:latin typeface="Arial"/>
                <a:cs typeface="Arial"/>
              </a:rPr>
              <a:t>some</a:t>
            </a:r>
            <a:r>
              <a:rPr sz="3023" spc="-562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3023" spc="18" dirty="0">
                <a:solidFill>
                  <a:prstClr val="black"/>
                </a:solidFill>
                <a:latin typeface="Arial"/>
                <a:cs typeface="Arial"/>
              </a:rPr>
              <a:t>parameter</a:t>
            </a:r>
            <a:endParaRPr sz="3023">
              <a:solidFill>
                <a:prstClr val="black"/>
              </a:solidFill>
              <a:latin typeface="Arial"/>
              <a:cs typeface="Arial"/>
            </a:endParaRPr>
          </a:p>
          <a:p>
            <a:pPr marL="26788" marR="95991">
              <a:lnSpc>
                <a:spcPct val="166700"/>
              </a:lnSpc>
              <a:spcBef>
                <a:spcPts val="3628"/>
              </a:spcBef>
            </a:pPr>
            <a:r>
              <a:rPr sz="2320" spc="14" dirty="0">
                <a:solidFill>
                  <a:srgbClr val="333333"/>
                </a:solidFill>
                <a:latin typeface="Arial"/>
                <a:cs typeface="Arial"/>
              </a:rPr>
              <a:t>(could </a:t>
            </a:r>
            <a:r>
              <a:rPr sz="2320" spc="7" dirty="0">
                <a:solidFill>
                  <a:srgbClr val="333333"/>
                </a:solidFill>
                <a:latin typeface="Arial"/>
                <a:cs typeface="Arial"/>
              </a:rPr>
              <a:t>also </a:t>
            </a:r>
            <a:r>
              <a:rPr sz="2320" spc="32" dirty="0">
                <a:solidFill>
                  <a:srgbClr val="333333"/>
                </a:solidFill>
                <a:latin typeface="Arial"/>
                <a:cs typeface="Arial"/>
              </a:rPr>
              <a:t>be </a:t>
            </a:r>
            <a:r>
              <a:rPr sz="2320" spc="-35" dirty="0">
                <a:solidFill>
                  <a:srgbClr val="333333"/>
                </a:solidFill>
                <a:latin typeface="Arial"/>
                <a:cs typeface="Arial"/>
              </a:rPr>
              <a:t>a </a:t>
            </a:r>
            <a:r>
              <a:rPr sz="2320" spc="35" dirty="0">
                <a:solidFill>
                  <a:srgbClr val="333333"/>
                </a:solidFill>
                <a:latin typeface="Arial"/>
                <a:cs typeface="Arial"/>
              </a:rPr>
              <a:t>function, </a:t>
            </a:r>
            <a:r>
              <a:rPr sz="2320" spc="7" dirty="0">
                <a:solidFill>
                  <a:srgbClr val="333333"/>
                </a:solidFill>
                <a:latin typeface="Arial"/>
                <a:cs typeface="Arial"/>
              </a:rPr>
              <a:t>e.g., </a:t>
            </a:r>
            <a:r>
              <a:rPr sz="2320" spc="25" dirty="0">
                <a:solidFill>
                  <a:srgbClr val="333333"/>
                </a:solidFill>
                <a:latin typeface="Arial"/>
                <a:cs typeface="Arial"/>
              </a:rPr>
              <a:t>the </a:t>
            </a:r>
            <a:r>
              <a:rPr sz="2320" spc="28" dirty="0">
                <a:solidFill>
                  <a:srgbClr val="333333"/>
                </a:solidFill>
                <a:latin typeface="Arial"/>
                <a:cs typeface="Arial"/>
              </a:rPr>
              <a:t>hypothesis</a:t>
            </a:r>
            <a:r>
              <a:rPr sz="2320" spc="-49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2320" spc="7" dirty="0">
                <a:solidFill>
                  <a:srgbClr val="333333"/>
                </a:solidFill>
                <a:latin typeface="Arial"/>
                <a:cs typeface="Arial"/>
              </a:rPr>
              <a:t>is  </a:t>
            </a:r>
            <a:r>
              <a:rPr sz="2320" spc="-11" dirty="0">
                <a:solidFill>
                  <a:srgbClr val="333333"/>
                </a:solidFill>
                <a:latin typeface="Arial"/>
                <a:cs typeface="Arial"/>
              </a:rPr>
              <a:t>an </a:t>
            </a:r>
            <a:r>
              <a:rPr sz="2320" spc="28" dirty="0">
                <a:solidFill>
                  <a:srgbClr val="333333"/>
                </a:solidFill>
                <a:latin typeface="Arial"/>
                <a:cs typeface="Arial"/>
              </a:rPr>
              <a:t>estimator </a:t>
            </a:r>
            <a:r>
              <a:rPr sz="2320" spc="49" dirty="0">
                <a:solidFill>
                  <a:srgbClr val="333333"/>
                </a:solidFill>
                <a:latin typeface="Arial"/>
                <a:cs typeface="Arial"/>
              </a:rPr>
              <a:t>of </a:t>
            </a:r>
            <a:r>
              <a:rPr sz="2320" spc="25" dirty="0">
                <a:solidFill>
                  <a:srgbClr val="333333"/>
                </a:solidFill>
                <a:latin typeface="Arial"/>
                <a:cs typeface="Arial"/>
              </a:rPr>
              <a:t>some </a:t>
            </a:r>
            <a:r>
              <a:rPr sz="2320" spc="18" dirty="0">
                <a:solidFill>
                  <a:srgbClr val="333333"/>
                </a:solidFill>
                <a:latin typeface="Arial"/>
                <a:cs typeface="Arial"/>
              </a:rPr>
              <a:t>target</a:t>
            </a:r>
            <a:r>
              <a:rPr sz="2320" spc="-77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2320" spc="18" dirty="0">
                <a:solidFill>
                  <a:srgbClr val="333333"/>
                </a:solidFill>
                <a:latin typeface="Arial"/>
                <a:cs typeface="Arial"/>
              </a:rPr>
              <a:t>function)</a:t>
            </a:r>
            <a:endParaRPr sz="2320">
              <a:solidFill>
                <a:prstClr val="black"/>
              </a:solidFill>
              <a:latin typeface="Arial"/>
              <a:cs typeface="Arial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8" name="Ink 7"/>
              <p14:cNvContentPartPr/>
              <p14:nvPr/>
            </p14:nvContentPartPr>
            <p14:xfrm>
              <a:off x="2467440" y="681840"/>
              <a:ext cx="6386040" cy="1943640"/>
            </p14:xfrm>
          </p:contentPart>
        </mc:Choice>
        <mc:Fallback>
          <p:pic>
            <p:nvPicPr>
              <p:cNvPr id="8" name="Ink 7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462400" y="670680"/>
                <a:ext cx="6399000" cy="19598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22330" y="14233"/>
            <a:ext cx="3141464" cy="658298"/>
          </a:xfrm>
          <a:prstGeom prst="rect">
            <a:avLst/>
          </a:prstGeom>
        </p:spPr>
        <p:txBody>
          <a:bodyPr vert="horz" wrap="square" lIns="0" tIns="8930" rIns="0" bIns="0" rtlCol="0" anchor="ctr">
            <a:spAutoFit/>
          </a:bodyPr>
          <a:lstStyle/>
          <a:p>
            <a:pPr marL="8929">
              <a:spcBef>
                <a:spcPts val="70"/>
              </a:spcBef>
            </a:pPr>
            <a:r>
              <a:rPr sz="4219" spc="-471" dirty="0"/>
              <a:t>T</a:t>
            </a:r>
            <a:r>
              <a:rPr sz="4219" spc="-28" dirty="0"/>
              <a:t>erminology</a:t>
            </a:r>
            <a:endParaRPr sz="4219"/>
          </a:p>
        </p:txBody>
      </p:sp>
      <p:grpSp>
        <p:nvGrpSpPr>
          <p:cNvPr id="3" name="object 3"/>
          <p:cNvGrpSpPr/>
          <p:nvPr/>
        </p:nvGrpSpPr>
        <p:grpSpPr>
          <a:xfrm>
            <a:off x="1124997" y="3366492"/>
            <a:ext cx="5011341" cy="464344"/>
            <a:chOff x="1599996" y="4787900"/>
            <a:chExt cx="7127240" cy="660400"/>
          </a:xfrm>
        </p:grpSpPr>
        <p:sp>
          <p:nvSpPr>
            <p:cNvPr id="4" name="object 4"/>
            <p:cNvSpPr/>
            <p:nvPr/>
          </p:nvSpPr>
          <p:spPr>
            <a:xfrm>
              <a:off x="1881555" y="4876800"/>
              <a:ext cx="5232400" cy="3810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1881555" y="4876800"/>
              <a:ext cx="6845300" cy="3810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1599996" y="4787900"/>
              <a:ext cx="7084695" cy="660400"/>
            </a:xfrm>
            <a:custGeom>
              <a:avLst/>
              <a:gdLst/>
              <a:ahLst/>
              <a:cxnLst/>
              <a:rect l="l" t="t" r="r" b="b"/>
              <a:pathLst>
                <a:path w="7084695" h="660400">
                  <a:moveTo>
                    <a:pt x="7084415" y="0"/>
                  </a:moveTo>
                  <a:lnTo>
                    <a:pt x="0" y="0"/>
                  </a:lnTo>
                  <a:lnTo>
                    <a:pt x="0" y="660400"/>
                  </a:lnTo>
                  <a:lnTo>
                    <a:pt x="7084415" y="660400"/>
                  </a:lnTo>
                  <a:lnTo>
                    <a:pt x="708441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075751" y="1501841"/>
            <a:ext cx="6495008" cy="3474082"/>
          </a:xfrm>
          <a:prstGeom prst="rect">
            <a:avLst/>
          </a:prstGeom>
        </p:spPr>
        <p:txBody>
          <a:bodyPr vert="horz" wrap="square" lIns="0" tIns="12055" rIns="0" bIns="0" rtlCol="0">
            <a:spAutoFit/>
          </a:bodyPr>
          <a:lstStyle/>
          <a:p>
            <a:pPr marL="102688">
              <a:spcBef>
                <a:spcPts val="95"/>
              </a:spcBef>
            </a:pPr>
            <a:r>
              <a:rPr sz="3023" spc="32" dirty="0">
                <a:solidFill>
                  <a:prstClr val="black"/>
                </a:solidFill>
                <a:latin typeface="Arial"/>
                <a:cs typeface="Arial"/>
              </a:rPr>
              <a:t>Point </a:t>
            </a:r>
            <a:r>
              <a:rPr sz="3023" spc="35" dirty="0">
                <a:solidFill>
                  <a:prstClr val="black"/>
                </a:solidFill>
                <a:latin typeface="Arial"/>
                <a:cs typeface="Arial"/>
              </a:rPr>
              <a:t>estimator </a:t>
            </a:r>
            <a:r>
              <a:rPr sz="3656" i="1" spc="116" dirty="0">
                <a:solidFill>
                  <a:prstClr val="black"/>
                </a:solidFill>
                <a:latin typeface="STIXGeneral"/>
                <a:cs typeface="STIXGeneral"/>
              </a:rPr>
              <a:t>θ</a:t>
            </a:r>
            <a:r>
              <a:rPr sz="5484" spc="174" baseline="13888" dirty="0">
                <a:solidFill>
                  <a:prstClr val="black"/>
                </a:solidFill>
                <a:latin typeface="STIXGeneral"/>
                <a:cs typeface="STIXGeneral"/>
              </a:rPr>
              <a:t>̂ </a:t>
            </a:r>
            <a:r>
              <a:rPr sz="3023" spc="63" dirty="0">
                <a:solidFill>
                  <a:prstClr val="black"/>
                </a:solidFill>
                <a:latin typeface="Arial"/>
                <a:cs typeface="Arial"/>
              </a:rPr>
              <a:t>of </a:t>
            </a:r>
            <a:r>
              <a:rPr sz="3023" spc="28" dirty="0">
                <a:solidFill>
                  <a:prstClr val="black"/>
                </a:solidFill>
                <a:latin typeface="Arial"/>
                <a:cs typeface="Arial"/>
              </a:rPr>
              <a:t>some</a:t>
            </a:r>
            <a:r>
              <a:rPr sz="3023" spc="-562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3023" spc="18" dirty="0">
                <a:solidFill>
                  <a:prstClr val="black"/>
                </a:solidFill>
                <a:latin typeface="Arial"/>
                <a:cs typeface="Arial"/>
              </a:rPr>
              <a:t>parameter</a:t>
            </a:r>
            <a:endParaRPr sz="3023" dirty="0">
              <a:solidFill>
                <a:prstClr val="black"/>
              </a:solidFill>
              <a:latin typeface="Arial"/>
              <a:cs typeface="Arial"/>
            </a:endParaRPr>
          </a:p>
          <a:p>
            <a:pPr marL="49112" marR="104920">
              <a:lnSpc>
                <a:spcPct val="166700"/>
              </a:lnSpc>
              <a:spcBef>
                <a:spcPts val="3628"/>
              </a:spcBef>
            </a:pPr>
            <a:r>
              <a:rPr sz="2320" spc="14" dirty="0">
                <a:solidFill>
                  <a:srgbClr val="333333"/>
                </a:solidFill>
                <a:latin typeface="Arial"/>
                <a:cs typeface="Arial"/>
              </a:rPr>
              <a:t>(could </a:t>
            </a:r>
            <a:r>
              <a:rPr sz="2320" spc="7" dirty="0">
                <a:solidFill>
                  <a:srgbClr val="333333"/>
                </a:solidFill>
                <a:latin typeface="Arial"/>
                <a:cs typeface="Arial"/>
              </a:rPr>
              <a:t>also </a:t>
            </a:r>
            <a:r>
              <a:rPr sz="2320" spc="32" dirty="0">
                <a:solidFill>
                  <a:srgbClr val="333333"/>
                </a:solidFill>
                <a:latin typeface="Arial"/>
                <a:cs typeface="Arial"/>
              </a:rPr>
              <a:t>be </a:t>
            </a:r>
            <a:r>
              <a:rPr sz="2320" spc="-35" dirty="0">
                <a:solidFill>
                  <a:srgbClr val="333333"/>
                </a:solidFill>
                <a:latin typeface="Arial"/>
                <a:cs typeface="Arial"/>
              </a:rPr>
              <a:t>a </a:t>
            </a:r>
            <a:r>
              <a:rPr sz="2320" spc="35" dirty="0">
                <a:solidFill>
                  <a:srgbClr val="333333"/>
                </a:solidFill>
                <a:latin typeface="Arial"/>
                <a:cs typeface="Arial"/>
              </a:rPr>
              <a:t>function, </a:t>
            </a:r>
            <a:r>
              <a:rPr sz="2320" spc="7" dirty="0">
                <a:solidFill>
                  <a:srgbClr val="333333"/>
                </a:solidFill>
                <a:latin typeface="Arial"/>
                <a:cs typeface="Arial"/>
              </a:rPr>
              <a:t>e.g., </a:t>
            </a:r>
            <a:r>
              <a:rPr sz="2320" spc="25" dirty="0">
                <a:solidFill>
                  <a:srgbClr val="333333"/>
                </a:solidFill>
                <a:latin typeface="Arial"/>
                <a:cs typeface="Arial"/>
              </a:rPr>
              <a:t>the </a:t>
            </a:r>
            <a:r>
              <a:rPr sz="2320" spc="28" dirty="0">
                <a:solidFill>
                  <a:srgbClr val="333333"/>
                </a:solidFill>
                <a:latin typeface="Arial"/>
                <a:cs typeface="Arial"/>
              </a:rPr>
              <a:t>hypothesis</a:t>
            </a:r>
            <a:r>
              <a:rPr sz="2320" spc="-49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2320" spc="7" dirty="0">
                <a:solidFill>
                  <a:srgbClr val="333333"/>
                </a:solidFill>
                <a:latin typeface="Arial"/>
                <a:cs typeface="Arial"/>
              </a:rPr>
              <a:t>is  </a:t>
            </a:r>
            <a:r>
              <a:rPr sz="2320" spc="-11" dirty="0">
                <a:solidFill>
                  <a:srgbClr val="333333"/>
                </a:solidFill>
                <a:latin typeface="Arial"/>
                <a:cs typeface="Arial"/>
              </a:rPr>
              <a:t>an </a:t>
            </a:r>
            <a:r>
              <a:rPr sz="2320" spc="28" dirty="0">
                <a:solidFill>
                  <a:srgbClr val="333333"/>
                </a:solidFill>
                <a:latin typeface="Arial"/>
                <a:cs typeface="Arial"/>
              </a:rPr>
              <a:t>estimator </a:t>
            </a:r>
            <a:r>
              <a:rPr sz="2320" spc="49" dirty="0">
                <a:solidFill>
                  <a:srgbClr val="333333"/>
                </a:solidFill>
                <a:latin typeface="Arial"/>
                <a:cs typeface="Arial"/>
              </a:rPr>
              <a:t>of </a:t>
            </a:r>
            <a:r>
              <a:rPr sz="2320" spc="25" dirty="0">
                <a:solidFill>
                  <a:srgbClr val="333333"/>
                </a:solidFill>
                <a:latin typeface="Arial"/>
                <a:cs typeface="Arial"/>
              </a:rPr>
              <a:t>some </a:t>
            </a:r>
            <a:r>
              <a:rPr sz="2320" spc="18" dirty="0">
                <a:solidFill>
                  <a:srgbClr val="333333"/>
                </a:solidFill>
                <a:latin typeface="Arial"/>
                <a:cs typeface="Arial"/>
              </a:rPr>
              <a:t>target</a:t>
            </a:r>
            <a:r>
              <a:rPr sz="2320" spc="-77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2320" spc="18" dirty="0">
                <a:solidFill>
                  <a:srgbClr val="333333"/>
                </a:solidFill>
                <a:latin typeface="Arial"/>
                <a:cs typeface="Arial"/>
              </a:rPr>
              <a:t>function)</a:t>
            </a:r>
            <a:endParaRPr sz="2320" dirty="0">
              <a:solidFill>
                <a:prstClr val="black"/>
              </a:solidFill>
              <a:latin typeface="Arial"/>
              <a:cs typeface="Arial"/>
            </a:endParaRPr>
          </a:p>
          <a:p>
            <a:endParaRPr sz="2742" dirty="0">
              <a:solidFill>
                <a:prstClr val="black"/>
              </a:solidFill>
              <a:latin typeface="Arial"/>
              <a:cs typeface="Arial"/>
            </a:endParaRPr>
          </a:p>
          <a:p>
            <a:pPr marL="35717">
              <a:spcBef>
                <a:spcPts val="2197"/>
              </a:spcBef>
              <a:tabLst>
                <a:tab pos="2190821" algn="l"/>
              </a:tabLst>
            </a:pPr>
            <a:r>
              <a:rPr sz="2883" spc="7" dirty="0">
                <a:solidFill>
                  <a:srgbClr val="333333"/>
                </a:solidFill>
                <a:latin typeface="Arial"/>
                <a:cs typeface="Arial"/>
              </a:rPr>
              <a:t>Bias</a:t>
            </a:r>
            <a:r>
              <a:rPr sz="2883" spc="176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3516" spc="-4" dirty="0">
                <a:solidFill>
                  <a:srgbClr val="333333"/>
                </a:solidFill>
                <a:latin typeface="STIXGeneral"/>
                <a:cs typeface="STIXGeneral"/>
              </a:rPr>
              <a:t>=</a:t>
            </a:r>
            <a:r>
              <a:rPr sz="3516" spc="98" dirty="0">
                <a:solidFill>
                  <a:srgbClr val="333333"/>
                </a:solidFill>
                <a:latin typeface="STIXGeneral"/>
                <a:cs typeface="STIXGeneral"/>
              </a:rPr>
              <a:t> </a:t>
            </a:r>
            <a:r>
              <a:rPr sz="3516" i="1" spc="-193" dirty="0">
                <a:solidFill>
                  <a:srgbClr val="333333"/>
                </a:solidFill>
                <a:latin typeface="STIXGeneral"/>
                <a:cs typeface="STIXGeneral"/>
              </a:rPr>
              <a:t>E</a:t>
            </a:r>
            <a:r>
              <a:rPr sz="3516" spc="-193" dirty="0">
                <a:solidFill>
                  <a:srgbClr val="333333"/>
                </a:solidFill>
                <a:latin typeface="STIXGeneral"/>
                <a:cs typeface="STIXGeneral"/>
              </a:rPr>
              <a:t>[</a:t>
            </a:r>
            <a:r>
              <a:rPr sz="3516" i="1" spc="-193" dirty="0">
                <a:solidFill>
                  <a:srgbClr val="333333"/>
                </a:solidFill>
                <a:latin typeface="STIXGeneral"/>
                <a:cs typeface="STIXGeneral"/>
              </a:rPr>
              <a:t>θ</a:t>
            </a:r>
            <a:r>
              <a:rPr sz="3516" spc="-193" dirty="0">
                <a:solidFill>
                  <a:srgbClr val="333333"/>
                </a:solidFill>
                <a:latin typeface="STIXGeneral"/>
                <a:cs typeface="STIXGeneral"/>
              </a:rPr>
              <a:t>]</a:t>
            </a:r>
            <a:r>
              <a:rPr sz="5273" spc="-290" baseline="13888" dirty="0">
                <a:solidFill>
                  <a:srgbClr val="333333"/>
                </a:solidFill>
                <a:latin typeface="STIXGeneral"/>
                <a:cs typeface="STIXGeneral"/>
              </a:rPr>
              <a:t>̂	</a:t>
            </a:r>
            <a:r>
              <a:rPr sz="3516" spc="-4" dirty="0">
                <a:solidFill>
                  <a:srgbClr val="333333"/>
                </a:solidFill>
                <a:latin typeface="STIXGeneral"/>
                <a:cs typeface="STIXGeneral"/>
              </a:rPr>
              <a:t>−</a:t>
            </a:r>
            <a:r>
              <a:rPr sz="3516" spc="-105" dirty="0">
                <a:solidFill>
                  <a:srgbClr val="333333"/>
                </a:solidFill>
                <a:latin typeface="STIXGeneral"/>
                <a:cs typeface="STIXGeneral"/>
              </a:rPr>
              <a:t> </a:t>
            </a:r>
            <a:r>
              <a:rPr sz="3516" i="1" spc="-4" dirty="0">
                <a:solidFill>
                  <a:srgbClr val="333333"/>
                </a:solidFill>
                <a:latin typeface="STIXGeneral"/>
                <a:cs typeface="STIXGeneral"/>
              </a:rPr>
              <a:t>θ</a:t>
            </a:r>
            <a:endParaRPr sz="3516" dirty="0">
              <a:solidFill>
                <a:prstClr val="black"/>
              </a:solidFill>
              <a:latin typeface="STIXGeneral"/>
              <a:cs typeface="STIXGeneral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8" name="Ink 7"/>
              <p14:cNvContentPartPr/>
              <p14:nvPr/>
            </p14:nvContentPartPr>
            <p14:xfrm>
              <a:off x="570960" y="3449160"/>
              <a:ext cx="5878440" cy="1645200"/>
            </p14:xfrm>
          </p:contentPart>
        </mc:Choice>
        <mc:Fallback>
          <p:pic>
            <p:nvPicPr>
              <p:cNvPr id="8" name="Ink 7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60520" y="3438000"/>
                <a:ext cx="5892480" cy="16642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22330" y="14233"/>
            <a:ext cx="3141464" cy="658298"/>
          </a:xfrm>
          <a:prstGeom prst="rect">
            <a:avLst/>
          </a:prstGeom>
        </p:spPr>
        <p:txBody>
          <a:bodyPr vert="horz" wrap="square" lIns="0" tIns="8930" rIns="0" bIns="0" rtlCol="0" anchor="ctr">
            <a:spAutoFit/>
          </a:bodyPr>
          <a:lstStyle/>
          <a:p>
            <a:pPr marL="8929">
              <a:spcBef>
                <a:spcPts val="70"/>
              </a:spcBef>
            </a:pPr>
            <a:r>
              <a:rPr sz="4219" spc="-471" dirty="0"/>
              <a:t>T</a:t>
            </a:r>
            <a:r>
              <a:rPr sz="4219" spc="-28" dirty="0"/>
              <a:t>erminology</a:t>
            </a:r>
            <a:endParaRPr sz="4219"/>
          </a:p>
        </p:txBody>
      </p:sp>
      <p:grpSp>
        <p:nvGrpSpPr>
          <p:cNvPr id="3" name="object 3"/>
          <p:cNvGrpSpPr/>
          <p:nvPr/>
        </p:nvGrpSpPr>
        <p:grpSpPr>
          <a:xfrm>
            <a:off x="1204945" y="3505974"/>
            <a:ext cx="4903291" cy="639812"/>
            <a:chOff x="1713699" y="4986273"/>
            <a:chExt cx="6973570" cy="909955"/>
          </a:xfrm>
        </p:grpSpPr>
        <p:sp>
          <p:nvSpPr>
            <p:cNvPr id="4" name="object 4"/>
            <p:cNvSpPr/>
            <p:nvPr/>
          </p:nvSpPr>
          <p:spPr>
            <a:xfrm>
              <a:off x="1841665" y="5514924"/>
              <a:ext cx="5232400" cy="3810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1841665" y="5514924"/>
              <a:ext cx="6845300" cy="3810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1713699" y="4986273"/>
              <a:ext cx="5228590" cy="669925"/>
            </a:xfrm>
            <a:custGeom>
              <a:avLst/>
              <a:gdLst/>
              <a:ahLst/>
              <a:cxnLst/>
              <a:rect l="l" t="t" r="r" b="b"/>
              <a:pathLst>
                <a:path w="5228590" h="669925">
                  <a:moveTo>
                    <a:pt x="0" y="0"/>
                  </a:moveTo>
                  <a:lnTo>
                    <a:pt x="5228348" y="0"/>
                  </a:lnTo>
                  <a:lnTo>
                    <a:pt x="5228348" y="669798"/>
                  </a:lnTo>
                  <a:lnTo>
                    <a:pt x="0" y="6697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142982" y="1549461"/>
            <a:ext cx="4965040" cy="3156366"/>
          </a:xfrm>
          <a:prstGeom prst="rect">
            <a:avLst/>
          </a:prstGeom>
        </p:spPr>
        <p:txBody>
          <a:bodyPr vert="horz" wrap="square" lIns="0" tIns="11609" rIns="0" bIns="0" rtlCol="0">
            <a:spAutoFit/>
          </a:bodyPr>
          <a:lstStyle/>
          <a:p>
            <a:pPr marL="35717">
              <a:spcBef>
                <a:spcPts val="91"/>
              </a:spcBef>
            </a:pPr>
            <a:r>
              <a:rPr sz="3023" spc="-25" dirty="0">
                <a:solidFill>
                  <a:prstClr val="black"/>
                </a:solidFill>
                <a:latin typeface="Arial"/>
                <a:cs typeface="Arial"/>
              </a:rPr>
              <a:t>General</a:t>
            </a:r>
            <a:r>
              <a:rPr sz="3023" spc="4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3023" spc="18" dirty="0">
                <a:solidFill>
                  <a:prstClr val="black"/>
                </a:solidFill>
                <a:latin typeface="Arial"/>
                <a:cs typeface="Arial"/>
              </a:rPr>
              <a:t>Definition</a:t>
            </a:r>
            <a:endParaRPr sz="3023" dirty="0">
              <a:solidFill>
                <a:prstClr val="black"/>
              </a:solidFill>
              <a:latin typeface="Arial"/>
              <a:cs typeface="Arial"/>
            </a:endParaRPr>
          </a:p>
          <a:p>
            <a:pPr marL="61613">
              <a:spcBef>
                <a:spcPts val="2753"/>
              </a:spcBef>
              <a:tabLst>
                <a:tab pos="1248326" algn="l"/>
                <a:tab pos="2398875" algn="l"/>
              </a:tabLst>
            </a:pPr>
            <a:r>
              <a:rPr sz="2531" spc="-102" dirty="0">
                <a:solidFill>
                  <a:srgbClr val="333333"/>
                </a:solidFill>
                <a:latin typeface="Arial"/>
                <a:cs typeface="Arial"/>
              </a:rPr>
              <a:t>Bias</a:t>
            </a:r>
            <a:r>
              <a:rPr sz="3058" spc="-102" dirty="0">
                <a:solidFill>
                  <a:srgbClr val="333333"/>
                </a:solidFill>
                <a:latin typeface="STIXGeneral"/>
                <a:cs typeface="STIXGeneral"/>
              </a:rPr>
              <a:t>[</a:t>
            </a:r>
            <a:r>
              <a:rPr sz="3058" i="1" spc="-102" dirty="0">
                <a:solidFill>
                  <a:srgbClr val="333333"/>
                </a:solidFill>
                <a:latin typeface="STIXGeneral"/>
                <a:cs typeface="STIXGeneral"/>
              </a:rPr>
              <a:t>θ</a:t>
            </a:r>
            <a:r>
              <a:rPr sz="3058" spc="-102" dirty="0">
                <a:solidFill>
                  <a:srgbClr val="333333"/>
                </a:solidFill>
                <a:latin typeface="STIXGeneral"/>
                <a:cs typeface="STIXGeneral"/>
              </a:rPr>
              <a:t>]</a:t>
            </a:r>
            <a:r>
              <a:rPr sz="4588" spc="-153" baseline="14048" dirty="0">
                <a:solidFill>
                  <a:srgbClr val="333333"/>
                </a:solidFill>
                <a:latin typeface="STIXGeneral"/>
                <a:cs typeface="STIXGeneral"/>
              </a:rPr>
              <a:t>̂	</a:t>
            </a:r>
            <a:r>
              <a:rPr sz="3058" spc="11" dirty="0">
                <a:solidFill>
                  <a:srgbClr val="333333"/>
                </a:solidFill>
                <a:latin typeface="STIXGeneral"/>
                <a:cs typeface="STIXGeneral"/>
              </a:rPr>
              <a:t>=</a:t>
            </a:r>
            <a:r>
              <a:rPr sz="3058" spc="88" dirty="0">
                <a:solidFill>
                  <a:srgbClr val="333333"/>
                </a:solidFill>
                <a:latin typeface="STIXGeneral"/>
                <a:cs typeface="STIXGeneral"/>
              </a:rPr>
              <a:t> </a:t>
            </a:r>
            <a:r>
              <a:rPr sz="3058" i="1" spc="-161" dirty="0">
                <a:solidFill>
                  <a:srgbClr val="333333"/>
                </a:solidFill>
                <a:latin typeface="STIXGeneral"/>
                <a:cs typeface="STIXGeneral"/>
              </a:rPr>
              <a:t>E</a:t>
            </a:r>
            <a:r>
              <a:rPr sz="3058" spc="-161" dirty="0">
                <a:solidFill>
                  <a:srgbClr val="333333"/>
                </a:solidFill>
                <a:latin typeface="STIXGeneral"/>
                <a:cs typeface="STIXGeneral"/>
              </a:rPr>
              <a:t>[</a:t>
            </a:r>
            <a:r>
              <a:rPr sz="3058" i="1" spc="-161" dirty="0">
                <a:solidFill>
                  <a:srgbClr val="333333"/>
                </a:solidFill>
                <a:latin typeface="STIXGeneral"/>
                <a:cs typeface="STIXGeneral"/>
              </a:rPr>
              <a:t>θ</a:t>
            </a:r>
            <a:r>
              <a:rPr sz="3058" spc="-161" dirty="0">
                <a:solidFill>
                  <a:srgbClr val="333333"/>
                </a:solidFill>
                <a:latin typeface="STIXGeneral"/>
                <a:cs typeface="STIXGeneral"/>
              </a:rPr>
              <a:t>]</a:t>
            </a:r>
            <a:r>
              <a:rPr sz="4588" spc="-243" baseline="14048" dirty="0">
                <a:solidFill>
                  <a:srgbClr val="333333"/>
                </a:solidFill>
                <a:latin typeface="STIXGeneral"/>
                <a:cs typeface="STIXGeneral"/>
              </a:rPr>
              <a:t>̂	</a:t>
            </a:r>
            <a:r>
              <a:rPr sz="3058" spc="11" dirty="0">
                <a:solidFill>
                  <a:srgbClr val="333333"/>
                </a:solidFill>
                <a:latin typeface="STIXGeneral"/>
                <a:cs typeface="STIXGeneral"/>
              </a:rPr>
              <a:t>−</a:t>
            </a:r>
            <a:r>
              <a:rPr sz="3058" spc="-91" dirty="0">
                <a:solidFill>
                  <a:srgbClr val="333333"/>
                </a:solidFill>
                <a:latin typeface="STIXGeneral"/>
                <a:cs typeface="STIXGeneral"/>
              </a:rPr>
              <a:t> </a:t>
            </a:r>
            <a:r>
              <a:rPr sz="3058" i="1" spc="7" dirty="0">
                <a:solidFill>
                  <a:srgbClr val="333333"/>
                </a:solidFill>
                <a:latin typeface="STIXGeneral"/>
                <a:cs typeface="STIXGeneral"/>
              </a:rPr>
              <a:t>θ</a:t>
            </a:r>
            <a:endParaRPr sz="3058" dirty="0">
              <a:solidFill>
                <a:prstClr val="black"/>
              </a:solidFill>
              <a:latin typeface="STIXGeneral"/>
              <a:cs typeface="STIXGeneral"/>
            </a:endParaRPr>
          </a:p>
          <a:p>
            <a:pPr>
              <a:spcBef>
                <a:spcPts val="18"/>
              </a:spcBef>
            </a:pPr>
            <a:endParaRPr sz="3480" dirty="0">
              <a:solidFill>
                <a:prstClr val="black"/>
              </a:solidFill>
              <a:latin typeface="STIXGeneral"/>
              <a:cs typeface="STIXGeneral"/>
            </a:endParaRPr>
          </a:p>
          <a:p>
            <a:pPr marL="61613">
              <a:tabLst>
                <a:tab pos="1060363" algn="l"/>
              </a:tabLst>
            </a:pPr>
            <a:r>
              <a:rPr sz="2496" spc="-165" dirty="0">
                <a:solidFill>
                  <a:srgbClr val="333333"/>
                </a:solidFill>
                <a:latin typeface="Arial"/>
                <a:cs typeface="Arial"/>
              </a:rPr>
              <a:t>Var</a:t>
            </a:r>
            <a:r>
              <a:rPr sz="3023" spc="-165" dirty="0">
                <a:solidFill>
                  <a:srgbClr val="333333"/>
                </a:solidFill>
                <a:latin typeface="STIXGeneral"/>
                <a:cs typeface="STIXGeneral"/>
              </a:rPr>
              <a:t>[</a:t>
            </a:r>
            <a:r>
              <a:rPr sz="3023" i="1" spc="-165" dirty="0">
                <a:solidFill>
                  <a:srgbClr val="333333"/>
                </a:solidFill>
                <a:latin typeface="STIXGeneral"/>
                <a:cs typeface="STIXGeneral"/>
              </a:rPr>
              <a:t>θ</a:t>
            </a:r>
            <a:r>
              <a:rPr sz="3023" spc="-165" dirty="0">
                <a:solidFill>
                  <a:srgbClr val="333333"/>
                </a:solidFill>
                <a:latin typeface="STIXGeneral"/>
                <a:cs typeface="STIXGeneral"/>
              </a:rPr>
              <a:t>]</a:t>
            </a:r>
            <a:r>
              <a:rPr sz="4535" spc="-247" baseline="14211" dirty="0">
                <a:solidFill>
                  <a:srgbClr val="333333"/>
                </a:solidFill>
                <a:latin typeface="STIXGeneral"/>
                <a:cs typeface="STIXGeneral"/>
              </a:rPr>
              <a:t>̂	</a:t>
            </a:r>
            <a:r>
              <a:rPr sz="3023" spc="-7" dirty="0">
                <a:solidFill>
                  <a:srgbClr val="333333"/>
                </a:solidFill>
                <a:latin typeface="STIXGeneral"/>
                <a:cs typeface="STIXGeneral"/>
              </a:rPr>
              <a:t>= </a:t>
            </a:r>
            <a:r>
              <a:rPr sz="3023" i="1" spc="-183" dirty="0">
                <a:solidFill>
                  <a:srgbClr val="333333"/>
                </a:solidFill>
                <a:latin typeface="STIXGeneral"/>
                <a:cs typeface="STIXGeneral"/>
              </a:rPr>
              <a:t>E</a:t>
            </a:r>
            <a:r>
              <a:rPr sz="3023" spc="-183" dirty="0" smtClean="0">
                <a:solidFill>
                  <a:srgbClr val="333333"/>
                </a:solidFill>
                <a:latin typeface="STIXGeneral"/>
                <a:cs typeface="STIXGeneral"/>
              </a:rPr>
              <a:t>[</a:t>
            </a:r>
            <a:r>
              <a:rPr lang="en-IN" sz="3023" spc="-183" dirty="0" smtClean="0">
                <a:solidFill>
                  <a:srgbClr val="333333"/>
                </a:solidFill>
                <a:latin typeface="STIXGeneral"/>
                <a:cs typeface="STIXGeneral"/>
              </a:rPr>
              <a:t> </a:t>
            </a:r>
            <a:r>
              <a:rPr sz="3023" i="1" spc="-183" dirty="0" smtClean="0">
                <a:solidFill>
                  <a:srgbClr val="333333"/>
                </a:solidFill>
                <a:latin typeface="STIXGeneral"/>
                <a:cs typeface="STIXGeneral"/>
              </a:rPr>
              <a:t>θ</a:t>
            </a:r>
            <a:r>
              <a:rPr sz="3217" spc="-274" baseline="29143" dirty="0" smtClean="0">
                <a:solidFill>
                  <a:srgbClr val="333333"/>
                </a:solidFill>
                <a:latin typeface="STIXGeneral"/>
                <a:cs typeface="STIXGeneral"/>
              </a:rPr>
              <a:t>2</a:t>
            </a:r>
            <a:r>
              <a:rPr sz="4535" spc="-274" baseline="14211" dirty="0">
                <a:solidFill>
                  <a:srgbClr val="333333"/>
                </a:solidFill>
                <a:latin typeface="STIXGeneral"/>
                <a:cs typeface="STIXGeneral"/>
              </a:rPr>
              <a:t>̂  </a:t>
            </a:r>
            <a:r>
              <a:rPr sz="3023" spc="-4" dirty="0">
                <a:solidFill>
                  <a:srgbClr val="333333"/>
                </a:solidFill>
                <a:latin typeface="STIXGeneral"/>
                <a:cs typeface="STIXGeneral"/>
              </a:rPr>
              <a:t>] </a:t>
            </a:r>
            <a:r>
              <a:rPr sz="3023" spc="-7" dirty="0">
                <a:solidFill>
                  <a:srgbClr val="333333"/>
                </a:solidFill>
                <a:latin typeface="STIXGeneral"/>
                <a:cs typeface="STIXGeneral"/>
              </a:rPr>
              <a:t>− </a:t>
            </a:r>
            <a:r>
              <a:rPr sz="3023" spc="-141" dirty="0">
                <a:solidFill>
                  <a:srgbClr val="333333"/>
                </a:solidFill>
                <a:latin typeface="STIXGeneral"/>
                <a:cs typeface="STIXGeneral"/>
              </a:rPr>
              <a:t>(</a:t>
            </a:r>
            <a:r>
              <a:rPr sz="3023" i="1" spc="-141" dirty="0" smtClean="0">
                <a:solidFill>
                  <a:srgbClr val="333333"/>
                </a:solidFill>
                <a:latin typeface="STIXGeneral"/>
                <a:cs typeface="STIXGeneral"/>
              </a:rPr>
              <a:t>E</a:t>
            </a:r>
            <a:r>
              <a:rPr sz="3023" spc="-141" dirty="0" smtClean="0">
                <a:solidFill>
                  <a:srgbClr val="333333"/>
                </a:solidFill>
                <a:latin typeface="STIXGeneral"/>
                <a:cs typeface="STIXGeneral"/>
              </a:rPr>
              <a:t>[</a:t>
            </a:r>
            <a:r>
              <a:rPr sz="3023" i="1" spc="-141" dirty="0" smtClean="0">
                <a:solidFill>
                  <a:srgbClr val="333333"/>
                </a:solidFill>
                <a:latin typeface="STIXGeneral"/>
                <a:cs typeface="STIXGeneral"/>
              </a:rPr>
              <a:t>θ</a:t>
            </a:r>
            <a:r>
              <a:rPr lang="en-IN" sz="3023" i="1" spc="-141" dirty="0" smtClean="0">
                <a:solidFill>
                  <a:srgbClr val="333333"/>
                </a:solidFill>
                <a:latin typeface="STIXGeneral"/>
                <a:cs typeface="STIXGeneral"/>
              </a:rPr>
              <a:t> </a:t>
            </a:r>
            <a:r>
              <a:rPr sz="3023" spc="-141" dirty="0" smtClean="0">
                <a:solidFill>
                  <a:srgbClr val="333333"/>
                </a:solidFill>
                <a:latin typeface="STIXGeneral"/>
                <a:cs typeface="STIXGeneral"/>
              </a:rPr>
              <a:t>]</a:t>
            </a:r>
            <a:r>
              <a:rPr sz="4535" spc="-211" baseline="14211" dirty="0">
                <a:solidFill>
                  <a:srgbClr val="333333"/>
                </a:solidFill>
                <a:latin typeface="STIXGeneral"/>
                <a:cs typeface="STIXGeneral"/>
              </a:rPr>
              <a:t>̂</a:t>
            </a:r>
            <a:r>
              <a:rPr sz="4535" spc="-453" baseline="14211" dirty="0">
                <a:solidFill>
                  <a:srgbClr val="333333"/>
                </a:solidFill>
                <a:latin typeface="STIXGeneral"/>
                <a:cs typeface="STIXGeneral"/>
              </a:rPr>
              <a:t> </a:t>
            </a:r>
            <a:r>
              <a:rPr sz="3023" spc="-4" dirty="0">
                <a:solidFill>
                  <a:srgbClr val="333333"/>
                </a:solidFill>
                <a:latin typeface="STIXGeneral"/>
                <a:cs typeface="STIXGeneral"/>
              </a:rPr>
              <a:t>)</a:t>
            </a:r>
            <a:r>
              <a:rPr sz="3217" spc="-5" baseline="29143" dirty="0">
                <a:solidFill>
                  <a:srgbClr val="333333"/>
                </a:solidFill>
                <a:latin typeface="STIXGeneral"/>
                <a:cs typeface="STIXGeneral"/>
              </a:rPr>
              <a:t>2</a:t>
            </a:r>
            <a:endParaRPr sz="3217" baseline="29143" dirty="0">
              <a:solidFill>
                <a:prstClr val="black"/>
              </a:solidFill>
              <a:latin typeface="STIXGeneral"/>
              <a:cs typeface="STIXGeneral"/>
            </a:endParaRPr>
          </a:p>
          <a:p>
            <a:pPr marL="61613">
              <a:spcBef>
                <a:spcPts val="2334"/>
              </a:spcBef>
              <a:tabLst>
                <a:tab pos="1054112" algn="l"/>
                <a:tab pos="2772569" algn="l"/>
              </a:tabLst>
            </a:pPr>
            <a:r>
              <a:rPr sz="2461" spc="-158" dirty="0">
                <a:solidFill>
                  <a:srgbClr val="333333"/>
                </a:solidFill>
                <a:latin typeface="Arial"/>
                <a:cs typeface="Arial"/>
              </a:rPr>
              <a:t>Var</a:t>
            </a:r>
            <a:r>
              <a:rPr sz="2988" spc="-158" dirty="0">
                <a:solidFill>
                  <a:srgbClr val="333333"/>
                </a:solidFill>
                <a:latin typeface="STIXGeneral"/>
                <a:cs typeface="STIXGeneral"/>
              </a:rPr>
              <a:t>[</a:t>
            </a:r>
            <a:r>
              <a:rPr sz="2988" i="1" spc="-158" dirty="0">
                <a:solidFill>
                  <a:srgbClr val="333333"/>
                </a:solidFill>
                <a:latin typeface="STIXGeneral"/>
                <a:cs typeface="STIXGeneral"/>
              </a:rPr>
              <a:t>θ</a:t>
            </a:r>
            <a:r>
              <a:rPr sz="2988" spc="-158" dirty="0">
                <a:solidFill>
                  <a:srgbClr val="333333"/>
                </a:solidFill>
                <a:latin typeface="STIXGeneral"/>
                <a:cs typeface="STIXGeneral"/>
              </a:rPr>
              <a:t>]</a:t>
            </a:r>
            <a:r>
              <a:rPr sz="4482" spc="-237" baseline="14379" dirty="0">
                <a:solidFill>
                  <a:srgbClr val="333333"/>
                </a:solidFill>
                <a:latin typeface="STIXGeneral"/>
                <a:cs typeface="STIXGeneral"/>
              </a:rPr>
              <a:t>̂	</a:t>
            </a:r>
            <a:r>
              <a:rPr sz="2988" spc="4" dirty="0">
                <a:solidFill>
                  <a:srgbClr val="333333"/>
                </a:solidFill>
                <a:latin typeface="STIXGeneral"/>
                <a:cs typeface="STIXGeneral"/>
              </a:rPr>
              <a:t>=</a:t>
            </a:r>
            <a:r>
              <a:rPr sz="2988" spc="91" dirty="0">
                <a:solidFill>
                  <a:srgbClr val="333333"/>
                </a:solidFill>
                <a:latin typeface="STIXGeneral"/>
                <a:cs typeface="STIXGeneral"/>
              </a:rPr>
              <a:t> </a:t>
            </a:r>
            <a:r>
              <a:rPr sz="2988" i="1" spc="4" dirty="0">
                <a:solidFill>
                  <a:srgbClr val="333333"/>
                </a:solidFill>
                <a:latin typeface="STIXGeneral"/>
                <a:cs typeface="STIXGeneral"/>
              </a:rPr>
              <a:t>E</a:t>
            </a:r>
            <a:r>
              <a:rPr sz="2988" i="1" spc="-246" dirty="0">
                <a:solidFill>
                  <a:srgbClr val="333333"/>
                </a:solidFill>
                <a:latin typeface="STIXGeneral"/>
                <a:cs typeface="STIXGeneral"/>
              </a:rPr>
              <a:t> </a:t>
            </a:r>
            <a:r>
              <a:rPr sz="2800" spc="-174" dirty="0">
                <a:solidFill>
                  <a:srgbClr val="333333"/>
                </a:solidFill>
                <a:latin typeface="STIXSizeTwoSym"/>
                <a:cs typeface="STIXSizeTwoSym"/>
              </a:rPr>
              <a:t>[</a:t>
            </a:r>
            <a:r>
              <a:rPr sz="2988" spc="-116" dirty="0">
                <a:solidFill>
                  <a:srgbClr val="333333"/>
                </a:solidFill>
                <a:latin typeface="STIXGeneral"/>
                <a:cs typeface="STIXGeneral"/>
              </a:rPr>
              <a:t>(</a:t>
            </a:r>
            <a:r>
              <a:rPr sz="2988" i="1" spc="-116" dirty="0">
                <a:solidFill>
                  <a:srgbClr val="333333"/>
                </a:solidFill>
                <a:latin typeface="STIXGeneral"/>
                <a:cs typeface="STIXGeneral"/>
              </a:rPr>
              <a:t>E</a:t>
            </a:r>
            <a:r>
              <a:rPr sz="2988" spc="-116" dirty="0">
                <a:solidFill>
                  <a:srgbClr val="333333"/>
                </a:solidFill>
                <a:latin typeface="STIXGeneral"/>
                <a:cs typeface="STIXGeneral"/>
              </a:rPr>
              <a:t>[</a:t>
            </a:r>
            <a:r>
              <a:rPr sz="2988" i="1" spc="-116" dirty="0">
                <a:solidFill>
                  <a:srgbClr val="333333"/>
                </a:solidFill>
                <a:latin typeface="STIXGeneral"/>
                <a:cs typeface="STIXGeneral"/>
              </a:rPr>
              <a:t>θ</a:t>
            </a:r>
            <a:r>
              <a:rPr sz="2988" spc="-116" dirty="0">
                <a:solidFill>
                  <a:srgbClr val="333333"/>
                </a:solidFill>
                <a:latin typeface="STIXGeneral"/>
                <a:cs typeface="STIXGeneral"/>
              </a:rPr>
              <a:t>]</a:t>
            </a:r>
            <a:r>
              <a:rPr sz="4482" spc="-174" baseline="14379" dirty="0">
                <a:solidFill>
                  <a:srgbClr val="333333"/>
                </a:solidFill>
                <a:latin typeface="STIXGeneral"/>
                <a:cs typeface="STIXGeneral"/>
              </a:rPr>
              <a:t>̂	</a:t>
            </a:r>
            <a:r>
              <a:rPr sz="2988" spc="4" dirty="0">
                <a:solidFill>
                  <a:srgbClr val="333333"/>
                </a:solidFill>
                <a:latin typeface="STIXGeneral"/>
                <a:cs typeface="STIXGeneral"/>
              </a:rPr>
              <a:t>− </a:t>
            </a:r>
            <a:r>
              <a:rPr sz="2988" i="1" spc="-271" dirty="0">
                <a:solidFill>
                  <a:srgbClr val="333333"/>
                </a:solidFill>
                <a:latin typeface="STIXGeneral"/>
                <a:cs typeface="STIXGeneral"/>
              </a:rPr>
              <a:t>θ</a:t>
            </a:r>
            <a:r>
              <a:rPr sz="2988" spc="-271" dirty="0">
                <a:solidFill>
                  <a:srgbClr val="333333"/>
                </a:solidFill>
                <a:latin typeface="STIXGeneral"/>
                <a:cs typeface="STIXGeneral"/>
              </a:rPr>
              <a:t>)</a:t>
            </a:r>
            <a:r>
              <a:rPr sz="4482" spc="-406" baseline="14379" dirty="0">
                <a:solidFill>
                  <a:srgbClr val="333333"/>
                </a:solidFill>
                <a:latin typeface="STIXGeneral"/>
                <a:cs typeface="STIXGeneral"/>
              </a:rPr>
              <a:t>̂</a:t>
            </a:r>
            <a:r>
              <a:rPr sz="4482" spc="-121" baseline="14379" dirty="0">
                <a:solidFill>
                  <a:srgbClr val="333333"/>
                </a:solidFill>
                <a:latin typeface="STIXGeneral"/>
                <a:cs typeface="STIXGeneral"/>
              </a:rPr>
              <a:t> </a:t>
            </a:r>
            <a:r>
              <a:rPr sz="3164" spc="11" baseline="29629" dirty="0">
                <a:solidFill>
                  <a:srgbClr val="333333"/>
                </a:solidFill>
                <a:latin typeface="STIXGeneral"/>
                <a:cs typeface="STIXGeneral"/>
              </a:rPr>
              <a:t>2</a:t>
            </a:r>
            <a:r>
              <a:rPr sz="2800" spc="11" dirty="0">
                <a:solidFill>
                  <a:srgbClr val="333333"/>
                </a:solidFill>
                <a:latin typeface="STIXSizeTwoSym"/>
                <a:cs typeface="STIXSizeTwoSym"/>
              </a:rPr>
              <a:t>]</a:t>
            </a:r>
            <a:endParaRPr sz="2800" dirty="0">
              <a:solidFill>
                <a:prstClr val="black"/>
              </a:solidFill>
              <a:latin typeface="STIXSizeTwoSym"/>
              <a:cs typeface="STIXSizeTwoSym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8" name="Ink 7"/>
              <p14:cNvContentPartPr/>
              <p14:nvPr/>
            </p14:nvContentPartPr>
            <p14:xfrm>
              <a:off x="1678680" y="3770280"/>
              <a:ext cx="3186000" cy="902880"/>
            </p14:xfrm>
          </p:contentPart>
        </mc:Choice>
        <mc:Fallback>
          <p:pic>
            <p:nvPicPr>
              <p:cNvPr id="8" name="Ink 7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74720" y="3762360"/>
                <a:ext cx="3197880" cy="9154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22330" y="14233"/>
            <a:ext cx="3141464" cy="658298"/>
          </a:xfrm>
          <a:prstGeom prst="rect">
            <a:avLst/>
          </a:prstGeom>
        </p:spPr>
        <p:txBody>
          <a:bodyPr vert="horz" wrap="square" lIns="0" tIns="8930" rIns="0" bIns="0" rtlCol="0" anchor="ctr">
            <a:spAutoFit/>
          </a:bodyPr>
          <a:lstStyle/>
          <a:p>
            <a:pPr marL="8929">
              <a:spcBef>
                <a:spcPts val="70"/>
              </a:spcBef>
            </a:pPr>
            <a:r>
              <a:rPr sz="4219" spc="-471" dirty="0"/>
              <a:t>T</a:t>
            </a:r>
            <a:r>
              <a:rPr sz="4219" spc="-28" dirty="0"/>
              <a:t>erminology</a:t>
            </a:r>
            <a:endParaRPr sz="4219"/>
          </a:p>
        </p:txBody>
      </p:sp>
      <p:grpSp>
        <p:nvGrpSpPr>
          <p:cNvPr id="3" name="object 3"/>
          <p:cNvGrpSpPr/>
          <p:nvPr/>
        </p:nvGrpSpPr>
        <p:grpSpPr>
          <a:xfrm>
            <a:off x="658433" y="3029138"/>
            <a:ext cx="7414320" cy="3563392"/>
            <a:chOff x="936439" y="4308107"/>
            <a:chExt cx="10544810" cy="5067935"/>
          </a:xfrm>
        </p:grpSpPr>
        <p:sp>
          <p:nvSpPr>
            <p:cNvPr id="4" name="object 4"/>
            <p:cNvSpPr/>
            <p:nvPr/>
          </p:nvSpPr>
          <p:spPr>
            <a:xfrm>
              <a:off x="1841665" y="5514924"/>
              <a:ext cx="5232400" cy="3810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1841665" y="5514924"/>
              <a:ext cx="6845300" cy="3810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936439" y="4308107"/>
              <a:ext cx="10544810" cy="5067935"/>
            </a:xfrm>
            <a:custGeom>
              <a:avLst/>
              <a:gdLst/>
              <a:ahLst/>
              <a:cxnLst/>
              <a:rect l="l" t="t" r="r" b="b"/>
              <a:pathLst>
                <a:path w="10544810" h="5067934">
                  <a:moveTo>
                    <a:pt x="10544390" y="0"/>
                  </a:moveTo>
                  <a:lnTo>
                    <a:pt x="0" y="0"/>
                  </a:lnTo>
                  <a:lnTo>
                    <a:pt x="0" y="5067515"/>
                  </a:lnTo>
                  <a:lnTo>
                    <a:pt x="10544390" y="5067515"/>
                  </a:lnTo>
                  <a:lnTo>
                    <a:pt x="1054439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936439" y="4308107"/>
              <a:ext cx="10148430" cy="506751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234058" y="1499738"/>
            <a:ext cx="2932956" cy="481462"/>
          </a:xfrm>
          <a:prstGeom prst="rect">
            <a:avLst/>
          </a:prstGeom>
        </p:spPr>
        <p:txBody>
          <a:bodyPr vert="horz" wrap="square" lIns="0" tIns="10716" rIns="0" bIns="0" rtlCol="0">
            <a:spAutoFit/>
          </a:bodyPr>
          <a:lstStyle/>
          <a:p>
            <a:pPr marL="26788">
              <a:spcBef>
                <a:spcPts val="84"/>
              </a:spcBef>
              <a:tabLst>
                <a:tab pos="1213055" algn="l"/>
                <a:tab pos="2364051" algn="l"/>
              </a:tabLst>
            </a:pPr>
            <a:r>
              <a:rPr sz="2531" spc="-102" dirty="0">
                <a:solidFill>
                  <a:srgbClr val="333333"/>
                </a:solidFill>
                <a:latin typeface="Arial"/>
                <a:cs typeface="Arial"/>
              </a:rPr>
              <a:t>Bias</a:t>
            </a:r>
            <a:r>
              <a:rPr sz="3058" spc="-102" dirty="0">
                <a:solidFill>
                  <a:srgbClr val="333333"/>
                </a:solidFill>
                <a:latin typeface="STIXGeneral"/>
                <a:cs typeface="STIXGeneral"/>
              </a:rPr>
              <a:t>[</a:t>
            </a:r>
            <a:r>
              <a:rPr sz="3058" i="1" spc="-102" dirty="0">
                <a:solidFill>
                  <a:srgbClr val="333333"/>
                </a:solidFill>
                <a:latin typeface="STIXGeneral"/>
                <a:cs typeface="STIXGeneral"/>
              </a:rPr>
              <a:t>θ</a:t>
            </a:r>
            <a:r>
              <a:rPr sz="3058" spc="-102" dirty="0">
                <a:solidFill>
                  <a:srgbClr val="333333"/>
                </a:solidFill>
                <a:latin typeface="STIXGeneral"/>
                <a:cs typeface="STIXGeneral"/>
              </a:rPr>
              <a:t>]</a:t>
            </a:r>
            <a:r>
              <a:rPr sz="4588" spc="-153" baseline="14048" dirty="0">
                <a:solidFill>
                  <a:srgbClr val="333333"/>
                </a:solidFill>
                <a:latin typeface="STIXGeneral"/>
                <a:cs typeface="STIXGeneral"/>
              </a:rPr>
              <a:t>̂	</a:t>
            </a:r>
            <a:r>
              <a:rPr sz="3058" spc="11" dirty="0">
                <a:solidFill>
                  <a:srgbClr val="333333"/>
                </a:solidFill>
                <a:latin typeface="STIXGeneral"/>
                <a:cs typeface="STIXGeneral"/>
              </a:rPr>
              <a:t>=</a:t>
            </a:r>
            <a:r>
              <a:rPr sz="3058" spc="88" dirty="0">
                <a:solidFill>
                  <a:srgbClr val="333333"/>
                </a:solidFill>
                <a:latin typeface="STIXGeneral"/>
                <a:cs typeface="STIXGeneral"/>
              </a:rPr>
              <a:t> </a:t>
            </a:r>
            <a:r>
              <a:rPr sz="3058" i="1" spc="-161" dirty="0">
                <a:solidFill>
                  <a:srgbClr val="333333"/>
                </a:solidFill>
                <a:latin typeface="STIXGeneral"/>
                <a:cs typeface="STIXGeneral"/>
              </a:rPr>
              <a:t>E</a:t>
            </a:r>
            <a:r>
              <a:rPr sz="3058" spc="-161" dirty="0">
                <a:solidFill>
                  <a:srgbClr val="333333"/>
                </a:solidFill>
                <a:latin typeface="STIXGeneral"/>
                <a:cs typeface="STIXGeneral"/>
              </a:rPr>
              <a:t>[</a:t>
            </a:r>
            <a:r>
              <a:rPr sz="3058" i="1" spc="-161" dirty="0">
                <a:solidFill>
                  <a:srgbClr val="333333"/>
                </a:solidFill>
                <a:latin typeface="STIXGeneral"/>
                <a:cs typeface="STIXGeneral"/>
              </a:rPr>
              <a:t>θ</a:t>
            </a:r>
            <a:r>
              <a:rPr sz="3058" spc="-161" dirty="0">
                <a:solidFill>
                  <a:srgbClr val="333333"/>
                </a:solidFill>
                <a:latin typeface="STIXGeneral"/>
                <a:cs typeface="STIXGeneral"/>
              </a:rPr>
              <a:t>]</a:t>
            </a:r>
            <a:r>
              <a:rPr sz="4588" spc="-243" baseline="14048" dirty="0">
                <a:solidFill>
                  <a:srgbClr val="333333"/>
                </a:solidFill>
                <a:latin typeface="STIXGeneral"/>
                <a:cs typeface="STIXGeneral"/>
              </a:rPr>
              <a:t>̂	</a:t>
            </a:r>
            <a:r>
              <a:rPr sz="3058" spc="11" dirty="0">
                <a:solidFill>
                  <a:srgbClr val="333333"/>
                </a:solidFill>
                <a:latin typeface="STIXGeneral"/>
                <a:cs typeface="STIXGeneral"/>
              </a:rPr>
              <a:t>−</a:t>
            </a:r>
            <a:r>
              <a:rPr sz="3058" spc="-137" dirty="0">
                <a:solidFill>
                  <a:srgbClr val="333333"/>
                </a:solidFill>
                <a:latin typeface="STIXGeneral"/>
                <a:cs typeface="STIXGeneral"/>
              </a:rPr>
              <a:t> </a:t>
            </a:r>
            <a:r>
              <a:rPr sz="3058" i="1" spc="7" dirty="0">
                <a:solidFill>
                  <a:srgbClr val="333333"/>
                </a:solidFill>
                <a:latin typeface="STIXGeneral"/>
                <a:cs typeface="STIXGeneral"/>
              </a:rPr>
              <a:t>θ</a:t>
            </a:r>
            <a:endParaRPr sz="3058" dirty="0">
              <a:solidFill>
                <a:prstClr val="black"/>
              </a:solidFill>
              <a:latin typeface="STIXGeneral"/>
              <a:cs typeface="STIXGener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653895" y="6672815"/>
            <a:ext cx="1092547" cy="154157"/>
          </a:xfrm>
          <a:prstGeom prst="rect">
            <a:avLst/>
          </a:prstGeom>
        </p:spPr>
        <p:txBody>
          <a:bodyPr vert="horz" wrap="square" lIns="0" tIns="2679" rIns="0" bIns="0" rtlCol="0">
            <a:spAutoFit/>
          </a:bodyPr>
          <a:lstStyle/>
          <a:p>
            <a:pPr marL="8929">
              <a:spcBef>
                <a:spcPts val="21"/>
              </a:spcBef>
            </a:pPr>
            <a:r>
              <a:rPr sz="984" spc="-4" dirty="0">
                <a:solidFill>
                  <a:srgbClr val="929292"/>
                </a:solidFill>
                <a:latin typeface="Arial"/>
                <a:cs typeface="Arial"/>
              </a:rPr>
              <a:t>Sebastian</a:t>
            </a:r>
            <a:r>
              <a:rPr sz="984" spc="-32" dirty="0">
                <a:solidFill>
                  <a:srgbClr val="929292"/>
                </a:solidFill>
                <a:latin typeface="Arial"/>
                <a:cs typeface="Arial"/>
              </a:rPr>
              <a:t> </a:t>
            </a:r>
            <a:r>
              <a:rPr sz="984" spc="-4" dirty="0">
                <a:solidFill>
                  <a:srgbClr val="929292"/>
                </a:solidFill>
                <a:latin typeface="Arial"/>
                <a:cs typeface="Arial"/>
              </a:rPr>
              <a:t>Raschka</a:t>
            </a:r>
            <a:endParaRPr sz="984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683478" y="1447800"/>
            <a:ext cx="3729930" cy="470175"/>
          </a:xfrm>
          <a:prstGeom prst="rect">
            <a:avLst/>
          </a:prstGeom>
        </p:spPr>
        <p:txBody>
          <a:bodyPr vert="horz" wrap="square" lIns="0" tIns="10269" rIns="0" bIns="0" rtlCol="0">
            <a:spAutoFit/>
          </a:bodyPr>
          <a:lstStyle/>
          <a:p>
            <a:pPr marL="26788">
              <a:spcBef>
                <a:spcPts val="81"/>
              </a:spcBef>
              <a:tabLst>
                <a:tab pos="1018841" algn="l"/>
                <a:tab pos="2737745" algn="l"/>
              </a:tabLst>
            </a:pPr>
            <a:r>
              <a:rPr sz="2461" spc="-158" dirty="0">
                <a:solidFill>
                  <a:srgbClr val="333333"/>
                </a:solidFill>
                <a:latin typeface="Arial"/>
                <a:cs typeface="Arial"/>
              </a:rPr>
              <a:t>Var</a:t>
            </a:r>
            <a:r>
              <a:rPr sz="2988" spc="-158" dirty="0">
                <a:solidFill>
                  <a:srgbClr val="333333"/>
                </a:solidFill>
                <a:latin typeface="STIXGeneral"/>
                <a:cs typeface="STIXGeneral"/>
              </a:rPr>
              <a:t>[</a:t>
            </a:r>
            <a:r>
              <a:rPr sz="2988" i="1" spc="-158" dirty="0">
                <a:solidFill>
                  <a:srgbClr val="333333"/>
                </a:solidFill>
                <a:latin typeface="STIXGeneral"/>
                <a:cs typeface="STIXGeneral"/>
              </a:rPr>
              <a:t>θ</a:t>
            </a:r>
            <a:r>
              <a:rPr sz="2988" spc="-158" dirty="0">
                <a:solidFill>
                  <a:srgbClr val="333333"/>
                </a:solidFill>
                <a:latin typeface="STIXGeneral"/>
                <a:cs typeface="STIXGeneral"/>
              </a:rPr>
              <a:t>]</a:t>
            </a:r>
            <a:r>
              <a:rPr sz="4482" spc="-237" baseline="14379" dirty="0">
                <a:solidFill>
                  <a:srgbClr val="333333"/>
                </a:solidFill>
                <a:latin typeface="STIXGeneral"/>
                <a:cs typeface="STIXGeneral"/>
              </a:rPr>
              <a:t>̂	</a:t>
            </a:r>
            <a:r>
              <a:rPr sz="2988" spc="4" dirty="0">
                <a:solidFill>
                  <a:srgbClr val="333333"/>
                </a:solidFill>
                <a:latin typeface="STIXGeneral"/>
                <a:cs typeface="STIXGeneral"/>
              </a:rPr>
              <a:t>=</a:t>
            </a:r>
            <a:r>
              <a:rPr sz="2988" spc="91" dirty="0">
                <a:solidFill>
                  <a:srgbClr val="333333"/>
                </a:solidFill>
                <a:latin typeface="STIXGeneral"/>
                <a:cs typeface="STIXGeneral"/>
              </a:rPr>
              <a:t> </a:t>
            </a:r>
            <a:r>
              <a:rPr sz="2988" i="1" spc="4" dirty="0">
                <a:solidFill>
                  <a:srgbClr val="333333"/>
                </a:solidFill>
                <a:latin typeface="STIXGeneral"/>
                <a:cs typeface="STIXGeneral"/>
              </a:rPr>
              <a:t>E</a:t>
            </a:r>
            <a:r>
              <a:rPr sz="2988" i="1" spc="-246" dirty="0">
                <a:solidFill>
                  <a:srgbClr val="333333"/>
                </a:solidFill>
                <a:latin typeface="STIXGeneral"/>
                <a:cs typeface="STIXGeneral"/>
              </a:rPr>
              <a:t> </a:t>
            </a:r>
            <a:r>
              <a:rPr sz="2800" spc="-174" dirty="0">
                <a:solidFill>
                  <a:srgbClr val="333333"/>
                </a:solidFill>
                <a:latin typeface="STIXSizeTwoSym"/>
                <a:cs typeface="STIXSizeTwoSym"/>
              </a:rPr>
              <a:t>[</a:t>
            </a:r>
            <a:r>
              <a:rPr sz="2988" spc="-116" dirty="0">
                <a:solidFill>
                  <a:srgbClr val="333333"/>
                </a:solidFill>
                <a:latin typeface="STIXGeneral"/>
                <a:cs typeface="STIXGeneral"/>
              </a:rPr>
              <a:t>(</a:t>
            </a:r>
            <a:r>
              <a:rPr sz="2988" i="1" spc="-116" dirty="0">
                <a:solidFill>
                  <a:srgbClr val="333333"/>
                </a:solidFill>
                <a:latin typeface="STIXGeneral"/>
                <a:cs typeface="STIXGeneral"/>
              </a:rPr>
              <a:t>E</a:t>
            </a:r>
            <a:r>
              <a:rPr sz="2988" spc="-116" dirty="0">
                <a:solidFill>
                  <a:srgbClr val="333333"/>
                </a:solidFill>
                <a:latin typeface="STIXGeneral"/>
                <a:cs typeface="STIXGeneral"/>
              </a:rPr>
              <a:t>[</a:t>
            </a:r>
            <a:r>
              <a:rPr sz="2988" i="1" spc="-116" dirty="0">
                <a:solidFill>
                  <a:srgbClr val="333333"/>
                </a:solidFill>
                <a:latin typeface="STIXGeneral"/>
                <a:cs typeface="STIXGeneral"/>
              </a:rPr>
              <a:t>θ</a:t>
            </a:r>
            <a:r>
              <a:rPr sz="2988" spc="-116" dirty="0">
                <a:solidFill>
                  <a:srgbClr val="333333"/>
                </a:solidFill>
                <a:latin typeface="STIXGeneral"/>
                <a:cs typeface="STIXGeneral"/>
              </a:rPr>
              <a:t>]</a:t>
            </a:r>
            <a:r>
              <a:rPr sz="4482" spc="-174" baseline="14379" dirty="0">
                <a:solidFill>
                  <a:srgbClr val="333333"/>
                </a:solidFill>
                <a:latin typeface="STIXGeneral"/>
                <a:cs typeface="STIXGeneral"/>
              </a:rPr>
              <a:t>̂	</a:t>
            </a:r>
            <a:r>
              <a:rPr sz="2988" spc="4" dirty="0">
                <a:solidFill>
                  <a:srgbClr val="333333"/>
                </a:solidFill>
                <a:latin typeface="STIXGeneral"/>
                <a:cs typeface="STIXGeneral"/>
              </a:rPr>
              <a:t>− </a:t>
            </a:r>
            <a:r>
              <a:rPr sz="2988" i="1" spc="-271" dirty="0">
                <a:solidFill>
                  <a:srgbClr val="333333"/>
                </a:solidFill>
                <a:latin typeface="STIXGeneral"/>
                <a:cs typeface="STIXGeneral"/>
              </a:rPr>
              <a:t>θ</a:t>
            </a:r>
            <a:r>
              <a:rPr sz="2988" spc="-271" dirty="0">
                <a:solidFill>
                  <a:srgbClr val="333333"/>
                </a:solidFill>
                <a:latin typeface="STIXGeneral"/>
                <a:cs typeface="STIXGeneral"/>
              </a:rPr>
              <a:t>)</a:t>
            </a:r>
            <a:r>
              <a:rPr sz="4482" spc="-406" baseline="14379" dirty="0">
                <a:solidFill>
                  <a:srgbClr val="333333"/>
                </a:solidFill>
                <a:latin typeface="STIXGeneral"/>
                <a:cs typeface="STIXGeneral"/>
              </a:rPr>
              <a:t>̂</a:t>
            </a:r>
            <a:r>
              <a:rPr sz="4482" spc="-105" baseline="14379" dirty="0">
                <a:solidFill>
                  <a:srgbClr val="333333"/>
                </a:solidFill>
                <a:latin typeface="STIXGeneral"/>
                <a:cs typeface="STIXGeneral"/>
              </a:rPr>
              <a:t> </a:t>
            </a:r>
            <a:r>
              <a:rPr sz="3164" spc="11" baseline="29629" dirty="0">
                <a:solidFill>
                  <a:srgbClr val="333333"/>
                </a:solidFill>
                <a:latin typeface="STIXGeneral"/>
                <a:cs typeface="STIXGeneral"/>
              </a:rPr>
              <a:t>2</a:t>
            </a:r>
            <a:r>
              <a:rPr sz="2800" spc="11" dirty="0">
                <a:solidFill>
                  <a:srgbClr val="333333"/>
                </a:solidFill>
                <a:latin typeface="STIXSizeTwoSym"/>
                <a:cs typeface="STIXSizeTwoSym"/>
              </a:rPr>
              <a:t>]</a:t>
            </a:r>
            <a:endParaRPr sz="2800" dirty="0">
              <a:solidFill>
                <a:prstClr val="black"/>
              </a:solidFill>
              <a:latin typeface="STIXSizeTwoSym"/>
              <a:cs typeface="STIXSizeTwoSym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447904" y="3160184"/>
            <a:ext cx="2389584" cy="571607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125011" marR="3572" indent="-116528">
              <a:spcBef>
                <a:spcPts val="70"/>
              </a:spcBef>
            </a:pPr>
            <a:r>
              <a:rPr sz="1828" spc="-35" dirty="0">
                <a:solidFill>
                  <a:prstClr val="black"/>
                </a:solidFill>
                <a:latin typeface="Arial"/>
                <a:cs typeface="Arial"/>
              </a:rPr>
              <a:t>(we </a:t>
            </a:r>
            <a:r>
              <a:rPr sz="1828" spc="-4" dirty="0">
                <a:solidFill>
                  <a:prstClr val="black"/>
                </a:solidFill>
                <a:latin typeface="Arial"/>
                <a:cs typeface="Arial"/>
              </a:rPr>
              <a:t>ignore </a:t>
            </a:r>
            <a:r>
              <a:rPr sz="1828" dirty="0">
                <a:solidFill>
                  <a:prstClr val="black"/>
                </a:solidFill>
                <a:latin typeface="Arial"/>
                <a:cs typeface="Arial"/>
              </a:rPr>
              <a:t>noise in </a:t>
            </a:r>
            <a:r>
              <a:rPr sz="1828" spc="18" dirty="0">
                <a:solidFill>
                  <a:prstClr val="black"/>
                </a:solidFill>
                <a:latin typeface="Arial"/>
                <a:cs typeface="Arial"/>
              </a:rPr>
              <a:t>this  </a:t>
            </a:r>
            <a:r>
              <a:rPr sz="1828" spc="4" dirty="0">
                <a:solidFill>
                  <a:prstClr val="black"/>
                </a:solidFill>
                <a:latin typeface="Arial"/>
                <a:cs typeface="Arial"/>
              </a:rPr>
              <a:t>lecture </a:t>
            </a:r>
            <a:r>
              <a:rPr sz="1828" spc="21" dirty="0">
                <a:solidFill>
                  <a:prstClr val="black"/>
                </a:solidFill>
                <a:latin typeface="Arial"/>
                <a:cs typeface="Arial"/>
              </a:rPr>
              <a:t>for</a:t>
            </a:r>
            <a:r>
              <a:rPr sz="1828" spc="-18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828" spc="7" dirty="0">
                <a:solidFill>
                  <a:prstClr val="black"/>
                </a:solidFill>
                <a:latin typeface="Arial"/>
                <a:cs typeface="Arial"/>
              </a:rPr>
              <a:t>simplicity)</a:t>
            </a:r>
            <a:endParaRPr sz="1828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562543" y="2181290"/>
            <a:ext cx="1401514" cy="476914"/>
          </a:xfrm>
          <a:prstGeom prst="rect">
            <a:avLst/>
          </a:prstGeom>
        </p:spPr>
        <p:txBody>
          <a:bodyPr vert="horz" wrap="square" lIns="0" tIns="11609" rIns="0" bIns="0" rtlCol="0">
            <a:spAutoFit/>
          </a:bodyPr>
          <a:lstStyle/>
          <a:p>
            <a:pPr marL="8929">
              <a:spcBef>
                <a:spcPts val="91"/>
              </a:spcBef>
            </a:pPr>
            <a:r>
              <a:rPr sz="3023" spc="32" dirty="0">
                <a:solidFill>
                  <a:prstClr val="black"/>
                </a:solidFill>
                <a:latin typeface="Arial"/>
                <a:cs typeface="Arial"/>
              </a:rPr>
              <a:t>Intuition</a:t>
            </a:r>
            <a:endParaRPr sz="3023">
              <a:solidFill>
                <a:prstClr val="black"/>
              </a:solidFill>
              <a:latin typeface="Arial"/>
              <a:cs typeface="Arial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2" name="Ink 11"/>
              <p14:cNvContentPartPr/>
              <p14:nvPr/>
            </p14:nvContentPartPr>
            <p14:xfrm>
              <a:off x="1437120" y="3450240"/>
              <a:ext cx="5451840" cy="2684160"/>
            </p14:xfrm>
          </p:contentPart>
        </mc:Choice>
        <mc:Fallback>
          <p:pic>
            <p:nvPicPr>
              <p:cNvPr id="12" name="Ink 11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28840" y="3446280"/>
                <a:ext cx="5470200" cy="26978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658433" y="3218408"/>
            <a:ext cx="7414320" cy="3563392"/>
            <a:chOff x="936439" y="4308107"/>
            <a:chExt cx="10544810" cy="5067935"/>
          </a:xfrm>
        </p:grpSpPr>
        <p:sp>
          <p:nvSpPr>
            <p:cNvPr id="4" name="object 4"/>
            <p:cNvSpPr/>
            <p:nvPr/>
          </p:nvSpPr>
          <p:spPr>
            <a:xfrm>
              <a:off x="1841665" y="5514924"/>
              <a:ext cx="5232400" cy="3810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1841665" y="5514924"/>
              <a:ext cx="6845300" cy="3810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936434" y="4308119"/>
              <a:ext cx="10544810" cy="5067935"/>
            </a:xfrm>
            <a:custGeom>
              <a:avLst/>
              <a:gdLst/>
              <a:ahLst/>
              <a:cxnLst/>
              <a:rect l="l" t="t" r="r" b="b"/>
              <a:pathLst>
                <a:path w="10544810" h="5067934">
                  <a:moveTo>
                    <a:pt x="10544391" y="0"/>
                  </a:moveTo>
                  <a:lnTo>
                    <a:pt x="0" y="0"/>
                  </a:lnTo>
                  <a:lnTo>
                    <a:pt x="0" y="1510461"/>
                  </a:lnTo>
                  <a:lnTo>
                    <a:pt x="0" y="5067516"/>
                  </a:lnTo>
                  <a:lnTo>
                    <a:pt x="10544391" y="5067516"/>
                  </a:lnTo>
                  <a:lnTo>
                    <a:pt x="10544391" y="1510461"/>
                  </a:lnTo>
                  <a:lnTo>
                    <a:pt x="1054439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936439" y="4308107"/>
              <a:ext cx="10148430" cy="506751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</p:grp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22330" y="14233"/>
            <a:ext cx="3141464" cy="658298"/>
          </a:xfrm>
          <a:prstGeom prst="rect">
            <a:avLst/>
          </a:prstGeom>
        </p:spPr>
        <p:txBody>
          <a:bodyPr vert="horz" wrap="square" lIns="0" tIns="8930" rIns="0" bIns="0" rtlCol="0" anchor="ctr">
            <a:spAutoFit/>
          </a:bodyPr>
          <a:lstStyle/>
          <a:p>
            <a:pPr marL="8929">
              <a:spcBef>
                <a:spcPts val="70"/>
              </a:spcBef>
            </a:pPr>
            <a:r>
              <a:rPr sz="4219" spc="-471" dirty="0"/>
              <a:t>T</a:t>
            </a:r>
            <a:r>
              <a:rPr sz="4219" spc="-28" dirty="0"/>
              <a:t>erminology</a:t>
            </a:r>
            <a:endParaRPr sz="4219"/>
          </a:p>
        </p:txBody>
      </p:sp>
      <p:sp>
        <p:nvSpPr>
          <p:cNvPr id="8" name="object 8"/>
          <p:cNvSpPr txBox="1"/>
          <p:nvPr/>
        </p:nvSpPr>
        <p:spPr>
          <a:xfrm>
            <a:off x="234058" y="1295400"/>
            <a:ext cx="2932956" cy="481462"/>
          </a:xfrm>
          <a:prstGeom prst="rect">
            <a:avLst/>
          </a:prstGeom>
        </p:spPr>
        <p:txBody>
          <a:bodyPr vert="horz" wrap="square" lIns="0" tIns="10716" rIns="0" bIns="0" rtlCol="0">
            <a:spAutoFit/>
          </a:bodyPr>
          <a:lstStyle/>
          <a:p>
            <a:pPr marL="26788">
              <a:spcBef>
                <a:spcPts val="84"/>
              </a:spcBef>
              <a:tabLst>
                <a:tab pos="1213055" algn="l"/>
                <a:tab pos="2364051" algn="l"/>
              </a:tabLst>
            </a:pPr>
            <a:r>
              <a:rPr sz="2531" spc="-102" dirty="0">
                <a:solidFill>
                  <a:srgbClr val="333333"/>
                </a:solidFill>
                <a:latin typeface="Arial"/>
                <a:cs typeface="Arial"/>
              </a:rPr>
              <a:t>Bias</a:t>
            </a:r>
            <a:r>
              <a:rPr sz="3058" spc="-102" dirty="0">
                <a:solidFill>
                  <a:srgbClr val="333333"/>
                </a:solidFill>
                <a:latin typeface="STIXGeneral"/>
                <a:cs typeface="STIXGeneral"/>
              </a:rPr>
              <a:t>[</a:t>
            </a:r>
            <a:r>
              <a:rPr sz="3058" i="1" spc="-102" dirty="0">
                <a:solidFill>
                  <a:srgbClr val="333333"/>
                </a:solidFill>
                <a:latin typeface="STIXGeneral"/>
                <a:cs typeface="STIXGeneral"/>
              </a:rPr>
              <a:t>θ</a:t>
            </a:r>
            <a:r>
              <a:rPr sz="3058" spc="-102" dirty="0">
                <a:solidFill>
                  <a:srgbClr val="333333"/>
                </a:solidFill>
                <a:latin typeface="STIXGeneral"/>
                <a:cs typeface="STIXGeneral"/>
              </a:rPr>
              <a:t>]</a:t>
            </a:r>
            <a:r>
              <a:rPr sz="4588" spc="-153" baseline="14048" dirty="0">
                <a:solidFill>
                  <a:srgbClr val="333333"/>
                </a:solidFill>
                <a:latin typeface="STIXGeneral"/>
                <a:cs typeface="STIXGeneral"/>
              </a:rPr>
              <a:t>̂	</a:t>
            </a:r>
            <a:r>
              <a:rPr sz="3058" spc="11" dirty="0">
                <a:solidFill>
                  <a:srgbClr val="333333"/>
                </a:solidFill>
                <a:latin typeface="STIXGeneral"/>
                <a:cs typeface="STIXGeneral"/>
              </a:rPr>
              <a:t>=</a:t>
            </a:r>
            <a:r>
              <a:rPr sz="3058" spc="88" dirty="0">
                <a:solidFill>
                  <a:srgbClr val="333333"/>
                </a:solidFill>
                <a:latin typeface="STIXGeneral"/>
                <a:cs typeface="STIXGeneral"/>
              </a:rPr>
              <a:t> </a:t>
            </a:r>
            <a:r>
              <a:rPr sz="3058" i="1" spc="-161" dirty="0">
                <a:solidFill>
                  <a:srgbClr val="333333"/>
                </a:solidFill>
                <a:latin typeface="STIXGeneral"/>
                <a:cs typeface="STIXGeneral"/>
              </a:rPr>
              <a:t>E</a:t>
            </a:r>
            <a:r>
              <a:rPr sz="3058" spc="-161" dirty="0">
                <a:solidFill>
                  <a:srgbClr val="333333"/>
                </a:solidFill>
                <a:latin typeface="STIXGeneral"/>
                <a:cs typeface="STIXGeneral"/>
              </a:rPr>
              <a:t>[</a:t>
            </a:r>
            <a:r>
              <a:rPr sz="3058" i="1" spc="-161" dirty="0">
                <a:solidFill>
                  <a:srgbClr val="333333"/>
                </a:solidFill>
                <a:latin typeface="STIXGeneral"/>
                <a:cs typeface="STIXGeneral"/>
              </a:rPr>
              <a:t>θ</a:t>
            </a:r>
            <a:r>
              <a:rPr sz="3058" spc="-161" dirty="0">
                <a:solidFill>
                  <a:srgbClr val="333333"/>
                </a:solidFill>
                <a:latin typeface="STIXGeneral"/>
                <a:cs typeface="STIXGeneral"/>
              </a:rPr>
              <a:t>]</a:t>
            </a:r>
            <a:r>
              <a:rPr sz="4588" spc="-243" baseline="14048" dirty="0">
                <a:solidFill>
                  <a:srgbClr val="333333"/>
                </a:solidFill>
                <a:latin typeface="STIXGeneral"/>
                <a:cs typeface="STIXGeneral"/>
              </a:rPr>
              <a:t>̂	</a:t>
            </a:r>
            <a:r>
              <a:rPr sz="3058" spc="11" dirty="0">
                <a:solidFill>
                  <a:srgbClr val="333333"/>
                </a:solidFill>
                <a:latin typeface="STIXGeneral"/>
                <a:cs typeface="STIXGeneral"/>
              </a:rPr>
              <a:t>−</a:t>
            </a:r>
            <a:r>
              <a:rPr sz="3058" spc="-137" dirty="0">
                <a:solidFill>
                  <a:srgbClr val="333333"/>
                </a:solidFill>
                <a:latin typeface="STIXGeneral"/>
                <a:cs typeface="STIXGeneral"/>
              </a:rPr>
              <a:t> </a:t>
            </a:r>
            <a:r>
              <a:rPr sz="3058" i="1" spc="7" dirty="0">
                <a:solidFill>
                  <a:srgbClr val="333333"/>
                </a:solidFill>
                <a:latin typeface="STIXGeneral"/>
                <a:cs typeface="STIXGeneral"/>
              </a:rPr>
              <a:t>θ</a:t>
            </a:r>
            <a:endParaRPr sz="3058">
              <a:solidFill>
                <a:prstClr val="black"/>
              </a:solidFill>
              <a:latin typeface="STIXGeneral"/>
              <a:cs typeface="STIXGener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683478" y="1358625"/>
            <a:ext cx="4155722" cy="470175"/>
          </a:xfrm>
          <a:prstGeom prst="rect">
            <a:avLst/>
          </a:prstGeom>
        </p:spPr>
        <p:txBody>
          <a:bodyPr vert="horz" wrap="square" lIns="0" tIns="10269" rIns="0" bIns="0" rtlCol="0">
            <a:spAutoFit/>
          </a:bodyPr>
          <a:lstStyle/>
          <a:p>
            <a:pPr marL="26788">
              <a:spcBef>
                <a:spcPts val="81"/>
              </a:spcBef>
              <a:tabLst>
                <a:tab pos="1018841" algn="l"/>
                <a:tab pos="2737745" algn="l"/>
              </a:tabLst>
            </a:pPr>
            <a:r>
              <a:rPr sz="2461" spc="-158" dirty="0">
                <a:solidFill>
                  <a:srgbClr val="333333"/>
                </a:solidFill>
                <a:latin typeface="Arial"/>
                <a:cs typeface="Arial"/>
              </a:rPr>
              <a:t>Var</a:t>
            </a:r>
            <a:r>
              <a:rPr sz="2988" spc="-158" dirty="0">
                <a:solidFill>
                  <a:srgbClr val="333333"/>
                </a:solidFill>
                <a:latin typeface="STIXGeneral"/>
                <a:cs typeface="STIXGeneral"/>
              </a:rPr>
              <a:t>[</a:t>
            </a:r>
            <a:r>
              <a:rPr sz="2988" i="1" spc="-158" dirty="0">
                <a:solidFill>
                  <a:srgbClr val="333333"/>
                </a:solidFill>
                <a:latin typeface="STIXGeneral"/>
                <a:cs typeface="STIXGeneral"/>
              </a:rPr>
              <a:t>θ</a:t>
            </a:r>
            <a:r>
              <a:rPr sz="2988" spc="-158" dirty="0">
                <a:solidFill>
                  <a:srgbClr val="333333"/>
                </a:solidFill>
                <a:latin typeface="STIXGeneral"/>
                <a:cs typeface="STIXGeneral"/>
              </a:rPr>
              <a:t>]</a:t>
            </a:r>
            <a:r>
              <a:rPr sz="4482" spc="-237" baseline="14379" dirty="0">
                <a:solidFill>
                  <a:srgbClr val="333333"/>
                </a:solidFill>
                <a:latin typeface="STIXGeneral"/>
                <a:cs typeface="STIXGeneral"/>
              </a:rPr>
              <a:t>̂	</a:t>
            </a:r>
            <a:r>
              <a:rPr sz="2988" spc="4" dirty="0">
                <a:solidFill>
                  <a:srgbClr val="333333"/>
                </a:solidFill>
                <a:latin typeface="STIXGeneral"/>
                <a:cs typeface="STIXGeneral"/>
              </a:rPr>
              <a:t>=</a:t>
            </a:r>
            <a:r>
              <a:rPr sz="2988" spc="91" dirty="0">
                <a:solidFill>
                  <a:srgbClr val="333333"/>
                </a:solidFill>
                <a:latin typeface="STIXGeneral"/>
                <a:cs typeface="STIXGeneral"/>
              </a:rPr>
              <a:t> </a:t>
            </a:r>
            <a:r>
              <a:rPr sz="2988" i="1" spc="4" dirty="0">
                <a:solidFill>
                  <a:srgbClr val="333333"/>
                </a:solidFill>
                <a:latin typeface="STIXGeneral"/>
                <a:cs typeface="STIXGeneral"/>
              </a:rPr>
              <a:t>E</a:t>
            </a:r>
            <a:r>
              <a:rPr sz="2988" i="1" spc="-246" dirty="0">
                <a:solidFill>
                  <a:srgbClr val="333333"/>
                </a:solidFill>
                <a:latin typeface="STIXGeneral"/>
                <a:cs typeface="STIXGeneral"/>
              </a:rPr>
              <a:t> </a:t>
            </a:r>
            <a:r>
              <a:rPr sz="2800" spc="-174" dirty="0">
                <a:solidFill>
                  <a:srgbClr val="333333"/>
                </a:solidFill>
                <a:latin typeface="STIXSizeTwoSym"/>
                <a:cs typeface="STIXSizeTwoSym"/>
              </a:rPr>
              <a:t>[</a:t>
            </a:r>
            <a:r>
              <a:rPr sz="2988" spc="-116" dirty="0">
                <a:solidFill>
                  <a:srgbClr val="333333"/>
                </a:solidFill>
                <a:latin typeface="STIXGeneral"/>
                <a:cs typeface="STIXGeneral"/>
              </a:rPr>
              <a:t>(</a:t>
            </a:r>
            <a:r>
              <a:rPr sz="2988" i="1" spc="-116" dirty="0">
                <a:solidFill>
                  <a:srgbClr val="333333"/>
                </a:solidFill>
                <a:latin typeface="STIXGeneral"/>
                <a:cs typeface="STIXGeneral"/>
              </a:rPr>
              <a:t>E</a:t>
            </a:r>
            <a:r>
              <a:rPr sz="2988" spc="-116" dirty="0">
                <a:solidFill>
                  <a:srgbClr val="333333"/>
                </a:solidFill>
                <a:latin typeface="STIXGeneral"/>
                <a:cs typeface="STIXGeneral"/>
              </a:rPr>
              <a:t>[</a:t>
            </a:r>
            <a:r>
              <a:rPr sz="2988" i="1" spc="-116" dirty="0">
                <a:solidFill>
                  <a:srgbClr val="333333"/>
                </a:solidFill>
                <a:latin typeface="STIXGeneral"/>
                <a:cs typeface="STIXGeneral"/>
              </a:rPr>
              <a:t>θ</a:t>
            </a:r>
            <a:r>
              <a:rPr sz="2988" spc="-116" dirty="0">
                <a:solidFill>
                  <a:srgbClr val="333333"/>
                </a:solidFill>
                <a:latin typeface="STIXGeneral"/>
                <a:cs typeface="STIXGeneral"/>
              </a:rPr>
              <a:t>]</a:t>
            </a:r>
            <a:r>
              <a:rPr sz="4482" spc="-174" baseline="14379" dirty="0">
                <a:solidFill>
                  <a:srgbClr val="333333"/>
                </a:solidFill>
                <a:latin typeface="STIXGeneral"/>
                <a:cs typeface="STIXGeneral"/>
              </a:rPr>
              <a:t>̂	</a:t>
            </a:r>
            <a:r>
              <a:rPr sz="2988" spc="4" dirty="0">
                <a:solidFill>
                  <a:srgbClr val="333333"/>
                </a:solidFill>
                <a:latin typeface="STIXGeneral"/>
                <a:cs typeface="STIXGeneral"/>
              </a:rPr>
              <a:t>− </a:t>
            </a:r>
            <a:r>
              <a:rPr sz="2988" i="1" spc="-271" dirty="0">
                <a:solidFill>
                  <a:srgbClr val="333333"/>
                </a:solidFill>
                <a:latin typeface="STIXGeneral"/>
                <a:cs typeface="STIXGeneral"/>
              </a:rPr>
              <a:t>θ</a:t>
            </a:r>
            <a:r>
              <a:rPr sz="2988" spc="-271" dirty="0">
                <a:solidFill>
                  <a:srgbClr val="333333"/>
                </a:solidFill>
                <a:latin typeface="STIXGeneral"/>
                <a:cs typeface="STIXGeneral"/>
              </a:rPr>
              <a:t>)</a:t>
            </a:r>
            <a:r>
              <a:rPr sz="4482" spc="-406" baseline="14379" dirty="0">
                <a:solidFill>
                  <a:srgbClr val="333333"/>
                </a:solidFill>
                <a:latin typeface="STIXGeneral"/>
                <a:cs typeface="STIXGeneral"/>
              </a:rPr>
              <a:t>̂</a:t>
            </a:r>
            <a:r>
              <a:rPr sz="4482" spc="-105" baseline="14379" dirty="0">
                <a:solidFill>
                  <a:srgbClr val="333333"/>
                </a:solidFill>
                <a:latin typeface="STIXGeneral"/>
                <a:cs typeface="STIXGeneral"/>
              </a:rPr>
              <a:t> </a:t>
            </a:r>
            <a:r>
              <a:rPr sz="3164" spc="11" baseline="29629" dirty="0" smtClean="0">
                <a:solidFill>
                  <a:srgbClr val="333333"/>
                </a:solidFill>
                <a:latin typeface="STIXGeneral"/>
                <a:cs typeface="STIXGeneral"/>
              </a:rPr>
              <a:t>2</a:t>
            </a:r>
            <a:r>
              <a:rPr lang="en-IN" sz="3164" spc="11" baseline="29629" dirty="0" smtClean="0">
                <a:solidFill>
                  <a:srgbClr val="333333"/>
                </a:solidFill>
                <a:latin typeface="STIXGeneral"/>
                <a:cs typeface="STIXGeneral"/>
              </a:rPr>
              <a:t> </a:t>
            </a:r>
            <a:r>
              <a:rPr sz="2800" spc="11" dirty="0" smtClean="0">
                <a:solidFill>
                  <a:srgbClr val="333333"/>
                </a:solidFill>
                <a:latin typeface="STIXSizeTwoSym"/>
                <a:cs typeface="STIXSizeTwoSym"/>
              </a:rPr>
              <a:t>]</a:t>
            </a:r>
            <a:endParaRPr sz="2800" dirty="0">
              <a:solidFill>
                <a:prstClr val="black"/>
              </a:solidFill>
              <a:latin typeface="STIXSizeTwoSym"/>
              <a:cs typeface="STIXSizeTwoSym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447904" y="3349454"/>
            <a:ext cx="2389584" cy="571607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125011" marR="3572" indent="-116528">
              <a:spcBef>
                <a:spcPts val="70"/>
              </a:spcBef>
            </a:pPr>
            <a:r>
              <a:rPr sz="1828" spc="-35" dirty="0">
                <a:solidFill>
                  <a:prstClr val="black"/>
                </a:solidFill>
                <a:latin typeface="Arial"/>
                <a:cs typeface="Arial"/>
              </a:rPr>
              <a:t>(we </a:t>
            </a:r>
            <a:r>
              <a:rPr sz="1828" spc="-4" dirty="0">
                <a:solidFill>
                  <a:prstClr val="black"/>
                </a:solidFill>
                <a:latin typeface="Arial"/>
                <a:cs typeface="Arial"/>
              </a:rPr>
              <a:t>ignore </a:t>
            </a:r>
            <a:r>
              <a:rPr sz="1828" dirty="0">
                <a:solidFill>
                  <a:prstClr val="black"/>
                </a:solidFill>
                <a:latin typeface="Arial"/>
                <a:cs typeface="Arial"/>
              </a:rPr>
              <a:t>noise in </a:t>
            </a:r>
            <a:r>
              <a:rPr sz="1828" spc="18" dirty="0">
                <a:solidFill>
                  <a:prstClr val="black"/>
                </a:solidFill>
                <a:latin typeface="Arial"/>
                <a:cs typeface="Arial"/>
              </a:rPr>
              <a:t>this  </a:t>
            </a:r>
            <a:r>
              <a:rPr sz="1828" spc="4" dirty="0">
                <a:solidFill>
                  <a:prstClr val="black"/>
                </a:solidFill>
                <a:latin typeface="Arial"/>
                <a:cs typeface="Arial"/>
              </a:rPr>
              <a:t>lecture </a:t>
            </a:r>
            <a:r>
              <a:rPr sz="1828" spc="21" dirty="0">
                <a:solidFill>
                  <a:prstClr val="black"/>
                </a:solidFill>
                <a:latin typeface="Arial"/>
                <a:cs typeface="Arial"/>
              </a:rPr>
              <a:t>for</a:t>
            </a:r>
            <a:r>
              <a:rPr sz="1828" spc="-18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828" spc="7" dirty="0">
                <a:solidFill>
                  <a:prstClr val="black"/>
                </a:solidFill>
                <a:latin typeface="Arial"/>
                <a:cs typeface="Arial"/>
              </a:rPr>
              <a:t>simplicity)</a:t>
            </a:r>
            <a:endParaRPr sz="1828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571473" y="2398064"/>
            <a:ext cx="1383654" cy="4488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505"/>
              </a:lnSpc>
            </a:pPr>
            <a:r>
              <a:rPr sz="3023" spc="32" dirty="0">
                <a:solidFill>
                  <a:prstClr val="black"/>
                </a:solidFill>
                <a:latin typeface="Arial"/>
                <a:cs typeface="Arial"/>
              </a:rPr>
              <a:t>Intuition</a:t>
            </a:r>
            <a:endParaRPr sz="302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66773" y="1779504"/>
            <a:ext cx="3971479" cy="2501205"/>
          </a:xfrm>
          <a:custGeom>
            <a:avLst/>
            <a:gdLst/>
            <a:ahLst/>
            <a:cxnLst/>
            <a:rect l="l" t="t" r="r" b="b"/>
            <a:pathLst>
              <a:path w="5648325" h="3557270">
                <a:moveTo>
                  <a:pt x="5647905" y="0"/>
                </a:moveTo>
                <a:lnTo>
                  <a:pt x="0" y="0"/>
                </a:lnTo>
                <a:lnTo>
                  <a:pt x="0" y="3556914"/>
                </a:lnTo>
                <a:lnTo>
                  <a:pt x="5647905" y="3556914"/>
                </a:lnTo>
                <a:lnTo>
                  <a:pt x="5647905" y="0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 sz="1125">
              <a:solidFill>
                <a:prstClr val="black"/>
              </a:solidFill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19336" y="1798507"/>
            <a:ext cx="3866108" cy="1415850"/>
          </a:xfrm>
          <a:prstGeom prst="rect">
            <a:avLst/>
          </a:prstGeom>
        </p:spPr>
        <p:txBody>
          <a:bodyPr vert="horz" wrap="square" lIns="0" tIns="3125" rIns="0" bIns="0" rtlCol="0">
            <a:spAutoFit/>
          </a:bodyPr>
          <a:lstStyle/>
          <a:p>
            <a:pPr marL="8483" marR="3572" algn="ctr">
              <a:lnSpc>
                <a:spcPct val="101600"/>
              </a:lnSpc>
              <a:spcBef>
                <a:spcPts val="25"/>
              </a:spcBef>
            </a:pPr>
            <a:r>
              <a:rPr sz="2250" spc="39" dirty="0">
                <a:solidFill>
                  <a:srgbClr val="FFFFFF"/>
                </a:solidFill>
                <a:latin typeface="Arial"/>
                <a:cs typeface="Arial"/>
              </a:rPr>
              <a:t>Bias </a:t>
            </a:r>
            <a:r>
              <a:rPr sz="2250" spc="42" dirty="0">
                <a:solidFill>
                  <a:srgbClr val="FFFFFF"/>
                </a:solidFill>
                <a:latin typeface="Arial"/>
                <a:cs typeface="Arial"/>
              </a:rPr>
              <a:t>is </a:t>
            </a:r>
            <a:r>
              <a:rPr sz="2250" spc="53" dirty="0">
                <a:solidFill>
                  <a:srgbClr val="FFFFFF"/>
                </a:solidFill>
                <a:latin typeface="Arial"/>
                <a:cs typeface="Arial"/>
              </a:rPr>
              <a:t>the </a:t>
            </a:r>
            <a:r>
              <a:rPr sz="2250" spc="42" dirty="0">
                <a:solidFill>
                  <a:srgbClr val="FFFFFF"/>
                </a:solidFill>
                <a:latin typeface="Arial"/>
                <a:cs typeface="Arial"/>
              </a:rPr>
              <a:t>difference  </a:t>
            </a:r>
            <a:r>
              <a:rPr sz="2250" spc="56" dirty="0">
                <a:solidFill>
                  <a:srgbClr val="FFFFFF"/>
                </a:solidFill>
                <a:latin typeface="Arial"/>
                <a:cs typeface="Arial"/>
              </a:rPr>
              <a:t>between </a:t>
            </a:r>
            <a:r>
              <a:rPr sz="2250" spc="53" dirty="0">
                <a:solidFill>
                  <a:srgbClr val="FFFFFF"/>
                </a:solidFill>
                <a:latin typeface="Arial"/>
                <a:cs typeface="Arial"/>
              </a:rPr>
              <a:t>the </a:t>
            </a:r>
            <a:r>
              <a:rPr sz="2250" spc="21" dirty="0">
                <a:solidFill>
                  <a:srgbClr val="FFFFFF"/>
                </a:solidFill>
                <a:latin typeface="Arial"/>
                <a:cs typeface="Arial"/>
              </a:rPr>
              <a:t>average  </a:t>
            </a:r>
            <a:r>
              <a:rPr sz="2250" spc="60" dirty="0">
                <a:solidFill>
                  <a:srgbClr val="FFFFFF"/>
                </a:solidFill>
                <a:latin typeface="Arial"/>
                <a:cs typeface="Arial"/>
              </a:rPr>
              <a:t>estimator from </a:t>
            </a:r>
            <a:r>
              <a:rPr sz="2250" spc="49" dirty="0">
                <a:solidFill>
                  <a:srgbClr val="FFFFFF"/>
                </a:solidFill>
                <a:latin typeface="Arial"/>
                <a:cs typeface="Arial"/>
              </a:rPr>
              <a:t>different  training </a:t>
            </a:r>
            <a:r>
              <a:rPr sz="2250" spc="46" dirty="0">
                <a:solidFill>
                  <a:srgbClr val="FFFFFF"/>
                </a:solidFill>
                <a:latin typeface="Arial"/>
                <a:cs typeface="Arial"/>
              </a:rPr>
              <a:t>samples </a:t>
            </a:r>
            <a:r>
              <a:rPr sz="2250" spc="53" dirty="0">
                <a:solidFill>
                  <a:srgbClr val="FFFFFF"/>
                </a:solidFill>
                <a:latin typeface="Arial"/>
                <a:cs typeface="Arial"/>
              </a:rPr>
              <a:t>and the</a:t>
            </a:r>
            <a:r>
              <a:rPr sz="2250" spc="-1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50" spc="49" dirty="0">
                <a:solidFill>
                  <a:srgbClr val="FFFFFF"/>
                </a:solidFill>
                <a:latin typeface="Arial"/>
                <a:cs typeface="Arial"/>
              </a:rPr>
              <a:t>true</a:t>
            </a:r>
            <a:endParaRPr sz="225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654242" y="3191538"/>
            <a:ext cx="796528" cy="355266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2250" spc="18" dirty="0">
                <a:solidFill>
                  <a:srgbClr val="FFFFFF"/>
                </a:solidFill>
                <a:latin typeface="Arial"/>
                <a:cs typeface="Arial"/>
              </a:rPr>
              <a:t>value.</a:t>
            </a:r>
            <a:endParaRPr sz="225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14348" y="3539796"/>
            <a:ext cx="3676352" cy="355266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2250" spc="-32" dirty="0">
                <a:solidFill>
                  <a:srgbClr val="FFFFFF"/>
                </a:solidFill>
                <a:latin typeface="Arial"/>
                <a:cs typeface="Arial"/>
              </a:rPr>
              <a:t>(The </a:t>
            </a:r>
            <a:r>
              <a:rPr sz="2250" spc="67" dirty="0">
                <a:solidFill>
                  <a:srgbClr val="FFFFFF"/>
                </a:solidFill>
                <a:latin typeface="Arial"/>
                <a:cs typeface="Arial"/>
              </a:rPr>
              <a:t>expectation </a:t>
            </a:r>
            <a:r>
              <a:rPr sz="2250" spc="42" dirty="0">
                <a:solidFill>
                  <a:srgbClr val="FFFFFF"/>
                </a:solidFill>
                <a:latin typeface="Arial"/>
                <a:cs typeface="Arial"/>
              </a:rPr>
              <a:t>is </a:t>
            </a:r>
            <a:r>
              <a:rPr sz="2250" spc="39" dirty="0">
                <a:solidFill>
                  <a:srgbClr val="FFFFFF"/>
                </a:solidFill>
                <a:latin typeface="Arial"/>
                <a:cs typeface="Arial"/>
              </a:rPr>
              <a:t>over</a:t>
            </a:r>
            <a:r>
              <a:rPr sz="2250" spc="-11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50" spc="53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endParaRPr sz="225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154037" y="3888054"/>
            <a:ext cx="1796653" cy="355266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2250" spc="49" dirty="0">
                <a:solidFill>
                  <a:srgbClr val="FFFFFF"/>
                </a:solidFill>
                <a:latin typeface="Arial"/>
                <a:cs typeface="Arial"/>
              </a:rPr>
              <a:t>training</a:t>
            </a:r>
            <a:r>
              <a:rPr sz="2250" spc="-4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50" spc="14" dirty="0">
                <a:solidFill>
                  <a:srgbClr val="FFFFFF"/>
                </a:solidFill>
                <a:latin typeface="Arial"/>
                <a:cs typeface="Arial"/>
              </a:rPr>
              <a:t>sets.)</a:t>
            </a:r>
            <a:endParaRPr sz="2250">
              <a:solidFill>
                <a:prstClr val="black"/>
              </a:solidFill>
              <a:latin typeface="Arial"/>
              <a:cs typeface="Arial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7" name="Ink 16"/>
              <p14:cNvContentPartPr/>
              <p14:nvPr/>
            </p14:nvContentPartPr>
            <p14:xfrm>
              <a:off x="1602360" y="1169280"/>
              <a:ext cx="1567800" cy="734040"/>
            </p14:xfrm>
          </p:contentPart>
        </mc:Choice>
        <mc:Fallback>
          <p:pic>
            <p:nvPicPr>
              <p:cNvPr id="17" name="Ink 16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597680" y="1162440"/>
                <a:ext cx="1577520" cy="7444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22330" y="12983"/>
            <a:ext cx="3141464" cy="658298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4219" spc="-471" dirty="0"/>
              <a:t>T</a:t>
            </a:r>
            <a:r>
              <a:rPr sz="4219" spc="-28" dirty="0"/>
              <a:t>erminology</a:t>
            </a:r>
            <a:endParaRPr sz="4219"/>
          </a:p>
        </p:txBody>
      </p:sp>
      <p:grpSp>
        <p:nvGrpSpPr>
          <p:cNvPr id="3" name="object 3"/>
          <p:cNvGrpSpPr/>
          <p:nvPr/>
        </p:nvGrpSpPr>
        <p:grpSpPr>
          <a:xfrm>
            <a:off x="658429" y="3029146"/>
            <a:ext cx="7414320" cy="3828854"/>
            <a:chOff x="936434" y="4308119"/>
            <a:chExt cx="10544810" cy="5445482"/>
          </a:xfrm>
        </p:grpSpPr>
        <p:sp>
          <p:nvSpPr>
            <p:cNvPr id="4" name="object 4"/>
            <p:cNvSpPr/>
            <p:nvPr/>
          </p:nvSpPr>
          <p:spPr>
            <a:xfrm>
              <a:off x="1841665" y="5514924"/>
              <a:ext cx="5232400" cy="3810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1841665" y="5514924"/>
              <a:ext cx="6845300" cy="3810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936434" y="4308119"/>
              <a:ext cx="10544810" cy="5067935"/>
            </a:xfrm>
            <a:custGeom>
              <a:avLst/>
              <a:gdLst/>
              <a:ahLst/>
              <a:cxnLst/>
              <a:rect l="l" t="t" r="r" b="b"/>
              <a:pathLst>
                <a:path w="10544810" h="5067934">
                  <a:moveTo>
                    <a:pt x="10544391" y="0"/>
                  </a:moveTo>
                  <a:lnTo>
                    <a:pt x="0" y="0"/>
                  </a:lnTo>
                  <a:lnTo>
                    <a:pt x="0" y="1015161"/>
                  </a:lnTo>
                  <a:lnTo>
                    <a:pt x="0" y="1510461"/>
                  </a:lnTo>
                  <a:lnTo>
                    <a:pt x="0" y="5067516"/>
                  </a:lnTo>
                  <a:lnTo>
                    <a:pt x="10544391" y="5067516"/>
                  </a:lnTo>
                  <a:lnTo>
                    <a:pt x="10544391" y="1510461"/>
                  </a:lnTo>
                  <a:lnTo>
                    <a:pt x="10544391" y="1015161"/>
                  </a:lnTo>
                  <a:lnTo>
                    <a:pt x="1054439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936440" y="4686087"/>
              <a:ext cx="10148430" cy="506751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4683478" y="1325176"/>
            <a:ext cx="3729930" cy="470175"/>
          </a:xfrm>
          <a:prstGeom prst="rect">
            <a:avLst/>
          </a:prstGeom>
        </p:spPr>
        <p:txBody>
          <a:bodyPr vert="horz" wrap="square" lIns="0" tIns="10269" rIns="0" bIns="0" rtlCol="0">
            <a:spAutoFit/>
          </a:bodyPr>
          <a:lstStyle/>
          <a:p>
            <a:pPr marL="26788">
              <a:spcBef>
                <a:spcPts val="81"/>
              </a:spcBef>
              <a:tabLst>
                <a:tab pos="1018841" algn="l"/>
                <a:tab pos="2737745" algn="l"/>
              </a:tabLst>
            </a:pPr>
            <a:r>
              <a:rPr sz="2461" spc="-158" dirty="0" err="1" smtClean="0">
                <a:solidFill>
                  <a:srgbClr val="333333"/>
                </a:solidFill>
                <a:latin typeface="Arial"/>
                <a:cs typeface="Arial"/>
              </a:rPr>
              <a:t>Var</a:t>
            </a:r>
            <a:r>
              <a:rPr lang="en-IN" sz="2461" spc="-158" dirty="0" smtClean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2988" spc="-158" dirty="0" smtClean="0">
                <a:solidFill>
                  <a:srgbClr val="333333"/>
                </a:solidFill>
                <a:latin typeface="STIXGeneral"/>
                <a:cs typeface="STIXGeneral"/>
              </a:rPr>
              <a:t>[</a:t>
            </a:r>
            <a:r>
              <a:rPr sz="2988" i="1" spc="-158" dirty="0" smtClean="0">
                <a:solidFill>
                  <a:srgbClr val="333333"/>
                </a:solidFill>
                <a:latin typeface="STIXGeneral"/>
                <a:cs typeface="STIXGeneral"/>
              </a:rPr>
              <a:t>θ</a:t>
            </a:r>
            <a:r>
              <a:rPr lang="en-IN" sz="2988" i="1" spc="-158" dirty="0" smtClean="0">
                <a:solidFill>
                  <a:srgbClr val="333333"/>
                </a:solidFill>
                <a:latin typeface="STIXGeneral"/>
                <a:cs typeface="STIXGeneral"/>
              </a:rPr>
              <a:t> </a:t>
            </a:r>
            <a:r>
              <a:rPr sz="2988" spc="-158" dirty="0" smtClean="0">
                <a:solidFill>
                  <a:srgbClr val="333333"/>
                </a:solidFill>
                <a:latin typeface="STIXGeneral"/>
                <a:cs typeface="STIXGeneral"/>
              </a:rPr>
              <a:t>]</a:t>
            </a:r>
            <a:r>
              <a:rPr sz="4482" spc="-237" baseline="14379" dirty="0">
                <a:solidFill>
                  <a:srgbClr val="333333"/>
                </a:solidFill>
                <a:latin typeface="STIXGeneral"/>
                <a:cs typeface="STIXGeneral"/>
              </a:rPr>
              <a:t>̂	</a:t>
            </a:r>
            <a:r>
              <a:rPr sz="2988" spc="4" dirty="0">
                <a:solidFill>
                  <a:srgbClr val="333333"/>
                </a:solidFill>
                <a:latin typeface="STIXGeneral"/>
                <a:cs typeface="STIXGeneral"/>
              </a:rPr>
              <a:t>=</a:t>
            </a:r>
            <a:r>
              <a:rPr sz="2988" spc="91" dirty="0">
                <a:solidFill>
                  <a:srgbClr val="333333"/>
                </a:solidFill>
                <a:latin typeface="STIXGeneral"/>
                <a:cs typeface="STIXGeneral"/>
              </a:rPr>
              <a:t> </a:t>
            </a:r>
            <a:r>
              <a:rPr sz="2988" i="1" spc="4" dirty="0">
                <a:solidFill>
                  <a:srgbClr val="333333"/>
                </a:solidFill>
                <a:latin typeface="STIXGeneral"/>
                <a:cs typeface="STIXGeneral"/>
              </a:rPr>
              <a:t>E</a:t>
            </a:r>
            <a:r>
              <a:rPr sz="2988" i="1" spc="-246" dirty="0">
                <a:solidFill>
                  <a:srgbClr val="333333"/>
                </a:solidFill>
                <a:latin typeface="STIXGeneral"/>
                <a:cs typeface="STIXGeneral"/>
              </a:rPr>
              <a:t> </a:t>
            </a:r>
            <a:r>
              <a:rPr sz="2800" spc="-174" dirty="0">
                <a:solidFill>
                  <a:srgbClr val="333333"/>
                </a:solidFill>
                <a:latin typeface="STIXSizeTwoSym"/>
                <a:cs typeface="STIXSizeTwoSym"/>
              </a:rPr>
              <a:t>[</a:t>
            </a:r>
            <a:r>
              <a:rPr sz="2988" spc="-116" dirty="0">
                <a:solidFill>
                  <a:srgbClr val="333333"/>
                </a:solidFill>
                <a:latin typeface="STIXGeneral"/>
                <a:cs typeface="STIXGeneral"/>
              </a:rPr>
              <a:t>(</a:t>
            </a:r>
            <a:r>
              <a:rPr sz="2988" i="1" spc="-116" dirty="0">
                <a:solidFill>
                  <a:srgbClr val="333333"/>
                </a:solidFill>
                <a:latin typeface="STIXGeneral"/>
                <a:cs typeface="STIXGeneral"/>
              </a:rPr>
              <a:t>E</a:t>
            </a:r>
            <a:r>
              <a:rPr sz="2988" spc="-116" dirty="0">
                <a:solidFill>
                  <a:srgbClr val="333333"/>
                </a:solidFill>
                <a:latin typeface="STIXGeneral"/>
                <a:cs typeface="STIXGeneral"/>
              </a:rPr>
              <a:t>[</a:t>
            </a:r>
            <a:r>
              <a:rPr sz="2988" i="1" spc="-116" dirty="0">
                <a:solidFill>
                  <a:srgbClr val="333333"/>
                </a:solidFill>
                <a:latin typeface="STIXGeneral"/>
                <a:cs typeface="STIXGeneral"/>
              </a:rPr>
              <a:t>θ</a:t>
            </a:r>
            <a:r>
              <a:rPr sz="2988" spc="-116" dirty="0">
                <a:solidFill>
                  <a:srgbClr val="333333"/>
                </a:solidFill>
                <a:latin typeface="STIXGeneral"/>
                <a:cs typeface="STIXGeneral"/>
              </a:rPr>
              <a:t>]</a:t>
            </a:r>
            <a:r>
              <a:rPr sz="4482" spc="-174" baseline="14379" dirty="0">
                <a:solidFill>
                  <a:srgbClr val="333333"/>
                </a:solidFill>
                <a:latin typeface="STIXGeneral"/>
                <a:cs typeface="STIXGeneral"/>
              </a:rPr>
              <a:t>̂	</a:t>
            </a:r>
            <a:r>
              <a:rPr sz="2988" spc="4" dirty="0">
                <a:solidFill>
                  <a:srgbClr val="333333"/>
                </a:solidFill>
                <a:latin typeface="STIXGeneral"/>
                <a:cs typeface="STIXGeneral"/>
              </a:rPr>
              <a:t>− </a:t>
            </a:r>
            <a:r>
              <a:rPr sz="2988" i="1" spc="-271" dirty="0">
                <a:solidFill>
                  <a:srgbClr val="333333"/>
                </a:solidFill>
                <a:latin typeface="STIXGeneral"/>
                <a:cs typeface="STIXGeneral"/>
              </a:rPr>
              <a:t>θ</a:t>
            </a:r>
            <a:r>
              <a:rPr sz="2988" spc="-271" dirty="0">
                <a:solidFill>
                  <a:srgbClr val="333333"/>
                </a:solidFill>
                <a:latin typeface="STIXGeneral"/>
                <a:cs typeface="STIXGeneral"/>
              </a:rPr>
              <a:t>)</a:t>
            </a:r>
            <a:r>
              <a:rPr sz="4482" spc="-406" baseline="14379" dirty="0">
                <a:solidFill>
                  <a:srgbClr val="333333"/>
                </a:solidFill>
                <a:latin typeface="STIXGeneral"/>
                <a:cs typeface="STIXGeneral"/>
              </a:rPr>
              <a:t>̂</a:t>
            </a:r>
            <a:r>
              <a:rPr sz="4482" spc="-105" baseline="14379" dirty="0">
                <a:solidFill>
                  <a:srgbClr val="333333"/>
                </a:solidFill>
                <a:latin typeface="STIXGeneral"/>
                <a:cs typeface="STIXGeneral"/>
              </a:rPr>
              <a:t> </a:t>
            </a:r>
            <a:r>
              <a:rPr sz="2800" spc="11" baseline="29629" dirty="0">
                <a:solidFill>
                  <a:srgbClr val="333333"/>
                </a:solidFill>
                <a:latin typeface="STIXGeneral"/>
                <a:cs typeface="STIXGeneral"/>
              </a:rPr>
              <a:t>2</a:t>
            </a:r>
            <a:r>
              <a:rPr sz="2800" spc="11" dirty="0">
                <a:solidFill>
                  <a:srgbClr val="333333"/>
                </a:solidFill>
                <a:latin typeface="STIXSizeTwoSym"/>
                <a:cs typeface="STIXSizeTwoSym"/>
              </a:rPr>
              <a:t>]</a:t>
            </a:r>
            <a:endParaRPr sz="2800" dirty="0">
              <a:solidFill>
                <a:prstClr val="black"/>
              </a:solidFill>
              <a:latin typeface="STIXSizeTwoSym"/>
              <a:cs typeface="STIXSizeTwoSym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456834" y="3430007"/>
            <a:ext cx="2371725" cy="550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109"/>
              </a:lnSpc>
            </a:pPr>
            <a:r>
              <a:rPr sz="1828" spc="-35" dirty="0">
                <a:solidFill>
                  <a:prstClr val="black"/>
                </a:solidFill>
                <a:latin typeface="Arial"/>
                <a:cs typeface="Arial"/>
              </a:rPr>
              <a:t>(we </a:t>
            </a:r>
            <a:r>
              <a:rPr sz="1828" spc="-4" dirty="0">
                <a:solidFill>
                  <a:prstClr val="black"/>
                </a:solidFill>
                <a:latin typeface="Arial"/>
                <a:cs typeface="Arial"/>
              </a:rPr>
              <a:t>ignore </a:t>
            </a:r>
            <a:r>
              <a:rPr sz="1828" dirty="0">
                <a:solidFill>
                  <a:prstClr val="black"/>
                </a:solidFill>
                <a:latin typeface="Arial"/>
                <a:cs typeface="Arial"/>
              </a:rPr>
              <a:t>noise in</a:t>
            </a:r>
            <a:r>
              <a:rPr sz="1828" spc="-7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828" spc="18" dirty="0">
                <a:solidFill>
                  <a:prstClr val="black"/>
                </a:solidFill>
                <a:latin typeface="Arial"/>
                <a:cs typeface="Arial"/>
              </a:rPr>
              <a:t>this</a:t>
            </a:r>
            <a:endParaRPr sz="1828">
              <a:solidFill>
                <a:prstClr val="black"/>
              </a:solidFill>
              <a:latin typeface="Arial"/>
              <a:cs typeface="Arial"/>
            </a:endParaRPr>
          </a:p>
          <a:p>
            <a:pPr marL="116082"/>
            <a:r>
              <a:rPr sz="1828" spc="4" dirty="0">
                <a:solidFill>
                  <a:prstClr val="black"/>
                </a:solidFill>
                <a:latin typeface="Arial"/>
                <a:cs typeface="Arial"/>
              </a:rPr>
              <a:t>lecture </a:t>
            </a:r>
            <a:r>
              <a:rPr sz="1828" spc="21" dirty="0">
                <a:solidFill>
                  <a:prstClr val="black"/>
                </a:solidFill>
                <a:latin typeface="Arial"/>
                <a:cs typeface="Arial"/>
              </a:rPr>
              <a:t>for</a:t>
            </a:r>
            <a:r>
              <a:rPr sz="1828" spc="-18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828" spc="7" dirty="0">
                <a:solidFill>
                  <a:prstClr val="black"/>
                </a:solidFill>
                <a:latin typeface="Arial"/>
                <a:cs typeface="Arial"/>
              </a:rPr>
              <a:t>simplicity)</a:t>
            </a:r>
            <a:endParaRPr sz="1828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571473" y="2458532"/>
            <a:ext cx="1383654" cy="4488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505"/>
              </a:lnSpc>
            </a:pPr>
            <a:r>
              <a:rPr sz="3023" spc="32" dirty="0">
                <a:solidFill>
                  <a:prstClr val="black"/>
                </a:solidFill>
                <a:latin typeface="Arial"/>
                <a:cs typeface="Arial"/>
              </a:rPr>
              <a:t>Intuition</a:t>
            </a:r>
            <a:endParaRPr sz="302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6773" y="1839972"/>
            <a:ext cx="3971479" cy="2501205"/>
          </a:xfrm>
          <a:custGeom>
            <a:avLst/>
            <a:gdLst/>
            <a:ahLst/>
            <a:cxnLst/>
            <a:rect l="l" t="t" r="r" b="b"/>
            <a:pathLst>
              <a:path w="5648325" h="3557270">
                <a:moveTo>
                  <a:pt x="5647905" y="0"/>
                </a:moveTo>
                <a:lnTo>
                  <a:pt x="0" y="0"/>
                </a:lnTo>
                <a:lnTo>
                  <a:pt x="0" y="3556914"/>
                </a:lnTo>
                <a:lnTo>
                  <a:pt x="5647905" y="3556914"/>
                </a:lnTo>
                <a:lnTo>
                  <a:pt x="5647905" y="0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 sz="1125">
              <a:solidFill>
                <a:prstClr val="black"/>
              </a:solidFill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3617" y="1254842"/>
            <a:ext cx="3937546" cy="3088558"/>
          </a:xfrm>
          <a:prstGeom prst="rect">
            <a:avLst/>
          </a:prstGeom>
        </p:spPr>
        <p:txBody>
          <a:bodyPr vert="horz" wrap="square" lIns="0" tIns="75902" rIns="0" bIns="0" rtlCol="0">
            <a:spAutoFit/>
          </a:bodyPr>
          <a:lstStyle/>
          <a:p>
            <a:pPr marL="586660" marR="581301" indent="-409858">
              <a:lnSpc>
                <a:spcPct val="109400"/>
              </a:lnSpc>
              <a:spcBef>
                <a:spcPts val="598"/>
              </a:spcBef>
              <a:tabLst>
                <a:tab pos="1363514" algn="l"/>
                <a:tab pos="2514511" algn="l"/>
              </a:tabLst>
            </a:pPr>
            <a:r>
              <a:rPr sz="2531" spc="-102" dirty="0">
                <a:solidFill>
                  <a:srgbClr val="333333"/>
                </a:solidFill>
                <a:latin typeface="Arial"/>
                <a:cs typeface="Arial"/>
              </a:rPr>
              <a:t>Bias</a:t>
            </a:r>
            <a:r>
              <a:rPr sz="3058" spc="-102" dirty="0">
                <a:solidFill>
                  <a:srgbClr val="333333"/>
                </a:solidFill>
                <a:latin typeface="STIXGeneral"/>
                <a:cs typeface="STIXGeneral"/>
              </a:rPr>
              <a:t>[</a:t>
            </a:r>
            <a:r>
              <a:rPr sz="3058" i="1" spc="-102" dirty="0">
                <a:solidFill>
                  <a:srgbClr val="333333"/>
                </a:solidFill>
                <a:latin typeface="STIXGeneral"/>
                <a:cs typeface="STIXGeneral"/>
              </a:rPr>
              <a:t>θ</a:t>
            </a:r>
            <a:r>
              <a:rPr sz="3058" spc="-102" dirty="0">
                <a:solidFill>
                  <a:srgbClr val="333333"/>
                </a:solidFill>
                <a:latin typeface="STIXGeneral"/>
                <a:cs typeface="STIXGeneral"/>
              </a:rPr>
              <a:t>]</a:t>
            </a:r>
            <a:r>
              <a:rPr sz="4588" spc="-153" baseline="14048" dirty="0">
                <a:solidFill>
                  <a:srgbClr val="333333"/>
                </a:solidFill>
                <a:latin typeface="STIXGeneral"/>
                <a:cs typeface="STIXGeneral"/>
              </a:rPr>
              <a:t>̂	</a:t>
            </a:r>
            <a:r>
              <a:rPr sz="3058" spc="11" dirty="0">
                <a:solidFill>
                  <a:srgbClr val="333333"/>
                </a:solidFill>
                <a:latin typeface="STIXGeneral"/>
                <a:cs typeface="STIXGeneral"/>
              </a:rPr>
              <a:t>=</a:t>
            </a:r>
            <a:r>
              <a:rPr sz="3058" spc="88" dirty="0">
                <a:solidFill>
                  <a:srgbClr val="333333"/>
                </a:solidFill>
                <a:latin typeface="STIXGeneral"/>
                <a:cs typeface="STIXGeneral"/>
              </a:rPr>
              <a:t> </a:t>
            </a:r>
            <a:r>
              <a:rPr sz="3058" i="1" spc="-161" dirty="0" smtClean="0">
                <a:solidFill>
                  <a:srgbClr val="333333"/>
                </a:solidFill>
                <a:latin typeface="STIXGeneral"/>
                <a:cs typeface="STIXGeneral"/>
              </a:rPr>
              <a:t>E</a:t>
            </a:r>
            <a:r>
              <a:rPr sz="3058" spc="-161" dirty="0" smtClean="0">
                <a:solidFill>
                  <a:srgbClr val="333333"/>
                </a:solidFill>
                <a:latin typeface="STIXGeneral"/>
                <a:cs typeface="STIXGeneral"/>
              </a:rPr>
              <a:t>[</a:t>
            </a:r>
            <a:r>
              <a:rPr sz="3058" i="1" spc="-161" dirty="0" smtClean="0">
                <a:solidFill>
                  <a:srgbClr val="333333"/>
                </a:solidFill>
                <a:latin typeface="STIXGeneral"/>
                <a:cs typeface="STIXGeneral"/>
              </a:rPr>
              <a:t>θ</a:t>
            </a:r>
            <a:r>
              <a:rPr sz="3058" spc="-161" dirty="0" smtClean="0">
                <a:solidFill>
                  <a:srgbClr val="333333"/>
                </a:solidFill>
                <a:latin typeface="STIXGeneral"/>
                <a:cs typeface="STIXGeneral"/>
              </a:rPr>
              <a:t>]</a:t>
            </a:r>
            <a:r>
              <a:rPr sz="4588" spc="-243" baseline="14048" dirty="0">
                <a:solidFill>
                  <a:srgbClr val="333333"/>
                </a:solidFill>
                <a:latin typeface="STIXGeneral"/>
                <a:cs typeface="STIXGeneral"/>
              </a:rPr>
              <a:t>̂	</a:t>
            </a:r>
            <a:r>
              <a:rPr sz="3058" spc="11" dirty="0">
                <a:solidFill>
                  <a:srgbClr val="333333"/>
                </a:solidFill>
                <a:latin typeface="STIXGeneral"/>
                <a:cs typeface="STIXGeneral"/>
              </a:rPr>
              <a:t>− </a:t>
            </a:r>
            <a:r>
              <a:rPr sz="3058" i="1" spc="7" dirty="0">
                <a:solidFill>
                  <a:srgbClr val="333333"/>
                </a:solidFill>
                <a:latin typeface="STIXGeneral"/>
                <a:cs typeface="STIXGeneral"/>
              </a:rPr>
              <a:t>θ  </a:t>
            </a:r>
            <a:r>
              <a:rPr sz="2250" spc="39" dirty="0">
                <a:solidFill>
                  <a:srgbClr val="FFFFFF"/>
                </a:solidFill>
                <a:latin typeface="Arial"/>
                <a:cs typeface="Arial"/>
              </a:rPr>
              <a:t>Bias </a:t>
            </a:r>
            <a:r>
              <a:rPr sz="2250" spc="42" dirty="0">
                <a:solidFill>
                  <a:srgbClr val="FFFFFF"/>
                </a:solidFill>
                <a:latin typeface="Arial"/>
                <a:cs typeface="Arial"/>
              </a:rPr>
              <a:t>is </a:t>
            </a:r>
            <a:r>
              <a:rPr sz="2250" spc="53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250" spc="-98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50" spc="42" dirty="0">
                <a:solidFill>
                  <a:srgbClr val="FFFFFF"/>
                </a:solidFill>
                <a:latin typeface="Arial"/>
                <a:cs typeface="Arial"/>
              </a:rPr>
              <a:t>difference  </a:t>
            </a:r>
            <a:r>
              <a:rPr sz="2250" spc="56" dirty="0">
                <a:solidFill>
                  <a:srgbClr val="FFFFFF"/>
                </a:solidFill>
                <a:latin typeface="Arial"/>
                <a:cs typeface="Arial"/>
              </a:rPr>
              <a:t>between </a:t>
            </a:r>
            <a:r>
              <a:rPr sz="2250" spc="53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250" spc="-8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50" spc="21" dirty="0">
                <a:solidFill>
                  <a:srgbClr val="FFFFFF"/>
                </a:solidFill>
                <a:latin typeface="Arial"/>
                <a:cs typeface="Arial"/>
              </a:rPr>
              <a:t>average</a:t>
            </a:r>
            <a:endParaRPr sz="2250" dirty="0">
              <a:solidFill>
                <a:prstClr val="black"/>
              </a:solidFill>
              <a:latin typeface="Arial"/>
              <a:cs typeface="Arial"/>
            </a:endParaRPr>
          </a:p>
          <a:p>
            <a:pPr marL="44200" marR="39289" algn="ctr">
              <a:lnSpc>
                <a:spcPts val="2742"/>
              </a:lnSpc>
              <a:spcBef>
                <a:spcPts val="98"/>
              </a:spcBef>
            </a:pPr>
            <a:r>
              <a:rPr sz="2250" spc="60" dirty="0">
                <a:solidFill>
                  <a:srgbClr val="FFFFFF"/>
                </a:solidFill>
                <a:latin typeface="Arial"/>
                <a:cs typeface="Arial"/>
              </a:rPr>
              <a:t>estimator from </a:t>
            </a:r>
            <a:r>
              <a:rPr sz="2250" spc="49" dirty="0">
                <a:solidFill>
                  <a:srgbClr val="FFFFFF"/>
                </a:solidFill>
                <a:latin typeface="Arial"/>
                <a:cs typeface="Arial"/>
              </a:rPr>
              <a:t>different  training </a:t>
            </a:r>
            <a:r>
              <a:rPr sz="2250" spc="46" dirty="0">
                <a:solidFill>
                  <a:srgbClr val="FFFFFF"/>
                </a:solidFill>
                <a:latin typeface="Arial"/>
                <a:cs typeface="Arial"/>
              </a:rPr>
              <a:t>samples </a:t>
            </a:r>
            <a:r>
              <a:rPr sz="2250" spc="53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2250" spc="-10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50" spc="53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250" spc="-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50" spc="49" dirty="0">
                <a:solidFill>
                  <a:srgbClr val="FFFFFF"/>
                </a:solidFill>
                <a:latin typeface="Arial"/>
                <a:cs typeface="Arial"/>
              </a:rPr>
              <a:t>true </a:t>
            </a:r>
            <a:r>
              <a:rPr sz="2250" spc="32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50" spc="18" dirty="0">
                <a:solidFill>
                  <a:srgbClr val="FFFFFF"/>
                </a:solidFill>
                <a:latin typeface="Arial"/>
                <a:cs typeface="Arial"/>
              </a:rPr>
              <a:t>value.</a:t>
            </a:r>
            <a:endParaRPr sz="2250" dirty="0">
              <a:solidFill>
                <a:prstClr val="black"/>
              </a:solidFill>
              <a:latin typeface="Arial"/>
              <a:cs typeface="Arial"/>
            </a:endParaRPr>
          </a:p>
          <a:p>
            <a:pPr marL="139298" marR="133941" algn="ctr">
              <a:lnSpc>
                <a:spcPts val="2742"/>
              </a:lnSpc>
            </a:pPr>
            <a:r>
              <a:rPr sz="2250" spc="-32" dirty="0">
                <a:solidFill>
                  <a:srgbClr val="FFFFFF"/>
                </a:solidFill>
                <a:latin typeface="Arial"/>
                <a:cs typeface="Arial"/>
              </a:rPr>
              <a:t>(The </a:t>
            </a:r>
            <a:r>
              <a:rPr sz="2250" spc="67" dirty="0">
                <a:solidFill>
                  <a:srgbClr val="FFFFFF"/>
                </a:solidFill>
                <a:latin typeface="Arial"/>
                <a:cs typeface="Arial"/>
              </a:rPr>
              <a:t>expectation </a:t>
            </a:r>
            <a:r>
              <a:rPr sz="2250" spc="42" dirty="0">
                <a:solidFill>
                  <a:srgbClr val="FFFFFF"/>
                </a:solidFill>
                <a:latin typeface="Arial"/>
                <a:cs typeface="Arial"/>
              </a:rPr>
              <a:t>is </a:t>
            </a:r>
            <a:r>
              <a:rPr sz="2250" spc="39" dirty="0">
                <a:solidFill>
                  <a:srgbClr val="FFFFFF"/>
                </a:solidFill>
                <a:latin typeface="Arial"/>
                <a:cs typeface="Arial"/>
              </a:rPr>
              <a:t>over</a:t>
            </a:r>
            <a:r>
              <a:rPr sz="2250" spc="-11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50" spc="53" dirty="0">
                <a:solidFill>
                  <a:srgbClr val="FFFFFF"/>
                </a:solidFill>
                <a:latin typeface="Arial"/>
                <a:cs typeface="Arial"/>
              </a:rPr>
              <a:t>the  </a:t>
            </a:r>
            <a:r>
              <a:rPr sz="2250" spc="49" dirty="0">
                <a:solidFill>
                  <a:srgbClr val="FFFFFF"/>
                </a:solidFill>
                <a:latin typeface="Arial"/>
                <a:cs typeface="Arial"/>
              </a:rPr>
              <a:t>training</a:t>
            </a:r>
            <a:r>
              <a:rPr sz="2250" spc="-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50" spc="14" dirty="0">
                <a:solidFill>
                  <a:srgbClr val="FFFFFF"/>
                </a:solidFill>
                <a:latin typeface="Arial"/>
                <a:cs typeface="Arial"/>
              </a:rPr>
              <a:t>sets.)</a:t>
            </a:r>
            <a:endParaRPr sz="225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562758" y="2188230"/>
            <a:ext cx="3971479" cy="1788410"/>
          </a:xfrm>
          <a:prstGeom prst="rect">
            <a:avLst/>
          </a:prstGeom>
          <a:solidFill>
            <a:srgbClr val="EE220C"/>
          </a:solidFill>
        </p:spPr>
        <p:txBody>
          <a:bodyPr vert="horz" wrap="square" lIns="0" tIns="22324" rIns="0" bIns="0" rtlCol="0">
            <a:spAutoFit/>
          </a:bodyPr>
          <a:lstStyle/>
          <a:p>
            <a:pPr marL="246004" marR="240647" algn="ctr">
              <a:lnSpc>
                <a:spcPct val="101600"/>
              </a:lnSpc>
              <a:spcBef>
                <a:spcPts val="176"/>
              </a:spcBef>
            </a:pPr>
            <a:r>
              <a:rPr sz="2250" spc="-4" dirty="0">
                <a:solidFill>
                  <a:srgbClr val="FFFFFF"/>
                </a:solidFill>
                <a:latin typeface="Arial"/>
                <a:cs typeface="Arial"/>
              </a:rPr>
              <a:t>The </a:t>
            </a:r>
            <a:r>
              <a:rPr sz="2250" spc="35" dirty="0">
                <a:solidFill>
                  <a:srgbClr val="FFFFFF"/>
                </a:solidFill>
                <a:latin typeface="Arial"/>
                <a:cs typeface="Arial"/>
              </a:rPr>
              <a:t>variance </a:t>
            </a:r>
            <a:r>
              <a:rPr sz="2250" spc="56" dirty="0">
                <a:solidFill>
                  <a:srgbClr val="FFFFFF"/>
                </a:solidFill>
                <a:latin typeface="Arial"/>
                <a:cs typeface="Arial"/>
              </a:rPr>
              <a:t>provides </a:t>
            </a:r>
            <a:r>
              <a:rPr sz="2250" spc="18" dirty="0">
                <a:solidFill>
                  <a:srgbClr val="FFFFFF"/>
                </a:solidFill>
                <a:latin typeface="Arial"/>
                <a:cs typeface="Arial"/>
              </a:rPr>
              <a:t>an  </a:t>
            </a:r>
            <a:r>
              <a:rPr sz="2250" spc="49" dirty="0">
                <a:solidFill>
                  <a:srgbClr val="FFFFFF"/>
                </a:solidFill>
                <a:latin typeface="Arial"/>
                <a:cs typeface="Arial"/>
              </a:rPr>
              <a:t>estimate </a:t>
            </a:r>
            <a:r>
              <a:rPr sz="2250" spc="80" dirty="0">
                <a:solidFill>
                  <a:srgbClr val="FFFFFF"/>
                </a:solidFill>
                <a:latin typeface="Arial"/>
                <a:cs typeface="Arial"/>
              </a:rPr>
              <a:t>of how </a:t>
            </a:r>
            <a:r>
              <a:rPr sz="2250" spc="70" dirty="0">
                <a:solidFill>
                  <a:srgbClr val="FFFFFF"/>
                </a:solidFill>
                <a:latin typeface="Arial"/>
                <a:cs typeface="Arial"/>
              </a:rPr>
              <a:t>much</a:t>
            </a:r>
            <a:r>
              <a:rPr sz="2250" spc="-23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50" spc="53" dirty="0">
                <a:solidFill>
                  <a:srgbClr val="FFFFFF"/>
                </a:solidFill>
                <a:latin typeface="Arial"/>
                <a:cs typeface="Arial"/>
              </a:rPr>
              <a:t>the  </a:t>
            </a:r>
            <a:r>
              <a:rPr sz="2250" spc="49" dirty="0">
                <a:solidFill>
                  <a:srgbClr val="FFFFFF"/>
                </a:solidFill>
                <a:latin typeface="Arial"/>
                <a:cs typeface="Arial"/>
              </a:rPr>
              <a:t>estimate </a:t>
            </a:r>
            <a:r>
              <a:rPr sz="2250" spc="28" dirty="0">
                <a:solidFill>
                  <a:srgbClr val="FFFFFF"/>
                </a:solidFill>
                <a:latin typeface="Arial"/>
                <a:cs typeface="Arial"/>
              </a:rPr>
              <a:t>varies </a:t>
            </a:r>
            <a:r>
              <a:rPr sz="2250" spc="21" dirty="0">
                <a:solidFill>
                  <a:srgbClr val="FFFFFF"/>
                </a:solidFill>
                <a:latin typeface="Arial"/>
                <a:cs typeface="Arial"/>
              </a:rPr>
              <a:t>as </a:t>
            </a:r>
            <a:r>
              <a:rPr sz="2250" spc="60" dirty="0">
                <a:solidFill>
                  <a:srgbClr val="FFFFFF"/>
                </a:solidFill>
                <a:latin typeface="Arial"/>
                <a:cs typeface="Arial"/>
              </a:rPr>
              <a:t>we</a:t>
            </a:r>
            <a:r>
              <a:rPr sz="2250" spc="-14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50" spc="32" dirty="0">
                <a:solidFill>
                  <a:srgbClr val="FFFFFF"/>
                </a:solidFill>
                <a:latin typeface="Arial"/>
                <a:cs typeface="Arial"/>
              </a:rPr>
              <a:t>vary  </a:t>
            </a:r>
            <a:r>
              <a:rPr sz="2250" spc="53" dirty="0">
                <a:solidFill>
                  <a:srgbClr val="FFFFFF"/>
                </a:solidFill>
                <a:latin typeface="Arial"/>
                <a:cs typeface="Arial"/>
              </a:rPr>
              <a:t>the </a:t>
            </a:r>
            <a:r>
              <a:rPr sz="2250" spc="49" dirty="0">
                <a:solidFill>
                  <a:srgbClr val="FFFFFF"/>
                </a:solidFill>
                <a:latin typeface="Arial"/>
                <a:cs typeface="Arial"/>
              </a:rPr>
              <a:t>training </a:t>
            </a:r>
            <a:r>
              <a:rPr sz="2250" spc="60" dirty="0">
                <a:solidFill>
                  <a:srgbClr val="FFFFFF"/>
                </a:solidFill>
                <a:latin typeface="Arial"/>
                <a:cs typeface="Arial"/>
              </a:rPr>
              <a:t>data </a:t>
            </a:r>
            <a:r>
              <a:rPr sz="2250" spc="-7" dirty="0">
                <a:solidFill>
                  <a:srgbClr val="FFFFFF"/>
                </a:solidFill>
                <a:latin typeface="Arial"/>
                <a:cs typeface="Arial"/>
              </a:rPr>
              <a:t>(e.g., </a:t>
            </a:r>
            <a:r>
              <a:rPr sz="2250" spc="80" dirty="0">
                <a:solidFill>
                  <a:srgbClr val="FFFFFF"/>
                </a:solidFill>
                <a:latin typeface="Arial"/>
                <a:cs typeface="Arial"/>
              </a:rPr>
              <a:t>by  </a:t>
            </a:r>
            <a:r>
              <a:rPr sz="2250" spc="25" dirty="0">
                <a:solidFill>
                  <a:srgbClr val="FFFFFF"/>
                </a:solidFill>
                <a:latin typeface="Arial"/>
                <a:cs typeface="Arial"/>
              </a:rPr>
              <a:t>resampling).</a:t>
            </a:r>
            <a:endParaRPr sz="2250">
              <a:solidFill>
                <a:prstClr val="black"/>
              </a:solidFill>
              <a:latin typeface="Arial"/>
              <a:cs typeface="Arial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4" name="Ink 13"/>
              <p14:cNvContentPartPr/>
              <p14:nvPr/>
            </p14:nvContentPartPr>
            <p14:xfrm>
              <a:off x="4548600" y="1002600"/>
              <a:ext cx="3933360" cy="4745520"/>
            </p14:xfrm>
          </p:contentPart>
        </mc:Choice>
        <mc:Fallback>
          <p:pic>
            <p:nvPicPr>
              <p:cNvPr id="14" name="Ink 13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541040" y="995400"/>
                <a:ext cx="3948120" cy="47635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0DB935C-A2BB-404C-A6C5-67E9068028EC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9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b="1" dirty="0"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Linear Basis Function </a:t>
            </a:r>
            <a:r>
              <a:rPr b="1" dirty="0" smtClean="0"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Models</a:t>
            </a:r>
            <a:r>
              <a:rPr lang="en-IN" b="1" dirty="0" smtClean="0"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 - Examples</a:t>
            </a:r>
            <a:endParaRPr b="1" dirty="0">
              <a:latin typeface="Arial" panose="020B0604020202020204" pitchFamily="34" charset="0"/>
              <a:ea typeface="Cambria" panose="02040503050406030204" pitchFamily="18" charset="0"/>
              <a:cs typeface="Arial" panose="020B0604020202020204" pitchFamily="34" charset="0"/>
            </a:endParaRPr>
          </a:p>
        </p:txBody>
      </p:sp>
      <p:pic>
        <p:nvPicPr>
          <p:cNvPr id="23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05400" y="1523925"/>
            <a:ext cx="3121152" cy="297484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604" y="1523925"/>
            <a:ext cx="3993226" cy="368230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6512" y="2322782"/>
            <a:ext cx="2280102" cy="161558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" name="Ink 1"/>
              <p14:cNvContentPartPr/>
              <p14:nvPr/>
            </p14:nvContentPartPr>
            <p14:xfrm>
              <a:off x="1127880" y="634680"/>
              <a:ext cx="7934040" cy="584784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15640" y="624240"/>
                <a:ext cx="7956720" cy="5861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06998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57200" y="457200"/>
            <a:ext cx="7575947" cy="563015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3600" spc="-11" dirty="0">
                <a:solidFill>
                  <a:prstClr val="black"/>
                </a:solidFill>
                <a:latin typeface="Arial"/>
                <a:cs typeface="Arial"/>
              </a:rPr>
              <a:t>Bias-Variance</a:t>
            </a:r>
            <a:r>
              <a:rPr sz="3600" spc="-18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3600" spc="4" dirty="0">
                <a:solidFill>
                  <a:prstClr val="black"/>
                </a:solidFill>
                <a:latin typeface="Arial"/>
                <a:cs typeface="Arial"/>
              </a:rPr>
              <a:t>Decomposition</a:t>
            </a:r>
            <a:endParaRPr sz="36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686479" y="3042720"/>
            <a:ext cx="5649813" cy="498651"/>
          </a:xfrm>
          <a:prstGeom prst="rect">
            <a:avLst/>
          </a:prstGeom>
        </p:spPr>
        <p:txBody>
          <a:bodyPr vert="horz" wrap="square" lIns="0" tIns="11609" rIns="0" bIns="0" rtlCol="0">
            <a:spAutoFit/>
          </a:bodyPr>
          <a:lstStyle/>
          <a:p>
            <a:pPr marL="8929">
              <a:spcBef>
                <a:spcPts val="91"/>
              </a:spcBef>
            </a:pPr>
            <a:r>
              <a:rPr sz="3164" spc="25" dirty="0">
                <a:solidFill>
                  <a:prstClr val="black"/>
                </a:solidFill>
                <a:latin typeface="Arial"/>
                <a:cs typeface="Arial"/>
              </a:rPr>
              <a:t>Loss </a:t>
            </a:r>
            <a:r>
              <a:rPr sz="3164" spc="63" dirty="0">
                <a:solidFill>
                  <a:prstClr val="black"/>
                </a:solidFill>
                <a:latin typeface="Arial"/>
                <a:cs typeface="Arial"/>
              </a:rPr>
              <a:t>= </a:t>
            </a:r>
            <a:r>
              <a:rPr sz="3164" spc="7" dirty="0">
                <a:solidFill>
                  <a:prstClr val="black"/>
                </a:solidFill>
                <a:latin typeface="Arial"/>
                <a:cs typeface="Arial"/>
              </a:rPr>
              <a:t>Bias </a:t>
            </a:r>
            <a:r>
              <a:rPr sz="3164" spc="63" dirty="0">
                <a:solidFill>
                  <a:prstClr val="black"/>
                </a:solidFill>
                <a:latin typeface="Arial"/>
                <a:cs typeface="Arial"/>
              </a:rPr>
              <a:t>+ </a:t>
            </a:r>
            <a:r>
              <a:rPr sz="3164" spc="-42" dirty="0">
                <a:solidFill>
                  <a:prstClr val="black"/>
                </a:solidFill>
                <a:latin typeface="Arial"/>
                <a:cs typeface="Arial"/>
              </a:rPr>
              <a:t>Variance </a:t>
            </a:r>
            <a:r>
              <a:rPr sz="3164" spc="63" dirty="0">
                <a:solidFill>
                  <a:srgbClr val="D6D5D5"/>
                </a:solidFill>
                <a:latin typeface="Arial"/>
                <a:cs typeface="Arial"/>
              </a:rPr>
              <a:t>+</a:t>
            </a:r>
            <a:r>
              <a:rPr sz="3164" spc="-109" dirty="0">
                <a:solidFill>
                  <a:srgbClr val="D6D5D5"/>
                </a:solidFill>
                <a:latin typeface="Arial"/>
                <a:cs typeface="Arial"/>
              </a:rPr>
              <a:t> </a:t>
            </a:r>
            <a:r>
              <a:rPr sz="3164" spc="11" dirty="0">
                <a:solidFill>
                  <a:srgbClr val="D6D5D5"/>
                </a:solidFill>
                <a:latin typeface="Arial"/>
                <a:cs typeface="Arial"/>
              </a:rPr>
              <a:t>Noise</a:t>
            </a:r>
            <a:endParaRPr sz="3164">
              <a:solidFill>
                <a:prstClr val="black"/>
              </a:solidFill>
              <a:latin typeface="Arial"/>
              <a:cs typeface="Arial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3672000" y="2768040"/>
              <a:ext cx="3735360" cy="90000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667320" y="2757600"/>
                <a:ext cx="3749400" cy="9176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22330" y="14233"/>
            <a:ext cx="3141464" cy="658298"/>
          </a:xfrm>
          <a:prstGeom prst="rect">
            <a:avLst/>
          </a:prstGeom>
        </p:spPr>
        <p:txBody>
          <a:bodyPr vert="horz" wrap="square" lIns="0" tIns="8930" rIns="0" bIns="0" rtlCol="0" anchor="ctr">
            <a:spAutoFit/>
          </a:bodyPr>
          <a:lstStyle/>
          <a:p>
            <a:pPr marL="8929">
              <a:spcBef>
                <a:spcPts val="70"/>
              </a:spcBef>
            </a:pPr>
            <a:r>
              <a:rPr sz="4219" spc="-471" dirty="0"/>
              <a:t>T</a:t>
            </a:r>
            <a:r>
              <a:rPr sz="4219" spc="-28" dirty="0"/>
              <a:t>erminology</a:t>
            </a:r>
            <a:endParaRPr sz="4219"/>
          </a:p>
        </p:txBody>
      </p:sp>
      <p:grpSp>
        <p:nvGrpSpPr>
          <p:cNvPr id="3" name="object 3"/>
          <p:cNvGrpSpPr/>
          <p:nvPr/>
        </p:nvGrpSpPr>
        <p:grpSpPr>
          <a:xfrm>
            <a:off x="658433" y="3029138"/>
            <a:ext cx="7414320" cy="3563392"/>
            <a:chOff x="936439" y="4308107"/>
            <a:chExt cx="10544810" cy="5067935"/>
          </a:xfrm>
        </p:grpSpPr>
        <p:sp>
          <p:nvSpPr>
            <p:cNvPr id="4" name="object 4"/>
            <p:cNvSpPr/>
            <p:nvPr/>
          </p:nvSpPr>
          <p:spPr>
            <a:xfrm>
              <a:off x="1841665" y="5514924"/>
              <a:ext cx="5232400" cy="3810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1841665" y="5514924"/>
              <a:ext cx="6845300" cy="3810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936439" y="4308107"/>
              <a:ext cx="10544810" cy="5067935"/>
            </a:xfrm>
            <a:custGeom>
              <a:avLst/>
              <a:gdLst/>
              <a:ahLst/>
              <a:cxnLst/>
              <a:rect l="l" t="t" r="r" b="b"/>
              <a:pathLst>
                <a:path w="10544810" h="5067934">
                  <a:moveTo>
                    <a:pt x="10544390" y="0"/>
                  </a:moveTo>
                  <a:lnTo>
                    <a:pt x="0" y="0"/>
                  </a:lnTo>
                  <a:lnTo>
                    <a:pt x="0" y="5067515"/>
                  </a:lnTo>
                  <a:lnTo>
                    <a:pt x="10544390" y="5067515"/>
                  </a:lnTo>
                  <a:lnTo>
                    <a:pt x="1054439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936439" y="4308107"/>
              <a:ext cx="10148430" cy="506751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234058" y="1423538"/>
            <a:ext cx="2932956" cy="481462"/>
          </a:xfrm>
          <a:prstGeom prst="rect">
            <a:avLst/>
          </a:prstGeom>
        </p:spPr>
        <p:txBody>
          <a:bodyPr vert="horz" wrap="square" lIns="0" tIns="10716" rIns="0" bIns="0" rtlCol="0">
            <a:spAutoFit/>
          </a:bodyPr>
          <a:lstStyle/>
          <a:p>
            <a:pPr marL="26788">
              <a:spcBef>
                <a:spcPts val="84"/>
              </a:spcBef>
              <a:tabLst>
                <a:tab pos="1213055" algn="l"/>
                <a:tab pos="2364051" algn="l"/>
              </a:tabLst>
            </a:pPr>
            <a:r>
              <a:rPr sz="2531" spc="-102" dirty="0">
                <a:solidFill>
                  <a:srgbClr val="333333"/>
                </a:solidFill>
                <a:latin typeface="Arial"/>
                <a:cs typeface="Arial"/>
              </a:rPr>
              <a:t>Bias</a:t>
            </a:r>
            <a:r>
              <a:rPr sz="3058" spc="-102" dirty="0">
                <a:solidFill>
                  <a:srgbClr val="333333"/>
                </a:solidFill>
                <a:latin typeface="STIXGeneral"/>
                <a:cs typeface="STIXGeneral"/>
              </a:rPr>
              <a:t>[</a:t>
            </a:r>
            <a:r>
              <a:rPr sz="3058" i="1" spc="-102" dirty="0">
                <a:solidFill>
                  <a:srgbClr val="333333"/>
                </a:solidFill>
                <a:latin typeface="STIXGeneral"/>
                <a:cs typeface="STIXGeneral"/>
              </a:rPr>
              <a:t>θ</a:t>
            </a:r>
            <a:r>
              <a:rPr sz="3058" spc="-102" dirty="0">
                <a:solidFill>
                  <a:srgbClr val="333333"/>
                </a:solidFill>
                <a:latin typeface="STIXGeneral"/>
                <a:cs typeface="STIXGeneral"/>
              </a:rPr>
              <a:t>]</a:t>
            </a:r>
            <a:r>
              <a:rPr sz="4588" spc="-153" baseline="14048" dirty="0">
                <a:solidFill>
                  <a:srgbClr val="333333"/>
                </a:solidFill>
                <a:latin typeface="STIXGeneral"/>
                <a:cs typeface="STIXGeneral"/>
              </a:rPr>
              <a:t>̂	</a:t>
            </a:r>
            <a:r>
              <a:rPr sz="3058" spc="11" dirty="0">
                <a:solidFill>
                  <a:srgbClr val="333333"/>
                </a:solidFill>
                <a:latin typeface="STIXGeneral"/>
                <a:cs typeface="STIXGeneral"/>
              </a:rPr>
              <a:t>=</a:t>
            </a:r>
            <a:r>
              <a:rPr sz="3058" spc="88" dirty="0">
                <a:solidFill>
                  <a:srgbClr val="333333"/>
                </a:solidFill>
                <a:latin typeface="STIXGeneral"/>
                <a:cs typeface="STIXGeneral"/>
              </a:rPr>
              <a:t> </a:t>
            </a:r>
            <a:r>
              <a:rPr sz="3058" i="1" spc="-161" dirty="0" smtClean="0">
                <a:solidFill>
                  <a:srgbClr val="333333"/>
                </a:solidFill>
                <a:latin typeface="STIXGeneral"/>
                <a:cs typeface="STIXGeneral"/>
              </a:rPr>
              <a:t>E</a:t>
            </a:r>
            <a:r>
              <a:rPr lang="en-IN" sz="3058" i="1" spc="-161" dirty="0" smtClean="0">
                <a:solidFill>
                  <a:srgbClr val="333333"/>
                </a:solidFill>
                <a:latin typeface="STIXGeneral"/>
                <a:cs typeface="STIXGeneral"/>
              </a:rPr>
              <a:t> </a:t>
            </a:r>
            <a:r>
              <a:rPr sz="3058" spc="-161" dirty="0" smtClean="0">
                <a:solidFill>
                  <a:srgbClr val="333333"/>
                </a:solidFill>
                <a:latin typeface="STIXGeneral"/>
                <a:cs typeface="STIXGeneral"/>
              </a:rPr>
              <a:t>[</a:t>
            </a:r>
            <a:r>
              <a:rPr sz="3058" i="1" spc="-161" dirty="0" smtClean="0">
                <a:solidFill>
                  <a:srgbClr val="333333"/>
                </a:solidFill>
                <a:latin typeface="STIXGeneral"/>
                <a:cs typeface="STIXGeneral"/>
              </a:rPr>
              <a:t>θ</a:t>
            </a:r>
            <a:r>
              <a:rPr sz="3058" spc="-161" dirty="0" smtClean="0">
                <a:solidFill>
                  <a:srgbClr val="333333"/>
                </a:solidFill>
                <a:latin typeface="STIXGeneral"/>
                <a:cs typeface="STIXGeneral"/>
              </a:rPr>
              <a:t>]</a:t>
            </a:r>
            <a:r>
              <a:rPr sz="4588" spc="-243" baseline="14048" dirty="0">
                <a:solidFill>
                  <a:srgbClr val="333333"/>
                </a:solidFill>
                <a:latin typeface="STIXGeneral"/>
                <a:cs typeface="STIXGeneral"/>
              </a:rPr>
              <a:t>̂	</a:t>
            </a:r>
            <a:r>
              <a:rPr sz="3058" spc="11" dirty="0">
                <a:solidFill>
                  <a:srgbClr val="333333"/>
                </a:solidFill>
                <a:latin typeface="STIXGeneral"/>
                <a:cs typeface="STIXGeneral"/>
              </a:rPr>
              <a:t>−</a:t>
            </a:r>
            <a:r>
              <a:rPr sz="3058" spc="-137" dirty="0">
                <a:solidFill>
                  <a:srgbClr val="333333"/>
                </a:solidFill>
                <a:latin typeface="STIXGeneral"/>
                <a:cs typeface="STIXGeneral"/>
              </a:rPr>
              <a:t> </a:t>
            </a:r>
            <a:r>
              <a:rPr sz="3058" i="1" spc="7" dirty="0">
                <a:solidFill>
                  <a:srgbClr val="333333"/>
                </a:solidFill>
                <a:latin typeface="STIXGeneral"/>
                <a:cs typeface="STIXGeneral"/>
              </a:rPr>
              <a:t>θ</a:t>
            </a:r>
            <a:endParaRPr sz="3058" dirty="0">
              <a:solidFill>
                <a:prstClr val="black"/>
              </a:solidFill>
              <a:latin typeface="STIXGeneral"/>
              <a:cs typeface="STIXGener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683478" y="1385140"/>
            <a:ext cx="3729930" cy="470175"/>
          </a:xfrm>
          <a:prstGeom prst="rect">
            <a:avLst/>
          </a:prstGeom>
        </p:spPr>
        <p:txBody>
          <a:bodyPr vert="horz" wrap="square" lIns="0" tIns="10269" rIns="0" bIns="0" rtlCol="0">
            <a:spAutoFit/>
          </a:bodyPr>
          <a:lstStyle/>
          <a:p>
            <a:pPr marL="26788">
              <a:spcBef>
                <a:spcPts val="81"/>
              </a:spcBef>
              <a:tabLst>
                <a:tab pos="1018841" algn="l"/>
                <a:tab pos="2737745" algn="l"/>
              </a:tabLst>
            </a:pPr>
            <a:r>
              <a:rPr sz="2461" spc="-158" dirty="0">
                <a:solidFill>
                  <a:srgbClr val="333333"/>
                </a:solidFill>
                <a:latin typeface="Arial"/>
                <a:cs typeface="Arial"/>
              </a:rPr>
              <a:t>Var</a:t>
            </a:r>
            <a:r>
              <a:rPr sz="2988" spc="-158" dirty="0">
                <a:solidFill>
                  <a:srgbClr val="333333"/>
                </a:solidFill>
                <a:latin typeface="STIXGeneral"/>
                <a:cs typeface="STIXGeneral"/>
              </a:rPr>
              <a:t>[</a:t>
            </a:r>
            <a:r>
              <a:rPr sz="2988" i="1" spc="-158" dirty="0">
                <a:solidFill>
                  <a:srgbClr val="333333"/>
                </a:solidFill>
                <a:latin typeface="STIXGeneral"/>
                <a:cs typeface="STIXGeneral"/>
              </a:rPr>
              <a:t>θ</a:t>
            </a:r>
            <a:r>
              <a:rPr sz="2988" spc="-158" dirty="0">
                <a:solidFill>
                  <a:srgbClr val="333333"/>
                </a:solidFill>
                <a:latin typeface="STIXGeneral"/>
                <a:cs typeface="STIXGeneral"/>
              </a:rPr>
              <a:t>]</a:t>
            </a:r>
            <a:r>
              <a:rPr sz="4482" spc="-237" baseline="14379" dirty="0">
                <a:solidFill>
                  <a:srgbClr val="333333"/>
                </a:solidFill>
                <a:latin typeface="STIXGeneral"/>
                <a:cs typeface="STIXGeneral"/>
              </a:rPr>
              <a:t>̂	</a:t>
            </a:r>
            <a:r>
              <a:rPr sz="2988" spc="4" dirty="0">
                <a:solidFill>
                  <a:srgbClr val="333333"/>
                </a:solidFill>
                <a:latin typeface="STIXGeneral"/>
                <a:cs typeface="STIXGeneral"/>
              </a:rPr>
              <a:t>=</a:t>
            </a:r>
            <a:r>
              <a:rPr sz="2988" spc="91" dirty="0">
                <a:solidFill>
                  <a:srgbClr val="333333"/>
                </a:solidFill>
                <a:latin typeface="STIXGeneral"/>
                <a:cs typeface="STIXGeneral"/>
              </a:rPr>
              <a:t> </a:t>
            </a:r>
            <a:r>
              <a:rPr sz="2988" i="1" spc="4" dirty="0">
                <a:solidFill>
                  <a:srgbClr val="333333"/>
                </a:solidFill>
                <a:latin typeface="STIXGeneral"/>
                <a:cs typeface="STIXGeneral"/>
              </a:rPr>
              <a:t>E</a:t>
            </a:r>
            <a:r>
              <a:rPr sz="2988" i="1" spc="-246" dirty="0">
                <a:solidFill>
                  <a:srgbClr val="333333"/>
                </a:solidFill>
                <a:latin typeface="STIXGeneral"/>
                <a:cs typeface="STIXGeneral"/>
              </a:rPr>
              <a:t> </a:t>
            </a:r>
            <a:r>
              <a:rPr sz="2800" spc="-174" dirty="0">
                <a:solidFill>
                  <a:srgbClr val="333333"/>
                </a:solidFill>
                <a:latin typeface="STIXSizeTwoSym"/>
                <a:cs typeface="STIXSizeTwoSym"/>
              </a:rPr>
              <a:t>[</a:t>
            </a:r>
            <a:r>
              <a:rPr sz="2988" spc="-116" dirty="0">
                <a:solidFill>
                  <a:srgbClr val="333333"/>
                </a:solidFill>
                <a:latin typeface="STIXGeneral"/>
                <a:cs typeface="STIXGeneral"/>
              </a:rPr>
              <a:t>(</a:t>
            </a:r>
            <a:r>
              <a:rPr sz="2988" i="1" spc="-116" dirty="0">
                <a:solidFill>
                  <a:srgbClr val="333333"/>
                </a:solidFill>
                <a:latin typeface="STIXGeneral"/>
                <a:cs typeface="STIXGeneral"/>
              </a:rPr>
              <a:t>E</a:t>
            </a:r>
            <a:r>
              <a:rPr sz="2988" spc="-116" dirty="0">
                <a:solidFill>
                  <a:srgbClr val="333333"/>
                </a:solidFill>
                <a:latin typeface="STIXGeneral"/>
                <a:cs typeface="STIXGeneral"/>
              </a:rPr>
              <a:t>[</a:t>
            </a:r>
            <a:r>
              <a:rPr sz="2988" i="1" spc="-116" dirty="0">
                <a:solidFill>
                  <a:srgbClr val="333333"/>
                </a:solidFill>
                <a:latin typeface="STIXGeneral"/>
                <a:cs typeface="STIXGeneral"/>
              </a:rPr>
              <a:t>θ</a:t>
            </a:r>
            <a:r>
              <a:rPr sz="2988" spc="-116" dirty="0">
                <a:solidFill>
                  <a:srgbClr val="333333"/>
                </a:solidFill>
                <a:latin typeface="STIXGeneral"/>
                <a:cs typeface="STIXGeneral"/>
              </a:rPr>
              <a:t>]</a:t>
            </a:r>
            <a:r>
              <a:rPr sz="4482" spc="-174" baseline="14379" dirty="0">
                <a:solidFill>
                  <a:srgbClr val="333333"/>
                </a:solidFill>
                <a:latin typeface="STIXGeneral"/>
                <a:cs typeface="STIXGeneral"/>
              </a:rPr>
              <a:t>̂	</a:t>
            </a:r>
            <a:r>
              <a:rPr sz="2988" spc="4" dirty="0">
                <a:solidFill>
                  <a:srgbClr val="333333"/>
                </a:solidFill>
                <a:latin typeface="STIXGeneral"/>
                <a:cs typeface="STIXGeneral"/>
              </a:rPr>
              <a:t>− </a:t>
            </a:r>
            <a:r>
              <a:rPr sz="2988" i="1" spc="-271" dirty="0">
                <a:solidFill>
                  <a:srgbClr val="333333"/>
                </a:solidFill>
                <a:latin typeface="STIXGeneral"/>
                <a:cs typeface="STIXGeneral"/>
              </a:rPr>
              <a:t>θ</a:t>
            </a:r>
            <a:r>
              <a:rPr sz="2988" spc="-271" dirty="0">
                <a:solidFill>
                  <a:srgbClr val="333333"/>
                </a:solidFill>
                <a:latin typeface="STIXGeneral"/>
                <a:cs typeface="STIXGeneral"/>
              </a:rPr>
              <a:t>)</a:t>
            </a:r>
            <a:r>
              <a:rPr sz="4482" spc="-406" baseline="14379" dirty="0">
                <a:solidFill>
                  <a:srgbClr val="333333"/>
                </a:solidFill>
                <a:latin typeface="STIXGeneral"/>
                <a:cs typeface="STIXGeneral"/>
              </a:rPr>
              <a:t>̂</a:t>
            </a:r>
            <a:r>
              <a:rPr sz="4482" spc="-105" baseline="14379" dirty="0">
                <a:solidFill>
                  <a:srgbClr val="333333"/>
                </a:solidFill>
                <a:latin typeface="STIXGeneral"/>
                <a:cs typeface="STIXGeneral"/>
              </a:rPr>
              <a:t> </a:t>
            </a:r>
            <a:r>
              <a:rPr sz="2800" spc="11" baseline="29629" dirty="0">
                <a:solidFill>
                  <a:srgbClr val="333333"/>
                </a:solidFill>
                <a:latin typeface="STIXGeneral"/>
                <a:cs typeface="STIXGeneral"/>
              </a:rPr>
              <a:t>2</a:t>
            </a:r>
            <a:r>
              <a:rPr sz="2800" spc="11" dirty="0">
                <a:solidFill>
                  <a:srgbClr val="333333"/>
                </a:solidFill>
                <a:latin typeface="STIXSizeTwoSym"/>
                <a:cs typeface="STIXSizeTwoSym"/>
              </a:rPr>
              <a:t>]</a:t>
            </a:r>
            <a:endParaRPr sz="2800" dirty="0">
              <a:solidFill>
                <a:prstClr val="black"/>
              </a:solidFill>
              <a:latin typeface="STIXSizeTwoSym"/>
              <a:cs typeface="STIXSizeTwoSym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447904" y="3160184"/>
            <a:ext cx="2389584" cy="571607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125011" marR="3572" indent="-116528">
              <a:spcBef>
                <a:spcPts val="70"/>
              </a:spcBef>
            </a:pPr>
            <a:r>
              <a:rPr sz="1828" spc="-35" dirty="0">
                <a:solidFill>
                  <a:prstClr val="black"/>
                </a:solidFill>
                <a:latin typeface="Arial"/>
                <a:cs typeface="Arial"/>
              </a:rPr>
              <a:t>(we </a:t>
            </a:r>
            <a:r>
              <a:rPr sz="1828" spc="-4" dirty="0">
                <a:solidFill>
                  <a:prstClr val="black"/>
                </a:solidFill>
                <a:latin typeface="Arial"/>
                <a:cs typeface="Arial"/>
              </a:rPr>
              <a:t>ignore </a:t>
            </a:r>
            <a:r>
              <a:rPr sz="1828" dirty="0">
                <a:solidFill>
                  <a:prstClr val="black"/>
                </a:solidFill>
                <a:latin typeface="Arial"/>
                <a:cs typeface="Arial"/>
              </a:rPr>
              <a:t>noise in </a:t>
            </a:r>
            <a:r>
              <a:rPr sz="1828" spc="18" dirty="0">
                <a:solidFill>
                  <a:prstClr val="black"/>
                </a:solidFill>
                <a:latin typeface="Arial"/>
                <a:cs typeface="Arial"/>
              </a:rPr>
              <a:t>this  </a:t>
            </a:r>
            <a:r>
              <a:rPr sz="1828" spc="4" dirty="0">
                <a:solidFill>
                  <a:prstClr val="black"/>
                </a:solidFill>
                <a:latin typeface="Arial"/>
                <a:cs typeface="Arial"/>
              </a:rPr>
              <a:t>lecture </a:t>
            </a:r>
            <a:r>
              <a:rPr sz="1828" spc="21" dirty="0">
                <a:solidFill>
                  <a:prstClr val="black"/>
                </a:solidFill>
                <a:latin typeface="Arial"/>
                <a:cs typeface="Arial"/>
              </a:rPr>
              <a:t>for</a:t>
            </a:r>
            <a:r>
              <a:rPr sz="1828" spc="-18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828" spc="7" dirty="0">
                <a:solidFill>
                  <a:prstClr val="black"/>
                </a:solidFill>
                <a:latin typeface="Arial"/>
                <a:cs typeface="Arial"/>
              </a:rPr>
              <a:t>simplicity)</a:t>
            </a:r>
            <a:endParaRPr sz="1828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562543" y="2181290"/>
            <a:ext cx="1401514" cy="476914"/>
          </a:xfrm>
          <a:prstGeom prst="rect">
            <a:avLst/>
          </a:prstGeom>
        </p:spPr>
        <p:txBody>
          <a:bodyPr vert="horz" wrap="square" lIns="0" tIns="11609" rIns="0" bIns="0" rtlCol="0">
            <a:spAutoFit/>
          </a:bodyPr>
          <a:lstStyle/>
          <a:p>
            <a:pPr marL="8929">
              <a:spcBef>
                <a:spcPts val="91"/>
              </a:spcBef>
            </a:pPr>
            <a:r>
              <a:rPr sz="3023" spc="32" dirty="0">
                <a:solidFill>
                  <a:prstClr val="black"/>
                </a:solidFill>
                <a:latin typeface="Arial"/>
                <a:cs typeface="Arial"/>
              </a:rPr>
              <a:t>Intuition</a:t>
            </a:r>
            <a:endParaRPr sz="3023">
              <a:solidFill>
                <a:prstClr val="black"/>
              </a:solidFill>
              <a:latin typeface="Arial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3400" y="457200"/>
            <a:ext cx="7575947" cy="563015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3600" spc="-11" dirty="0">
                <a:solidFill>
                  <a:prstClr val="black"/>
                </a:solidFill>
                <a:latin typeface="Arial"/>
                <a:cs typeface="Arial"/>
              </a:rPr>
              <a:t>Bias-Variance</a:t>
            </a:r>
            <a:r>
              <a:rPr sz="3600" spc="-18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3600" spc="4" dirty="0">
                <a:solidFill>
                  <a:prstClr val="black"/>
                </a:solidFill>
                <a:latin typeface="Arial"/>
                <a:cs typeface="Arial"/>
              </a:rPr>
              <a:t>Decomposition</a:t>
            </a:r>
            <a:endParaRPr sz="36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686479" y="3042720"/>
            <a:ext cx="5649813" cy="498651"/>
          </a:xfrm>
          <a:prstGeom prst="rect">
            <a:avLst/>
          </a:prstGeom>
        </p:spPr>
        <p:txBody>
          <a:bodyPr vert="horz" wrap="square" lIns="0" tIns="11609" rIns="0" bIns="0" rtlCol="0">
            <a:spAutoFit/>
          </a:bodyPr>
          <a:lstStyle/>
          <a:p>
            <a:pPr marL="8929">
              <a:spcBef>
                <a:spcPts val="91"/>
              </a:spcBef>
            </a:pPr>
            <a:r>
              <a:rPr sz="3164" spc="25" dirty="0">
                <a:solidFill>
                  <a:prstClr val="black"/>
                </a:solidFill>
                <a:latin typeface="Arial"/>
                <a:cs typeface="Arial"/>
              </a:rPr>
              <a:t>Loss </a:t>
            </a:r>
            <a:r>
              <a:rPr sz="3164" spc="63" dirty="0">
                <a:solidFill>
                  <a:prstClr val="black"/>
                </a:solidFill>
                <a:latin typeface="Arial"/>
                <a:cs typeface="Arial"/>
              </a:rPr>
              <a:t>= </a:t>
            </a:r>
            <a:r>
              <a:rPr sz="3164" spc="7" dirty="0">
                <a:solidFill>
                  <a:prstClr val="black"/>
                </a:solidFill>
                <a:latin typeface="Arial"/>
                <a:cs typeface="Arial"/>
              </a:rPr>
              <a:t>Bias </a:t>
            </a:r>
            <a:r>
              <a:rPr sz="3164" spc="63" dirty="0">
                <a:solidFill>
                  <a:prstClr val="black"/>
                </a:solidFill>
                <a:latin typeface="Arial"/>
                <a:cs typeface="Arial"/>
              </a:rPr>
              <a:t>+ </a:t>
            </a:r>
            <a:r>
              <a:rPr sz="3164" spc="-42" dirty="0">
                <a:solidFill>
                  <a:prstClr val="black"/>
                </a:solidFill>
                <a:latin typeface="Arial"/>
                <a:cs typeface="Arial"/>
              </a:rPr>
              <a:t>Variance </a:t>
            </a:r>
            <a:r>
              <a:rPr sz="3164" spc="63" dirty="0">
                <a:solidFill>
                  <a:srgbClr val="D6D5D5"/>
                </a:solidFill>
                <a:latin typeface="Arial"/>
                <a:cs typeface="Arial"/>
              </a:rPr>
              <a:t>+</a:t>
            </a:r>
            <a:r>
              <a:rPr sz="3164" spc="-109" dirty="0">
                <a:solidFill>
                  <a:srgbClr val="D6D5D5"/>
                </a:solidFill>
                <a:latin typeface="Arial"/>
                <a:cs typeface="Arial"/>
              </a:rPr>
              <a:t> </a:t>
            </a:r>
            <a:r>
              <a:rPr sz="3164" spc="11" dirty="0">
                <a:solidFill>
                  <a:srgbClr val="D6D5D5"/>
                </a:solidFill>
                <a:latin typeface="Arial"/>
                <a:cs typeface="Arial"/>
              </a:rPr>
              <a:t>Noise</a:t>
            </a:r>
            <a:endParaRPr sz="3164">
              <a:solidFill>
                <a:prstClr val="black"/>
              </a:solidFill>
              <a:latin typeface="Arial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557563"/>
            <a:ext cx="8001893" cy="593344"/>
          </a:xfrm>
          <a:prstGeom prst="rect">
            <a:avLst/>
          </a:prstGeom>
        </p:spPr>
        <p:txBody>
          <a:bodyPr vert="horz" wrap="square" lIns="0" tIns="8930" rIns="0" bIns="0" rtlCol="0" anchor="ctr">
            <a:spAutoFit/>
          </a:bodyPr>
          <a:lstStyle/>
          <a:p>
            <a:pPr marL="8929">
              <a:spcBef>
                <a:spcPts val="70"/>
              </a:spcBef>
            </a:pPr>
            <a:r>
              <a:rPr sz="3797" spc="-11" dirty="0"/>
              <a:t>Bias-Variance </a:t>
            </a:r>
            <a:r>
              <a:rPr sz="3797" dirty="0"/>
              <a:t>of </a:t>
            </a:r>
            <a:r>
              <a:rPr sz="3797" spc="21" dirty="0"/>
              <a:t>the </a:t>
            </a:r>
            <a:r>
              <a:rPr sz="3797" spc="-11" dirty="0"/>
              <a:t>Squared </a:t>
            </a:r>
            <a:r>
              <a:rPr sz="3797" spc="-32" dirty="0"/>
              <a:t>Error</a:t>
            </a:r>
            <a:endParaRPr sz="3797" dirty="0"/>
          </a:p>
        </p:txBody>
      </p:sp>
      <p:grpSp>
        <p:nvGrpSpPr>
          <p:cNvPr id="3" name="object 3"/>
          <p:cNvGrpSpPr/>
          <p:nvPr/>
        </p:nvGrpSpPr>
        <p:grpSpPr>
          <a:xfrm>
            <a:off x="214109" y="1766462"/>
            <a:ext cx="3769221" cy="639812"/>
            <a:chOff x="304510" y="2512301"/>
            <a:chExt cx="5360670" cy="909955"/>
          </a:xfrm>
        </p:grpSpPr>
        <p:sp>
          <p:nvSpPr>
            <p:cNvPr id="4" name="object 4"/>
            <p:cNvSpPr/>
            <p:nvPr/>
          </p:nvSpPr>
          <p:spPr>
            <a:xfrm>
              <a:off x="432478" y="3040951"/>
              <a:ext cx="5232400" cy="3810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304510" y="2512301"/>
              <a:ext cx="3725545" cy="669925"/>
            </a:xfrm>
            <a:custGeom>
              <a:avLst/>
              <a:gdLst/>
              <a:ahLst/>
              <a:cxnLst/>
              <a:rect l="l" t="t" r="r" b="b"/>
              <a:pathLst>
                <a:path w="3725545" h="669925">
                  <a:moveTo>
                    <a:pt x="0" y="0"/>
                  </a:moveTo>
                  <a:lnTo>
                    <a:pt x="3725313" y="0"/>
                  </a:lnTo>
                  <a:lnTo>
                    <a:pt x="3725313" y="669798"/>
                  </a:lnTo>
                  <a:lnTo>
                    <a:pt x="0" y="6697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214945" y="1406807"/>
            <a:ext cx="2056954" cy="340847"/>
          </a:xfrm>
          <a:prstGeom prst="rect">
            <a:avLst/>
          </a:prstGeom>
        </p:spPr>
        <p:txBody>
          <a:bodyPr vert="horz" wrap="square" lIns="0" tIns="10716" rIns="0" bIns="0" rtlCol="0">
            <a:spAutoFit/>
          </a:bodyPr>
          <a:lstStyle/>
          <a:p>
            <a:pPr marL="17859">
              <a:spcBef>
                <a:spcPts val="84"/>
              </a:spcBef>
              <a:tabLst>
                <a:tab pos="850522" algn="l"/>
                <a:tab pos="1658184" algn="l"/>
              </a:tabLst>
            </a:pPr>
            <a:r>
              <a:rPr sz="1793" spc="-74" dirty="0">
                <a:solidFill>
                  <a:srgbClr val="333333"/>
                </a:solidFill>
                <a:latin typeface="Arial"/>
                <a:cs typeface="Arial"/>
              </a:rPr>
              <a:t>Bias</a:t>
            </a:r>
            <a:r>
              <a:rPr sz="2144" spc="-74" dirty="0">
                <a:solidFill>
                  <a:srgbClr val="333333"/>
                </a:solidFill>
                <a:latin typeface="STIXGeneral"/>
                <a:cs typeface="STIXGeneral"/>
              </a:rPr>
              <a:t>[</a:t>
            </a:r>
            <a:r>
              <a:rPr sz="2144" i="1" spc="-74" dirty="0">
                <a:solidFill>
                  <a:srgbClr val="333333"/>
                </a:solidFill>
                <a:latin typeface="STIXGeneral"/>
                <a:cs typeface="STIXGeneral"/>
              </a:rPr>
              <a:t>θ</a:t>
            </a:r>
            <a:r>
              <a:rPr sz="2144" spc="-74" dirty="0">
                <a:solidFill>
                  <a:srgbClr val="333333"/>
                </a:solidFill>
                <a:latin typeface="STIXGeneral"/>
                <a:cs typeface="STIXGeneral"/>
              </a:rPr>
              <a:t>]</a:t>
            </a:r>
            <a:r>
              <a:rPr sz="3217" spc="-110" baseline="14571" dirty="0">
                <a:solidFill>
                  <a:srgbClr val="333333"/>
                </a:solidFill>
                <a:latin typeface="STIXGeneral"/>
                <a:cs typeface="STIXGeneral"/>
              </a:rPr>
              <a:t>̂	</a:t>
            </a:r>
            <a:r>
              <a:rPr sz="2144" spc="7" dirty="0">
                <a:solidFill>
                  <a:srgbClr val="333333"/>
                </a:solidFill>
                <a:latin typeface="STIXGeneral"/>
                <a:cs typeface="STIXGeneral"/>
              </a:rPr>
              <a:t>=</a:t>
            </a:r>
            <a:r>
              <a:rPr sz="2144" spc="67" dirty="0">
                <a:solidFill>
                  <a:srgbClr val="333333"/>
                </a:solidFill>
                <a:latin typeface="STIXGeneral"/>
                <a:cs typeface="STIXGeneral"/>
              </a:rPr>
              <a:t> </a:t>
            </a:r>
            <a:r>
              <a:rPr sz="2144" i="1" spc="-116" dirty="0">
                <a:solidFill>
                  <a:srgbClr val="333333"/>
                </a:solidFill>
                <a:latin typeface="STIXGeneral"/>
                <a:cs typeface="STIXGeneral"/>
              </a:rPr>
              <a:t>E</a:t>
            </a:r>
            <a:r>
              <a:rPr sz="2144" spc="-116" dirty="0">
                <a:solidFill>
                  <a:srgbClr val="333333"/>
                </a:solidFill>
                <a:latin typeface="STIXGeneral"/>
                <a:cs typeface="STIXGeneral"/>
              </a:rPr>
              <a:t>[</a:t>
            </a:r>
            <a:r>
              <a:rPr sz="2144" i="1" spc="-116" dirty="0">
                <a:solidFill>
                  <a:srgbClr val="333333"/>
                </a:solidFill>
                <a:latin typeface="STIXGeneral"/>
                <a:cs typeface="STIXGeneral"/>
              </a:rPr>
              <a:t>θ</a:t>
            </a:r>
            <a:r>
              <a:rPr sz="2144" spc="-116" dirty="0">
                <a:solidFill>
                  <a:srgbClr val="333333"/>
                </a:solidFill>
                <a:latin typeface="STIXGeneral"/>
                <a:cs typeface="STIXGeneral"/>
              </a:rPr>
              <a:t>]</a:t>
            </a:r>
            <a:r>
              <a:rPr sz="3217" spc="-174" baseline="14571" dirty="0">
                <a:solidFill>
                  <a:srgbClr val="333333"/>
                </a:solidFill>
                <a:latin typeface="STIXGeneral"/>
                <a:cs typeface="STIXGeneral"/>
              </a:rPr>
              <a:t>̂	</a:t>
            </a:r>
            <a:r>
              <a:rPr sz="2144" spc="7" dirty="0">
                <a:solidFill>
                  <a:srgbClr val="333333"/>
                </a:solidFill>
                <a:latin typeface="STIXGeneral"/>
                <a:cs typeface="STIXGeneral"/>
              </a:rPr>
              <a:t>−</a:t>
            </a:r>
            <a:r>
              <a:rPr sz="2144" spc="-109" dirty="0">
                <a:solidFill>
                  <a:srgbClr val="333333"/>
                </a:solidFill>
                <a:latin typeface="STIXGeneral"/>
                <a:cs typeface="STIXGeneral"/>
              </a:rPr>
              <a:t> </a:t>
            </a:r>
            <a:r>
              <a:rPr sz="2144" i="1" spc="4" dirty="0">
                <a:solidFill>
                  <a:srgbClr val="333333"/>
                </a:solidFill>
                <a:latin typeface="STIXGeneral"/>
                <a:cs typeface="STIXGeneral"/>
              </a:rPr>
              <a:t>θ</a:t>
            </a:r>
            <a:endParaRPr sz="2144">
              <a:solidFill>
                <a:prstClr val="black"/>
              </a:solidFill>
              <a:latin typeface="STIXGeneral"/>
              <a:cs typeface="STIXGener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87320" y="2030610"/>
            <a:ext cx="2673102" cy="339494"/>
          </a:xfrm>
          <a:prstGeom prst="rect">
            <a:avLst/>
          </a:prstGeom>
        </p:spPr>
        <p:txBody>
          <a:bodyPr vert="horz" wrap="square" lIns="0" tIns="9376" rIns="0" bIns="0" rtlCol="0">
            <a:spAutoFit/>
          </a:bodyPr>
          <a:lstStyle/>
          <a:p>
            <a:pPr marL="26788">
              <a:spcBef>
                <a:spcPts val="74"/>
              </a:spcBef>
              <a:tabLst>
                <a:tab pos="738012" algn="l"/>
              </a:tabLst>
            </a:pPr>
            <a:r>
              <a:rPr sz="1758" spc="-112" dirty="0">
                <a:solidFill>
                  <a:srgbClr val="333333"/>
                </a:solidFill>
                <a:latin typeface="Arial"/>
                <a:cs typeface="Arial"/>
              </a:rPr>
              <a:t>Var</a:t>
            </a:r>
            <a:r>
              <a:rPr sz="2144" spc="-112" dirty="0">
                <a:solidFill>
                  <a:srgbClr val="333333"/>
                </a:solidFill>
                <a:latin typeface="STIXGeneral"/>
                <a:cs typeface="STIXGeneral"/>
              </a:rPr>
              <a:t>[</a:t>
            </a:r>
            <a:r>
              <a:rPr sz="2144" i="1" spc="-112" dirty="0">
                <a:solidFill>
                  <a:srgbClr val="333333"/>
                </a:solidFill>
                <a:latin typeface="STIXGeneral"/>
                <a:cs typeface="STIXGeneral"/>
              </a:rPr>
              <a:t>θ</a:t>
            </a:r>
            <a:r>
              <a:rPr sz="2144" spc="-112" dirty="0">
                <a:solidFill>
                  <a:srgbClr val="333333"/>
                </a:solidFill>
                <a:latin typeface="STIXGeneral"/>
                <a:cs typeface="STIXGeneral"/>
              </a:rPr>
              <a:t>]</a:t>
            </a:r>
            <a:r>
              <a:rPr sz="3217" spc="-169" baseline="13661" dirty="0">
                <a:solidFill>
                  <a:srgbClr val="333333"/>
                </a:solidFill>
                <a:latin typeface="STIXGeneral"/>
                <a:cs typeface="STIXGeneral"/>
              </a:rPr>
              <a:t>̂	</a:t>
            </a:r>
            <a:r>
              <a:rPr sz="2144" spc="4" dirty="0">
                <a:solidFill>
                  <a:srgbClr val="333333"/>
                </a:solidFill>
                <a:latin typeface="STIXGeneral"/>
                <a:cs typeface="STIXGeneral"/>
              </a:rPr>
              <a:t>= </a:t>
            </a:r>
            <a:r>
              <a:rPr sz="2144" i="1" spc="-127" dirty="0">
                <a:solidFill>
                  <a:srgbClr val="333333"/>
                </a:solidFill>
                <a:latin typeface="STIXGeneral"/>
                <a:cs typeface="STIXGeneral"/>
              </a:rPr>
              <a:t>E</a:t>
            </a:r>
            <a:r>
              <a:rPr sz="2144" spc="-127" dirty="0">
                <a:solidFill>
                  <a:srgbClr val="333333"/>
                </a:solidFill>
                <a:latin typeface="STIXGeneral"/>
                <a:cs typeface="STIXGeneral"/>
              </a:rPr>
              <a:t>[</a:t>
            </a:r>
            <a:r>
              <a:rPr sz="2144" i="1" spc="-127" dirty="0">
                <a:solidFill>
                  <a:srgbClr val="333333"/>
                </a:solidFill>
                <a:latin typeface="STIXGeneral"/>
                <a:cs typeface="STIXGeneral"/>
              </a:rPr>
              <a:t>θ</a:t>
            </a:r>
            <a:r>
              <a:rPr sz="2267" spc="-190" baseline="29715" dirty="0">
                <a:solidFill>
                  <a:srgbClr val="333333"/>
                </a:solidFill>
                <a:latin typeface="STIXGeneral"/>
                <a:cs typeface="STIXGeneral"/>
              </a:rPr>
              <a:t>2</a:t>
            </a:r>
            <a:r>
              <a:rPr sz="3217" spc="-190" baseline="13661" dirty="0">
                <a:solidFill>
                  <a:srgbClr val="333333"/>
                </a:solidFill>
                <a:latin typeface="STIXGeneral"/>
                <a:cs typeface="STIXGeneral"/>
              </a:rPr>
              <a:t>̂ </a:t>
            </a:r>
            <a:r>
              <a:rPr sz="2144" dirty="0">
                <a:solidFill>
                  <a:srgbClr val="333333"/>
                </a:solidFill>
                <a:latin typeface="STIXGeneral"/>
                <a:cs typeface="STIXGeneral"/>
              </a:rPr>
              <a:t>] </a:t>
            </a:r>
            <a:r>
              <a:rPr sz="2144" spc="4" dirty="0">
                <a:solidFill>
                  <a:srgbClr val="333333"/>
                </a:solidFill>
                <a:latin typeface="STIXGeneral"/>
                <a:cs typeface="STIXGeneral"/>
              </a:rPr>
              <a:t>− </a:t>
            </a:r>
            <a:r>
              <a:rPr sz="2144" spc="-98" dirty="0">
                <a:solidFill>
                  <a:srgbClr val="333333"/>
                </a:solidFill>
                <a:latin typeface="STIXGeneral"/>
                <a:cs typeface="STIXGeneral"/>
              </a:rPr>
              <a:t>(</a:t>
            </a:r>
            <a:r>
              <a:rPr sz="2144" i="1" spc="-98" dirty="0">
                <a:solidFill>
                  <a:srgbClr val="333333"/>
                </a:solidFill>
                <a:latin typeface="STIXGeneral"/>
                <a:cs typeface="STIXGeneral"/>
              </a:rPr>
              <a:t>E</a:t>
            </a:r>
            <a:r>
              <a:rPr sz="2144" spc="-98" dirty="0">
                <a:solidFill>
                  <a:srgbClr val="333333"/>
                </a:solidFill>
                <a:latin typeface="STIXGeneral"/>
                <a:cs typeface="STIXGeneral"/>
              </a:rPr>
              <a:t>[</a:t>
            </a:r>
            <a:r>
              <a:rPr sz="2144" i="1" spc="-98" dirty="0">
                <a:solidFill>
                  <a:srgbClr val="333333"/>
                </a:solidFill>
                <a:latin typeface="STIXGeneral"/>
                <a:cs typeface="STIXGeneral"/>
              </a:rPr>
              <a:t>θ</a:t>
            </a:r>
            <a:r>
              <a:rPr sz="2144" spc="-98" dirty="0">
                <a:solidFill>
                  <a:srgbClr val="333333"/>
                </a:solidFill>
                <a:latin typeface="STIXGeneral"/>
                <a:cs typeface="STIXGeneral"/>
              </a:rPr>
              <a:t>]</a:t>
            </a:r>
            <a:r>
              <a:rPr sz="3217" spc="-147" baseline="13661" dirty="0">
                <a:solidFill>
                  <a:srgbClr val="333333"/>
                </a:solidFill>
                <a:latin typeface="STIXGeneral"/>
                <a:cs typeface="STIXGeneral"/>
              </a:rPr>
              <a:t>̂</a:t>
            </a:r>
            <a:r>
              <a:rPr sz="3217" spc="-364" baseline="13661" dirty="0">
                <a:solidFill>
                  <a:srgbClr val="333333"/>
                </a:solidFill>
                <a:latin typeface="STIXGeneral"/>
                <a:cs typeface="STIXGeneral"/>
              </a:rPr>
              <a:t> </a:t>
            </a:r>
            <a:r>
              <a:rPr sz="2144" spc="4" dirty="0">
                <a:solidFill>
                  <a:srgbClr val="333333"/>
                </a:solidFill>
                <a:latin typeface="STIXGeneral"/>
                <a:cs typeface="STIXGeneral"/>
              </a:rPr>
              <a:t>)</a:t>
            </a:r>
            <a:r>
              <a:rPr sz="2267" spc="5" baseline="29715" dirty="0">
                <a:solidFill>
                  <a:srgbClr val="333333"/>
                </a:solidFill>
                <a:latin typeface="STIXGeneral"/>
                <a:cs typeface="STIXGeneral"/>
              </a:rPr>
              <a:t>2</a:t>
            </a:r>
            <a:endParaRPr sz="2267" baseline="29715">
              <a:solidFill>
                <a:prstClr val="black"/>
              </a:solidFill>
              <a:latin typeface="STIXGeneral"/>
              <a:cs typeface="STIXGener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87320" y="2767131"/>
            <a:ext cx="2829817" cy="441708"/>
          </a:xfrm>
          <a:prstGeom prst="rect">
            <a:avLst/>
          </a:prstGeom>
        </p:spPr>
        <p:txBody>
          <a:bodyPr vert="horz" wrap="square" lIns="0" tIns="10716" rIns="0" bIns="0" rtlCol="0">
            <a:spAutoFit/>
          </a:bodyPr>
          <a:lstStyle/>
          <a:p>
            <a:pPr marL="26788">
              <a:spcBef>
                <a:spcPts val="84"/>
              </a:spcBef>
              <a:tabLst>
                <a:tab pos="775962" algn="l"/>
                <a:tab pos="2073846" algn="l"/>
              </a:tabLst>
            </a:pPr>
            <a:r>
              <a:rPr sz="1863" spc="-120" dirty="0">
                <a:solidFill>
                  <a:srgbClr val="333333"/>
                </a:solidFill>
                <a:latin typeface="Arial"/>
                <a:cs typeface="Arial"/>
              </a:rPr>
              <a:t>Var</a:t>
            </a:r>
            <a:r>
              <a:rPr sz="2250" spc="-120" dirty="0">
                <a:solidFill>
                  <a:srgbClr val="333333"/>
                </a:solidFill>
                <a:latin typeface="STIXGeneral"/>
                <a:cs typeface="STIXGeneral"/>
              </a:rPr>
              <a:t>[</a:t>
            </a:r>
            <a:r>
              <a:rPr sz="2250" i="1" spc="-120" dirty="0">
                <a:solidFill>
                  <a:srgbClr val="333333"/>
                </a:solidFill>
                <a:latin typeface="STIXGeneral"/>
                <a:cs typeface="STIXGeneral"/>
              </a:rPr>
              <a:t>θ</a:t>
            </a:r>
            <a:r>
              <a:rPr sz="2250" spc="-120" dirty="0">
                <a:solidFill>
                  <a:srgbClr val="333333"/>
                </a:solidFill>
                <a:latin typeface="STIXGeneral"/>
                <a:cs typeface="STIXGeneral"/>
              </a:rPr>
              <a:t>]</a:t>
            </a:r>
            <a:r>
              <a:rPr sz="3375" spc="-179" baseline="13888" dirty="0">
                <a:solidFill>
                  <a:srgbClr val="333333"/>
                </a:solidFill>
                <a:latin typeface="STIXGeneral"/>
                <a:cs typeface="STIXGeneral"/>
              </a:rPr>
              <a:t>̂	</a:t>
            </a:r>
            <a:r>
              <a:rPr sz="2250" spc="7" dirty="0">
                <a:solidFill>
                  <a:srgbClr val="333333"/>
                </a:solidFill>
                <a:latin typeface="STIXGeneral"/>
                <a:cs typeface="STIXGeneral"/>
              </a:rPr>
              <a:t>=</a:t>
            </a:r>
            <a:r>
              <a:rPr sz="2250" spc="67" dirty="0">
                <a:solidFill>
                  <a:srgbClr val="333333"/>
                </a:solidFill>
                <a:latin typeface="STIXGeneral"/>
                <a:cs typeface="STIXGeneral"/>
              </a:rPr>
              <a:t> </a:t>
            </a:r>
            <a:r>
              <a:rPr sz="2250" i="1" spc="7" dirty="0">
                <a:solidFill>
                  <a:srgbClr val="333333"/>
                </a:solidFill>
                <a:latin typeface="STIXGeneral"/>
                <a:cs typeface="STIXGeneral"/>
              </a:rPr>
              <a:t>E</a:t>
            </a:r>
            <a:r>
              <a:rPr sz="2250" i="1" spc="-186" dirty="0">
                <a:solidFill>
                  <a:srgbClr val="333333"/>
                </a:solidFill>
                <a:latin typeface="STIXGeneral"/>
                <a:cs typeface="STIXGeneral"/>
              </a:rPr>
              <a:t> </a:t>
            </a:r>
            <a:r>
              <a:rPr sz="2800" spc="-126" dirty="0">
                <a:solidFill>
                  <a:srgbClr val="333333"/>
                </a:solidFill>
                <a:latin typeface="STIXSizeTwoSym"/>
                <a:cs typeface="STIXSizeTwoSym"/>
              </a:rPr>
              <a:t>[</a:t>
            </a:r>
            <a:r>
              <a:rPr sz="2250" spc="-84" dirty="0">
                <a:solidFill>
                  <a:srgbClr val="333333"/>
                </a:solidFill>
                <a:latin typeface="STIXGeneral"/>
                <a:cs typeface="STIXGeneral"/>
              </a:rPr>
              <a:t>(</a:t>
            </a:r>
            <a:r>
              <a:rPr sz="2250" i="1" spc="-84" dirty="0">
                <a:solidFill>
                  <a:srgbClr val="333333"/>
                </a:solidFill>
                <a:latin typeface="STIXGeneral"/>
                <a:cs typeface="STIXGeneral"/>
              </a:rPr>
              <a:t>E</a:t>
            </a:r>
            <a:r>
              <a:rPr sz="2250" spc="-84" dirty="0">
                <a:solidFill>
                  <a:srgbClr val="333333"/>
                </a:solidFill>
                <a:latin typeface="STIXGeneral"/>
                <a:cs typeface="STIXGeneral"/>
              </a:rPr>
              <a:t>[</a:t>
            </a:r>
            <a:r>
              <a:rPr sz="2250" i="1" spc="-84" dirty="0">
                <a:solidFill>
                  <a:srgbClr val="333333"/>
                </a:solidFill>
                <a:latin typeface="STIXGeneral"/>
                <a:cs typeface="STIXGeneral"/>
              </a:rPr>
              <a:t>θ</a:t>
            </a:r>
            <a:r>
              <a:rPr sz="2250" spc="-84" dirty="0">
                <a:solidFill>
                  <a:srgbClr val="333333"/>
                </a:solidFill>
                <a:latin typeface="STIXGeneral"/>
                <a:cs typeface="STIXGeneral"/>
              </a:rPr>
              <a:t>]</a:t>
            </a:r>
            <a:r>
              <a:rPr sz="3375" spc="-126" baseline="13888" dirty="0">
                <a:solidFill>
                  <a:srgbClr val="333333"/>
                </a:solidFill>
                <a:latin typeface="STIXGeneral"/>
                <a:cs typeface="STIXGeneral"/>
              </a:rPr>
              <a:t>̂	</a:t>
            </a:r>
            <a:r>
              <a:rPr sz="2250" spc="7" dirty="0">
                <a:solidFill>
                  <a:srgbClr val="333333"/>
                </a:solidFill>
                <a:latin typeface="STIXGeneral"/>
                <a:cs typeface="STIXGeneral"/>
              </a:rPr>
              <a:t>− </a:t>
            </a:r>
            <a:r>
              <a:rPr sz="2250" i="1" spc="-204" dirty="0">
                <a:solidFill>
                  <a:srgbClr val="333333"/>
                </a:solidFill>
                <a:latin typeface="STIXGeneral"/>
                <a:cs typeface="STIXGeneral"/>
              </a:rPr>
              <a:t>θ</a:t>
            </a:r>
            <a:r>
              <a:rPr sz="2250" spc="-204" dirty="0">
                <a:solidFill>
                  <a:srgbClr val="333333"/>
                </a:solidFill>
                <a:latin typeface="STIXGeneral"/>
                <a:cs typeface="STIXGeneral"/>
              </a:rPr>
              <a:t>)</a:t>
            </a:r>
            <a:r>
              <a:rPr sz="3375" spc="-305" baseline="13888" dirty="0">
                <a:solidFill>
                  <a:srgbClr val="333333"/>
                </a:solidFill>
                <a:latin typeface="STIXGeneral"/>
                <a:cs typeface="STIXGeneral"/>
              </a:rPr>
              <a:t>̂</a:t>
            </a:r>
            <a:r>
              <a:rPr sz="3375" spc="-95" baseline="13888" dirty="0">
                <a:solidFill>
                  <a:srgbClr val="333333"/>
                </a:solidFill>
                <a:latin typeface="STIXGeneral"/>
                <a:cs typeface="STIXGeneral"/>
              </a:rPr>
              <a:t> </a:t>
            </a:r>
            <a:r>
              <a:rPr sz="2373" spc="11" baseline="29629" dirty="0">
                <a:solidFill>
                  <a:srgbClr val="333333"/>
                </a:solidFill>
                <a:latin typeface="STIXGeneral"/>
                <a:cs typeface="STIXGeneral"/>
              </a:rPr>
              <a:t>2</a:t>
            </a:r>
            <a:r>
              <a:rPr sz="2800" spc="11" dirty="0">
                <a:solidFill>
                  <a:srgbClr val="333333"/>
                </a:solidFill>
                <a:latin typeface="STIXSizeTwoSym"/>
                <a:cs typeface="STIXSizeTwoSym"/>
              </a:rPr>
              <a:t>]</a:t>
            </a:r>
            <a:endParaRPr sz="2800" dirty="0">
              <a:solidFill>
                <a:prstClr val="black"/>
              </a:solidFill>
              <a:latin typeface="STIXSizeTwoSym"/>
              <a:cs typeface="STIXSizeTwoSym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922687" y="1900559"/>
            <a:ext cx="3253532" cy="571500"/>
          </a:xfrm>
          <a:custGeom>
            <a:avLst/>
            <a:gdLst/>
            <a:ahLst/>
            <a:cxnLst/>
            <a:rect l="l" t="t" r="r" b="b"/>
            <a:pathLst>
              <a:path w="4627245" h="812800">
                <a:moveTo>
                  <a:pt x="4626622" y="0"/>
                </a:moveTo>
                <a:lnTo>
                  <a:pt x="0" y="0"/>
                </a:lnTo>
                <a:lnTo>
                  <a:pt x="0" y="812800"/>
                </a:lnTo>
                <a:lnTo>
                  <a:pt x="4626622" y="812800"/>
                </a:lnTo>
                <a:lnTo>
                  <a:pt x="462662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125">
              <a:solidFill>
                <a:prstClr val="black"/>
              </a:solidFill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913757" y="1873833"/>
            <a:ext cx="3271391" cy="476914"/>
          </a:xfrm>
          <a:prstGeom prst="rect">
            <a:avLst/>
          </a:prstGeom>
        </p:spPr>
        <p:txBody>
          <a:bodyPr vert="horz" wrap="square" lIns="0" tIns="11609" rIns="0" bIns="0" rtlCol="0">
            <a:spAutoFit/>
          </a:bodyPr>
          <a:lstStyle/>
          <a:p>
            <a:pPr marL="8929">
              <a:spcBef>
                <a:spcPts val="91"/>
              </a:spcBef>
            </a:pPr>
            <a:r>
              <a:rPr sz="3023" b="1" spc="60" dirty="0">
                <a:solidFill>
                  <a:prstClr val="black"/>
                </a:solidFill>
                <a:latin typeface="Arial"/>
                <a:cs typeface="Arial"/>
              </a:rPr>
              <a:t>"ML </a:t>
            </a:r>
            <a:r>
              <a:rPr sz="3023" b="1" spc="18" dirty="0">
                <a:solidFill>
                  <a:prstClr val="black"/>
                </a:solidFill>
                <a:latin typeface="Arial"/>
                <a:cs typeface="Arial"/>
              </a:rPr>
              <a:t>Notation"</a:t>
            </a:r>
            <a:r>
              <a:rPr sz="3023" b="1" spc="-77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3023" b="1" spc="7" dirty="0">
                <a:solidFill>
                  <a:prstClr val="black"/>
                </a:solidFill>
                <a:latin typeface="Arial"/>
                <a:cs typeface="Arial"/>
              </a:rPr>
              <a:t>for</a:t>
            </a:r>
            <a:endParaRPr sz="302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837390" y="2198907"/>
            <a:ext cx="3902273" cy="3280582"/>
          </a:xfrm>
          <a:prstGeom prst="rect">
            <a:avLst/>
          </a:prstGeom>
        </p:spPr>
        <p:txBody>
          <a:bodyPr vert="horz" wrap="square" lIns="0" tIns="258068" rIns="0" bIns="0" rtlCol="0">
            <a:spAutoFit/>
          </a:bodyPr>
          <a:lstStyle/>
          <a:p>
            <a:pPr marL="85275">
              <a:spcBef>
                <a:spcPts val="2032"/>
              </a:spcBef>
            </a:pPr>
            <a:r>
              <a:rPr sz="3023" b="1" spc="4" dirty="0">
                <a:solidFill>
                  <a:prstClr val="black"/>
                </a:solidFill>
                <a:latin typeface="Arial"/>
                <a:cs typeface="Arial"/>
              </a:rPr>
              <a:t>Squared </a:t>
            </a:r>
            <a:r>
              <a:rPr sz="3023" b="1" spc="-14" dirty="0">
                <a:solidFill>
                  <a:prstClr val="black"/>
                </a:solidFill>
                <a:latin typeface="Arial"/>
                <a:cs typeface="Arial"/>
              </a:rPr>
              <a:t>Error</a:t>
            </a:r>
            <a:r>
              <a:rPr sz="3023" b="1" spc="-7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3023" b="1" spc="-32" dirty="0">
                <a:solidFill>
                  <a:prstClr val="black"/>
                </a:solidFill>
                <a:latin typeface="Arial"/>
                <a:cs typeface="Arial"/>
              </a:rPr>
              <a:t>Loss</a:t>
            </a:r>
            <a:endParaRPr sz="3023" dirty="0">
              <a:solidFill>
                <a:prstClr val="black"/>
              </a:solidFill>
              <a:latin typeface="Arial"/>
              <a:cs typeface="Arial"/>
            </a:endParaRPr>
          </a:p>
          <a:p>
            <a:pPr marL="110724">
              <a:spcBef>
                <a:spcPts val="2067"/>
              </a:spcBef>
              <a:tabLst>
                <a:tab pos="1566211" algn="l"/>
              </a:tabLst>
            </a:pPr>
            <a:r>
              <a:rPr sz="3234" i="1" dirty="0">
                <a:solidFill>
                  <a:prstClr val="black"/>
                </a:solidFill>
                <a:latin typeface="STIXGeneral"/>
                <a:cs typeface="STIXGeneral"/>
              </a:rPr>
              <a:t>y</a:t>
            </a:r>
            <a:r>
              <a:rPr sz="3234" i="1" spc="88" dirty="0">
                <a:solidFill>
                  <a:prstClr val="black"/>
                </a:solidFill>
                <a:latin typeface="STIXGeneral"/>
                <a:cs typeface="STIXGeneral"/>
              </a:rPr>
              <a:t> </a:t>
            </a:r>
            <a:r>
              <a:rPr sz="3234" dirty="0">
                <a:solidFill>
                  <a:prstClr val="black"/>
                </a:solidFill>
                <a:latin typeface="STIXGeneral"/>
                <a:cs typeface="STIXGeneral"/>
              </a:rPr>
              <a:t>=</a:t>
            </a:r>
            <a:r>
              <a:rPr sz="3234" spc="88" dirty="0">
                <a:solidFill>
                  <a:prstClr val="black"/>
                </a:solidFill>
                <a:latin typeface="STIXGeneral"/>
                <a:cs typeface="STIXGeneral"/>
              </a:rPr>
              <a:t> </a:t>
            </a:r>
            <a:r>
              <a:rPr sz="3234" i="1" spc="28" dirty="0">
                <a:solidFill>
                  <a:prstClr val="black"/>
                </a:solidFill>
                <a:latin typeface="STIXGeneral"/>
                <a:cs typeface="STIXGeneral"/>
              </a:rPr>
              <a:t>f</a:t>
            </a:r>
            <a:r>
              <a:rPr sz="3234" spc="28" dirty="0">
                <a:solidFill>
                  <a:prstClr val="black"/>
                </a:solidFill>
                <a:latin typeface="STIXGeneral"/>
                <a:cs typeface="STIXGeneral"/>
              </a:rPr>
              <a:t>(</a:t>
            </a:r>
            <a:r>
              <a:rPr sz="3234" i="1" spc="28" dirty="0">
                <a:solidFill>
                  <a:prstClr val="black"/>
                </a:solidFill>
                <a:latin typeface="STIXGeneral"/>
                <a:cs typeface="STIXGeneral"/>
              </a:rPr>
              <a:t>x</a:t>
            </a:r>
            <a:r>
              <a:rPr sz="3234" spc="28" dirty="0">
                <a:solidFill>
                  <a:prstClr val="black"/>
                </a:solidFill>
                <a:latin typeface="STIXGeneral"/>
                <a:cs typeface="STIXGeneral"/>
              </a:rPr>
              <a:t>)	</a:t>
            </a:r>
            <a:r>
              <a:rPr sz="3375" spc="11" baseline="-3472" dirty="0">
                <a:solidFill>
                  <a:prstClr val="black"/>
                </a:solidFill>
                <a:latin typeface="Arial"/>
                <a:cs typeface="Arial"/>
              </a:rPr>
              <a:t>target</a:t>
            </a:r>
            <a:endParaRPr sz="3375" baseline="-3472" dirty="0">
              <a:solidFill>
                <a:prstClr val="black"/>
              </a:solidFill>
              <a:latin typeface="Arial"/>
              <a:cs typeface="Arial"/>
            </a:endParaRPr>
          </a:p>
          <a:p>
            <a:pPr marL="71881">
              <a:spcBef>
                <a:spcPts val="3477"/>
              </a:spcBef>
              <a:tabLst>
                <a:tab pos="2599340" algn="l"/>
              </a:tabLst>
            </a:pPr>
            <a:r>
              <a:rPr sz="3094" i="1" spc="21" dirty="0">
                <a:solidFill>
                  <a:prstClr val="black"/>
                </a:solidFill>
                <a:latin typeface="STIXGeneral"/>
                <a:cs typeface="STIXGeneral"/>
              </a:rPr>
              <a:t>y</a:t>
            </a:r>
            <a:r>
              <a:rPr sz="3094" spc="21" dirty="0">
                <a:solidFill>
                  <a:prstClr val="black"/>
                </a:solidFill>
                <a:latin typeface="STIXGeneral"/>
                <a:cs typeface="STIXGeneral"/>
              </a:rPr>
              <a:t>̂ </a:t>
            </a:r>
            <a:r>
              <a:rPr sz="3094" dirty="0">
                <a:solidFill>
                  <a:prstClr val="black"/>
                </a:solidFill>
                <a:latin typeface="STIXGeneral"/>
                <a:cs typeface="STIXGeneral"/>
              </a:rPr>
              <a:t>= </a:t>
            </a:r>
            <a:r>
              <a:rPr sz="3094" i="1" spc="-130" dirty="0">
                <a:solidFill>
                  <a:prstClr val="black"/>
                </a:solidFill>
                <a:latin typeface="STIXGeneral"/>
                <a:cs typeface="STIXGeneral"/>
              </a:rPr>
              <a:t>f</a:t>
            </a:r>
            <a:r>
              <a:rPr sz="3094" spc="-130" dirty="0">
                <a:solidFill>
                  <a:prstClr val="black"/>
                </a:solidFill>
                <a:latin typeface="STIXGeneral"/>
                <a:cs typeface="STIXGeneral"/>
              </a:rPr>
              <a:t>(</a:t>
            </a:r>
            <a:r>
              <a:rPr sz="4640" spc="-195" baseline="13888" dirty="0">
                <a:solidFill>
                  <a:prstClr val="black"/>
                </a:solidFill>
                <a:latin typeface="STIXGeneral"/>
                <a:cs typeface="STIXGeneral"/>
              </a:rPr>
              <a:t>̂ </a:t>
            </a:r>
            <a:r>
              <a:rPr sz="3094" i="1" dirty="0">
                <a:solidFill>
                  <a:prstClr val="black"/>
                </a:solidFill>
                <a:latin typeface="STIXGeneral"/>
                <a:cs typeface="STIXGeneral"/>
              </a:rPr>
              <a:t>x</a:t>
            </a:r>
            <a:r>
              <a:rPr sz="3094" dirty="0">
                <a:solidFill>
                  <a:prstClr val="black"/>
                </a:solidFill>
                <a:latin typeface="STIXGeneral"/>
                <a:cs typeface="STIXGeneral"/>
              </a:rPr>
              <a:t>)</a:t>
            </a:r>
            <a:r>
              <a:rPr sz="3094" spc="260" dirty="0">
                <a:solidFill>
                  <a:prstClr val="black"/>
                </a:solidFill>
                <a:latin typeface="STIXGeneral"/>
                <a:cs typeface="STIXGeneral"/>
              </a:rPr>
              <a:t> </a:t>
            </a:r>
            <a:r>
              <a:rPr sz="3094" dirty="0">
                <a:solidFill>
                  <a:prstClr val="black"/>
                </a:solidFill>
                <a:latin typeface="STIXGeneral"/>
                <a:cs typeface="STIXGeneral"/>
              </a:rPr>
              <a:t>=</a:t>
            </a:r>
            <a:r>
              <a:rPr sz="3094" spc="84" dirty="0">
                <a:solidFill>
                  <a:prstClr val="black"/>
                </a:solidFill>
                <a:latin typeface="STIXGeneral"/>
                <a:cs typeface="STIXGeneral"/>
              </a:rPr>
              <a:t> </a:t>
            </a:r>
            <a:r>
              <a:rPr sz="3094" i="1" dirty="0">
                <a:solidFill>
                  <a:prstClr val="black"/>
                </a:solidFill>
                <a:latin typeface="STIXGeneral"/>
                <a:cs typeface="STIXGeneral"/>
              </a:rPr>
              <a:t>h</a:t>
            </a:r>
            <a:r>
              <a:rPr sz="3094" dirty="0">
                <a:solidFill>
                  <a:prstClr val="black"/>
                </a:solidFill>
                <a:latin typeface="STIXGeneral"/>
                <a:cs typeface="STIXGeneral"/>
              </a:rPr>
              <a:t>(</a:t>
            </a:r>
            <a:r>
              <a:rPr sz="3094" i="1" dirty="0">
                <a:solidFill>
                  <a:prstClr val="black"/>
                </a:solidFill>
                <a:latin typeface="STIXGeneral"/>
                <a:cs typeface="STIXGeneral"/>
              </a:rPr>
              <a:t>x</a:t>
            </a:r>
            <a:r>
              <a:rPr sz="3094" dirty="0">
                <a:solidFill>
                  <a:prstClr val="black"/>
                </a:solidFill>
                <a:latin typeface="STIXGeneral"/>
                <a:cs typeface="STIXGeneral"/>
              </a:rPr>
              <a:t>)	</a:t>
            </a:r>
            <a:r>
              <a:rPr sz="3375" spc="42" baseline="8680" dirty="0">
                <a:solidFill>
                  <a:prstClr val="black"/>
                </a:solidFill>
                <a:latin typeface="Arial"/>
                <a:cs typeface="Arial"/>
              </a:rPr>
              <a:t>prediction</a:t>
            </a:r>
            <a:endParaRPr sz="3375" baseline="8680" dirty="0">
              <a:solidFill>
                <a:prstClr val="black"/>
              </a:solidFill>
              <a:latin typeface="Arial"/>
              <a:cs typeface="Arial"/>
            </a:endParaRPr>
          </a:p>
          <a:p>
            <a:pPr marL="26788">
              <a:spcBef>
                <a:spcPts val="3094"/>
              </a:spcBef>
              <a:tabLst>
                <a:tab pos="2043933" algn="l"/>
              </a:tabLst>
            </a:pPr>
            <a:r>
              <a:rPr sz="4535" i="1" baseline="-3229" dirty="0">
                <a:solidFill>
                  <a:prstClr val="black"/>
                </a:solidFill>
                <a:latin typeface="STIXGeneral"/>
                <a:cs typeface="STIXGeneral"/>
              </a:rPr>
              <a:t>S </a:t>
            </a:r>
            <a:r>
              <a:rPr sz="4535" baseline="-3229" dirty="0">
                <a:solidFill>
                  <a:prstClr val="black"/>
                </a:solidFill>
                <a:latin typeface="STIXGeneral"/>
                <a:cs typeface="STIXGeneral"/>
              </a:rPr>
              <a:t>= </a:t>
            </a:r>
            <a:r>
              <a:rPr sz="4535" spc="37" baseline="-3229" dirty="0">
                <a:solidFill>
                  <a:prstClr val="black"/>
                </a:solidFill>
                <a:latin typeface="STIXGeneral"/>
                <a:cs typeface="STIXGeneral"/>
              </a:rPr>
              <a:t>(</a:t>
            </a:r>
            <a:r>
              <a:rPr sz="4535" i="1" spc="37" baseline="-3229" dirty="0">
                <a:solidFill>
                  <a:prstClr val="black"/>
                </a:solidFill>
                <a:latin typeface="STIXGeneral"/>
                <a:cs typeface="STIXGeneral"/>
              </a:rPr>
              <a:t>y </a:t>
            </a:r>
            <a:r>
              <a:rPr sz="4535" baseline="-3229" dirty="0">
                <a:solidFill>
                  <a:prstClr val="black"/>
                </a:solidFill>
                <a:latin typeface="STIXGeneral"/>
                <a:cs typeface="STIXGeneral"/>
              </a:rPr>
              <a:t>−</a:t>
            </a:r>
            <a:r>
              <a:rPr sz="4535" spc="-42" baseline="-3229" dirty="0">
                <a:solidFill>
                  <a:prstClr val="black"/>
                </a:solidFill>
                <a:latin typeface="STIXGeneral"/>
                <a:cs typeface="STIXGeneral"/>
              </a:rPr>
              <a:t> </a:t>
            </a:r>
            <a:r>
              <a:rPr sz="4535" i="1" spc="-485" baseline="-3229" dirty="0" smtClean="0">
                <a:solidFill>
                  <a:prstClr val="black"/>
                </a:solidFill>
                <a:latin typeface="STIXGeneral"/>
                <a:cs typeface="STIXGeneral"/>
              </a:rPr>
              <a:t>y</a:t>
            </a:r>
            <a:r>
              <a:rPr sz="4535" spc="-485" baseline="-3229" dirty="0" smtClean="0">
                <a:solidFill>
                  <a:prstClr val="black"/>
                </a:solidFill>
                <a:latin typeface="STIXGeneral"/>
                <a:cs typeface="STIXGeneral"/>
              </a:rPr>
              <a:t>)</a:t>
            </a:r>
            <a:r>
              <a:rPr sz="4535" spc="-485" baseline="-1937" dirty="0">
                <a:solidFill>
                  <a:prstClr val="black"/>
                </a:solidFill>
                <a:latin typeface="STIXGeneral"/>
                <a:cs typeface="STIXGeneral"/>
              </a:rPr>
              <a:t>̂ </a:t>
            </a:r>
            <a:r>
              <a:rPr sz="4535" spc="-337" baseline="-1937" dirty="0">
                <a:solidFill>
                  <a:prstClr val="black"/>
                </a:solidFill>
                <a:latin typeface="STIXGeneral"/>
                <a:cs typeface="STIXGeneral"/>
              </a:rPr>
              <a:t> </a:t>
            </a:r>
            <a:r>
              <a:rPr sz="2800" baseline="24590" dirty="0">
                <a:solidFill>
                  <a:prstClr val="black"/>
                </a:solidFill>
                <a:latin typeface="STIXGeneral"/>
                <a:cs typeface="STIXGeneral"/>
              </a:rPr>
              <a:t>2</a:t>
            </a:r>
            <a:r>
              <a:rPr sz="3217" baseline="24590" dirty="0">
                <a:solidFill>
                  <a:prstClr val="black"/>
                </a:solidFill>
                <a:latin typeface="STIXGeneral"/>
                <a:cs typeface="STIXGeneral"/>
              </a:rPr>
              <a:t>	</a:t>
            </a:r>
            <a:r>
              <a:rPr lang="en-IN" sz="3217" baseline="24590" dirty="0" smtClean="0">
                <a:solidFill>
                  <a:prstClr val="black"/>
                </a:solidFill>
                <a:latin typeface="STIXGeneral"/>
                <a:cs typeface="STIXGeneral"/>
              </a:rPr>
              <a:t> </a:t>
            </a:r>
            <a:r>
              <a:rPr sz="2250" spc="4" dirty="0" smtClean="0">
                <a:solidFill>
                  <a:prstClr val="black"/>
                </a:solidFill>
                <a:latin typeface="Arial"/>
                <a:cs typeface="Arial"/>
              </a:rPr>
              <a:t>squared</a:t>
            </a:r>
            <a:r>
              <a:rPr sz="2250" spc="-18" dirty="0" smtClean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250" spc="-11" dirty="0">
                <a:solidFill>
                  <a:prstClr val="black"/>
                </a:solidFill>
                <a:latin typeface="Arial"/>
                <a:cs typeface="Arial"/>
              </a:rPr>
              <a:t>error</a:t>
            </a:r>
            <a:endParaRPr sz="225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2929455" y="3694426"/>
            <a:ext cx="901898" cy="901898"/>
            <a:chOff x="4166336" y="5254294"/>
            <a:chExt cx="1282700" cy="1282700"/>
          </a:xfrm>
        </p:grpSpPr>
        <p:sp>
          <p:nvSpPr>
            <p:cNvPr id="13" name="object 13"/>
            <p:cNvSpPr/>
            <p:nvPr/>
          </p:nvSpPr>
          <p:spPr>
            <a:xfrm>
              <a:off x="4179036" y="5331527"/>
              <a:ext cx="1193165" cy="1193165"/>
            </a:xfrm>
            <a:custGeom>
              <a:avLst/>
              <a:gdLst/>
              <a:ahLst/>
              <a:cxnLst/>
              <a:rect l="l" t="t" r="r" b="b"/>
              <a:pathLst>
                <a:path w="1193164" h="1193165">
                  <a:moveTo>
                    <a:pt x="0" y="1192766"/>
                  </a:moveTo>
                  <a:lnTo>
                    <a:pt x="1183786" y="8980"/>
                  </a:lnTo>
                  <a:lnTo>
                    <a:pt x="1192766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  <p:sp>
          <p:nvSpPr>
            <p:cNvPr id="14" name="object 14"/>
            <p:cNvSpPr/>
            <p:nvPr/>
          </p:nvSpPr>
          <p:spPr>
            <a:xfrm>
              <a:off x="5319712" y="5254294"/>
              <a:ext cx="129539" cy="129539"/>
            </a:xfrm>
            <a:custGeom>
              <a:avLst/>
              <a:gdLst/>
              <a:ahLst/>
              <a:cxnLst/>
              <a:rect l="l" t="t" r="r" b="b"/>
              <a:pathLst>
                <a:path w="129539" h="129539">
                  <a:moveTo>
                    <a:pt x="129324" y="0"/>
                  </a:moveTo>
                  <a:lnTo>
                    <a:pt x="0" y="43103"/>
                  </a:lnTo>
                  <a:lnTo>
                    <a:pt x="86207" y="129324"/>
                  </a:lnTo>
                  <a:lnTo>
                    <a:pt x="12932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125">
                <a:solidFill>
                  <a:prstClr val="black"/>
                </a:solidFill>
              </a:endParaRPr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286995" y="4610486"/>
            <a:ext cx="3018234" cy="715940"/>
          </a:xfrm>
          <a:prstGeom prst="rect">
            <a:avLst/>
          </a:prstGeom>
        </p:spPr>
        <p:txBody>
          <a:bodyPr vert="horz" wrap="square" lIns="0" tIns="23216" rIns="0" bIns="0" rtlCol="0">
            <a:spAutoFit/>
          </a:bodyPr>
          <a:lstStyle/>
          <a:p>
            <a:pPr marL="8929" marR="3572">
              <a:lnSpc>
                <a:spcPts val="2672"/>
              </a:lnSpc>
              <a:spcBef>
                <a:spcPts val="182"/>
              </a:spcBef>
            </a:pPr>
            <a:r>
              <a:rPr sz="2250" spc="25" dirty="0">
                <a:solidFill>
                  <a:prstClr val="black"/>
                </a:solidFill>
                <a:latin typeface="Arial"/>
                <a:cs typeface="Arial"/>
              </a:rPr>
              <a:t>for </a:t>
            </a:r>
            <a:r>
              <a:rPr sz="2250" spc="11" dirty="0">
                <a:solidFill>
                  <a:prstClr val="black"/>
                </a:solidFill>
                <a:latin typeface="Arial"/>
                <a:cs typeface="Arial"/>
              </a:rPr>
              <a:t>simplicity, </a:t>
            </a:r>
            <a:r>
              <a:rPr sz="2250" spc="18" dirty="0">
                <a:solidFill>
                  <a:prstClr val="black"/>
                </a:solidFill>
                <a:latin typeface="Arial"/>
                <a:cs typeface="Arial"/>
              </a:rPr>
              <a:t>we</a:t>
            </a:r>
            <a:r>
              <a:rPr sz="2250" spc="-74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250" spc="-4" dirty="0">
                <a:solidFill>
                  <a:prstClr val="black"/>
                </a:solidFill>
                <a:latin typeface="Arial"/>
                <a:cs typeface="Arial"/>
              </a:rPr>
              <a:t>ignore  </a:t>
            </a:r>
            <a:r>
              <a:rPr sz="2250" spc="11" dirty="0">
                <a:solidFill>
                  <a:prstClr val="black"/>
                </a:solidFill>
                <a:latin typeface="Arial"/>
                <a:cs typeface="Arial"/>
              </a:rPr>
              <a:t>the </a:t>
            </a:r>
            <a:r>
              <a:rPr sz="2250" spc="-4" dirty="0">
                <a:solidFill>
                  <a:prstClr val="black"/>
                </a:solidFill>
                <a:latin typeface="Arial"/>
                <a:cs typeface="Arial"/>
              </a:rPr>
              <a:t>noise</a:t>
            </a:r>
            <a:r>
              <a:rPr sz="2250" spc="-18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250" spc="21" dirty="0">
                <a:solidFill>
                  <a:prstClr val="black"/>
                </a:solidFill>
                <a:latin typeface="Arial"/>
                <a:cs typeface="Arial"/>
              </a:rPr>
              <a:t>term</a:t>
            </a:r>
            <a:endParaRPr sz="225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301602" y="6266061"/>
            <a:ext cx="5671245" cy="455414"/>
          </a:xfrm>
          <a:custGeom>
            <a:avLst/>
            <a:gdLst/>
            <a:ahLst/>
            <a:cxnLst/>
            <a:rect l="l" t="t" r="r" b="b"/>
            <a:pathLst>
              <a:path w="8065770" h="647700">
                <a:moveTo>
                  <a:pt x="8065564" y="0"/>
                </a:moveTo>
                <a:lnTo>
                  <a:pt x="0" y="0"/>
                </a:lnTo>
                <a:lnTo>
                  <a:pt x="0" y="647700"/>
                </a:lnTo>
                <a:lnTo>
                  <a:pt x="8065564" y="647700"/>
                </a:lnTo>
                <a:lnTo>
                  <a:pt x="806556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125">
              <a:solidFill>
                <a:prstClr val="black"/>
              </a:solidFill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92673" y="5853852"/>
            <a:ext cx="6850410" cy="711128"/>
          </a:xfrm>
          <a:prstGeom prst="rect">
            <a:avLst/>
          </a:prstGeom>
        </p:spPr>
        <p:txBody>
          <a:bodyPr vert="horz" wrap="square" lIns="0" tIns="8037" rIns="0" bIns="0" rtlCol="0">
            <a:spAutoFit/>
          </a:bodyPr>
          <a:lstStyle/>
          <a:p>
            <a:pPr marL="8929" marR="3572">
              <a:lnSpc>
                <a:spcPct val="116100"/>
              </a:lnSpc>
              <a:spcBef>
                <a:spcPts val="63"/>
              </a:spcBef>
            </a:pPr>
            <a:r>
              <a:rPr sz="1969" spc="-7" dirty="0">
                <a:solidFill>
                  <a:srgbClr val="333333"/>
                </a:solidFill>
                <a:latin typeface="Arial"/>
                <a:cs typeface="Arial"/>
              </a:rPr>
              <a:t>(Next </a:t>
            </a:r>
            <a:r>
              <a:rPr sz="1969" spc="14" dirty="0">
                <a:solidFill>
                  <a:srgbClr val="333333"/>
                </a:solidFill>
                <a:latin typeface="Arial"/>
                <a:cs typeface="Arial"/>
              </a:rPr>
              <a:t>slides: </a:t>
            </a:r>
            <a:r>
              <a:rPr sz="1969" spc="21" dirty="0">
                <a:solidFill>
                  <a:srgbClr val="333333"/>
                </a:solidFill>
                <a:latin typeface="Arial"/>
                <a:cs typeface="Arial"/>
              </a:rPr>
              <a:t>the </a:t>
            </a:r>
            <a:r>
              <a:rPr sz="1969" spc="32" dirty="0">
                <a:solidFill>
                  <a:srgbClr val="333333"/>
                </a:solidFill>
                <a:latin typeface="Arial"/>
                <a:cs typeface="Arial"/>
              </a:rPr>
              <a:t>expectation </a:t>
            </a:r>
            <a:r>
              <a:rPr sz="1969" spc="7" dirty="0">
                <a:solidFill>
                  <a:srgbClr val="333333"/>
                </a:solidFill>
                <a:latin typeface="Arial"/>
                <a:cs typeface="Arial"/>
              </a:rPr>
              <a:t>is </a:t>
            </a:r>
            <a:r>
              <a:rPr sz="1969" spc="11" dirty="0">
                <a:solidFill>
                  <a:srgbClr val="333333"/>
                </a:solidFill>
                <a:latin typeface="Arial"/>
                <a:cs typeface="Arial"/>
              </a:rPr>
              <a:t>over </a:t>
            </a:r>
            <a:r>
              <a:rPr sz="1969" spc="21" dirty="0">
                <a:solidFill>
                  <a:srgbClr val="333333"/>
                </a:solidFill>
                <a:latin typeface="Arial"/>
                <a:cs typeface="Arial"/>
              </a:rPr>
              <a:t>the </a:t>
            </a:r>
            <a:r>
              <a:rPr sz="1969" spc="18" dirty="0">
                <a:solidFill>
                  <a:srgbClr val="333333"/>
                </a:solidFill>
                <a:latin typeface="Arial"/>
                <a:cs typeface="Arial"/>
              </a:rPr>
              <a:t>training </a:t>
            </a:r>
            <a:r>
              <a:rPr sz="1969" spc="25" dirty="0">
                <a:solidFill>
                  <a:srgbClr val="333333"/>
                </a:solidFill>
                <a:latin typeface="Arial"/>
                <a:cs typeface="Arial"/>
              </a:rPr>
              <a:t>data, </a:t>
            </a:r>
            <a:r>
              <a:rPr sz="1969" spc="-4" dirty="0">
                <a:solidFill>
                  <a:srgbClr val="333333"/>
                </a:solidFill>
                <a:latin typeface="Arial"/>
                <a:cs typeface="Arial"/>
              </a:rPr>
              <a:t>i.e,</a:t>
            </a:r>
            <a:r>
              <a:rPr sz="1969" spc="-105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969" spc="21" dirty="0">
                <a:solidFill>
                  <a:srgbClr val="333333"/>
                </a:solidFill>
                <a:latin typeface="Arial"/>
                <a:cs typeface="Arial"/>
              </a:rPr>
              <a:t>the  </a:t>
            </a:r>
            <a:r>
              <a:rPr sz="1969" spc="-7" dirty="0">
                <a:solidFill>
                  <a:srgbClr val="333333"/>
                </a:solidFill>
                <a:latin typeface="Arial"/>
                <a:cs typeface="Arial"/>
              </a:rPr>
              <a:t>average </a:t>
            </a:r>
            <a:r>
              <a:rPr sz="1969" spc="25" dirty="0">
                <a:solidFill>
                  <a:srgbClr val="333333"/>
                </a:solidFill>
                <a:latin typeface="Arial"/>
                <a:cs typeface="Arial"/>
              </a:rPr>
              <a:t>estimator </a:t>
            </a:r>
            <a:r>
              <a:rPr sz="1969" spc="28" dirty="0">
                <a:solidFill>
                  <a:srgbClr val="333333"/>
                </a:solidFill>
                <a:latin typeface="Arial"/>
                <a:cs typeface="Arial"/>
              </a:rPr>
              <a:t>from </a:t>
            </a:r>
            <a:r>
              <a:rPr sz="1969" spc="-42" dirty="0">
                <a:solidFill>
                  <a:srgbClr val="333333"/>
                </a:solidFill>
                <a:latin typeface="Arial"/>
                <a:cs typeface="Arial"/>
              </a:rPr>
              <a:t>diﬀerent </a:t>
            </a:r>
            <a:r>
              <a:rPr sz="1969" spc="18" dirty="0">
                <a:solidFill>
                  <a:srgbClr val="333333"/>
                </a:solidFill>
                <a:latin typeface="Arial"/>
                <a:cs typeface="Arial"/>
              </a:rPr>
              <a:t>training</a:t>
            </a:r>
            <a:r>
              <a:rPr sz="1969" spc="11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969" spc="-4" dirty="0">
                <a:solidFill>
                  <a:srgbClr val="333333"/>
                </a:solidFill>
                <a:latin typeface="Arial"/>
                <a:cs typeface="Arial"/>
              </a:rPr>
              <a:t>samples)</a:t>
            </a:r>
            <a:endParaRPr sz="1969">
              <a:solidFill>
                <a:prstClr val="black"/>
              </a:solidFill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5634" y="564062"/>
            <a:ext cx="8001893" cy="593344"/>
          </a:xfrm>
          <a:prstGeom prst="rect">
            <a:avLst/>
          </a:prstGeom>
        </p:spPr>
        <p:txBody>
          <a:bodyPr vert="horz" wrap="square" lIns="0" tIns="8930" rIns="0" bIns="0" rtlCol="0" anchor="ctr">
            <a:spAutoFit/>
          </a:bodyPr>
          <a:lstStyle/>
          <a:p>
            <a:pPr marL="8929">
              <a:spcBef>
                <a:spcPts val="70"/>
              </a:spcBef>
            </a:pPr>
            <a:r>
              <a:rPr sz="3797" spc="-11" dirty="0"/>
              <a:t>Bias-Variance </a:t>
            </a:r>
            <a:r>
              <a:rPr sz="3797" dirty="0"/>
              <a:t>of </a:t>
            </a:r>
            <a:r>
              <a:rPr sz="3797" spc="21" dirty="0"/>
              <a:t>the </a:t>
            </a:r>
            <a:r>
              <a:rPr sz="3797" spc="-11" dirty="0"/>
              <a:t>Squared </a:t>
            </a:r>
            <a:r>
              <a:rPr sz="3797" spc="-32" dirty="0"/>
              <a:t>Error</a:t>
            </a:r>
            <a:endParaRPr sz="3797" dirty="0"/>
          </a:p>
        </p:txBody>
      </p:sp>
      <p:sp>
        <p:nvSpPr>
          <p:cNvPr id="3" name="object 3"/>
          <p:cNvSpPr txBox="1"/>
          <p:nvPr/>
        </p:nvSpPr>
        <p:spPr>
          <a:xfrm>
            <a:off x="381000" y="1219200"/>
            <a:ext cx="6415534" cy="1159511"/>
          </a:xfrm>
          <a:prstGeom prst="rect">
            <a:avLst/>
          </a:prstGeom>
        </p:spPr>
        <p:txBody>
          <a:bodyPr vert="horz" wrap="square" lIns="0" tIns="105817" rIns="0" bIns="0" rtlCol="0">
            <a:spAutoFit/>
          </a:bodyPr>
          <a:lstStyle/>
          <a:p>
            <a:pPr marL="4212430">
              <a:spcBef>
                <a:spcPts val="833"/>
              </a:spcBef>
              <a:tabLst>
                <a:tab pos="5667918" algn="l"/>
              </a:tabLst>
            </a:pPr>
            <a:r>
              <a:rPr sz="3234" i="1" dirty="0">
                <a:solidFill>
                  <a:prstClr val="black"/>
                </a:solidFill>
                <a:latin typeface="STIXGeneral"/>
                <a:cs typeface="STIXGeneral"/>
              </a:rPr>
              <a:t>y</a:t>
            </a:r>
            <a:r>
              <a:rPr sz="3234" i="1" spc="88" dirty="0">
                <a:solidFill>
                  <a:prstClr val="black"/>
                </a:solidFill>
                <a:latin typeface="STIXGeneral"/>
                <a:cs typeface="STIXGeneral"/>
              </a:rPr>
              <a:t> </a:t>
            </a:r>
            <a:r>
              <a:rPr sz="3234" dirty="0">
                <a:solidFill>
                  <a:prstClr val="black"/>
                </a:solidFill>
                <a:latin typeface="STIXGeneral"/>
                <a:cs typeface="STIXGeneral"/>
              </a:rPr>
              <a:t>=</a:t>
            </a:r>
            <a:r>
              <a:rPr sz="3234" spc="88" dirty="0">
                <a:solidFill>
                  <a:prstClr val="black"/>
                </a:solidFill>
                <a:latin typeface="STIXGeneral"/>
                <a:cs typeface="STIXGeneral"/>
              </a:rPr>
              <a:t> </a:t>
            </a:r>
            <a:r>
              <a:rPr sz="3234" i="1" spc="112" dirty="0">
                <a:solidFill>
                  <a:prstClr val="black"/>
                </a:solidFill>
                <a:latin typeface="STIXGeneral"/>
                <a:cs typeface="STIXGeneral"/>
              </a:rPr>
              <a:t>f</a:t>
            </a:r>
            <a:r>
              <a:rPr sz="3234" dirty="0">
                <a:solidFill>
                  <a:prstClr val="black"/>
                </a:solidFill>
                <a:latin typeface="STIXGeneral"/>
                <a:cs typeface="STIXGeneral"/>
              </a:rPr>
              <a:t>(</a:t>
            </a:r>
            <a:r>
              <a:rPr sz="3234" i="1" dirty="0">
                <a:solidFill>
                  <a:prstClr val="black"/>
                </a:solidFill>
                <a:latin typeface="STIXGeneral"/>
                <a:cs typeface="STIXGeneral"/>
              </a:rPr>
              <a:t>x</a:t>
            </a:r>
            <a:r>
              <a:rPr sz="3234" dirty="0">
                <a:solidFill>
                  <a:prstClr val="black"/>
                </a:solidFill>
                <a:latin typeface="STIXGeneral"/>
                <a:cs typeface="STIXGeneral"/>
              </a:rPr>
              <a:t>)	</a:t>
            </a:r>
            <a:r>
              <a:rPr sz="3375" spc="21" baseline="-3472" dirty="0">
                <a:solidFill>
                  <a:prstClr val="black"/>
                </a:solidFill>
                <a:latin typeface="Arial"/>
                <a:cs typeface="Arial"/>
              </a:rPr>
              <a:t>ta</a:t>
            </a:r>
            <a:r>
              <a:rPr sz="3375" spc="-79" baseline="-3472" dirty="0">
                <a:solidFill>
                  <a:prstClr val="black"/>
                </a:solidFill>
                <a:latin typeface="Arial"/>
                <a:cs typeface="Arial"/>
              </a:rPr>
              <a:t>r</a:t>
            </a:r>
            <a:r>
              <a:rPr sz="3375" spc="37" baseline="-3472" dirty="0">
                <a:solidFill>
                  <a:prstClr val="black"/>
                </a:solidFill>
                <a:latin typeface="Arial"/>
                <a:cs typeface="Arial"/>
              </a:rPr>
              <a:t>get</a:t>
            </a:r>
            <a:endParaRPr sz="3375" baseline="-3472" dirty="0">
              <a:solidFill>
                <a:prstClr val="black"/>
              </a:solidFill>
              <a:latin typeface="Arial"/>
              <a:cs typeface="Arial"/>
            </a:endParaRPr>
          </a:p>
          <a:p>
            <a:pPr marL="8929">
              <a:spcBef>
                <a:spcPts val="745"/>
              </a:spcBef>
            </a:pPr>
            <a:r>
              <a:rPr sz="3023" b="1" spc="60" dirty="0">
                <a:solidFill>
                  <a:prstClr val="black"/>
                </a:solidFill>
                <a:latin typeface="Arial"/>
                <a:cs typeface="Arial"/>
              </a:rPr>
              <a:t>"ML </a:t>
            </a:r>
            <a:r>
              <a:rPr sz="3023" b="1" spc="18" dirty="0">
                <a:solidFill>
                  <a:prstClr val="black"/>
                </a:solidFill>
                <a:latin typeface="Arial"/>
                <a:cs typeface="Arial"/>
              </a:rPr>
              <a:t>Notation"</a:t>
            </a:r>
            <a:r>
              <a:rPr sz="3023" b="1" spc="-49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3023" b="1" spc="7" dirty="0">
                <a:solidFill>
                  <a:prstClr val="black"/>
                </a:solidFill>
                <a:latin typeface="Arial"/>
                <a:cs typeface="Arial"/>
              </a:rPr>
              <a:t>for</a:t>
            </a:r>
            <a:endParaRPr sz="3023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8753" y="2722277"/>
            <a:ext cx="3587502" cy="476914"/>
          </a:xfrm>
          <a:prstGeom prst="rect">
            <a:avLst/>
          </a:prstGeom>
        </p:spPr>
        <p:txBody>
          <a:bodyPr vert="horz" wrap="square" lIns="0" tIns="11609" rIns="0" bIns="0" rtlCol="0">
            <a:spAutoFit/>
          </a:bodyPr>
          <a:lstStyle/>
          <a:p>
            <a:pPr marL="8929">
              <a:spcBef>
                <a:spcPts val="91"/>
              </a:spcBef>
            </a:pPr>
            <a:r>
              <a:rPr sz="3023" b="1" spc="4" dirty="0">
                <a:solidFill>
                  <a:prstClr val="black"/>
                </a:solidFill>
                <a:latin typeface="Arial"/>
                <a:cs typeface="Arial"/>
              </a:rPr>
              <a:t>Squared </a:t>
            </a:r>
            <a:r>
              <a:rPr sz="3023" b="1" spc="-14" dirty="0">
                <a:solidFill>
                  <a:prstClr val="black"/>
                </a:solidFill>
                <a:latin typeface="Arial"/>
                <a:cs typeface="Arial"/>
              </a:rPr>
              <a:t>Error</a:t>
            </a:r>
            <a:r>
              <a:rPr sz="3023" b="1" spc="-2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3023" b="1" spc="-32" dirty="0">
                <a:solidFill>
                  <a:prstClr val="black"/>
                </a:solidFill>
                <a:latin typeface="Arial"/>
                <a:cs typeface="Arial"/>
              </a:rPr>
              <a:t>Loss</a:t>
            </a:r>
            <a:endParaRPr sz="3023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495800" y="1863152"/>
            <a:ext cx="3902273" cy="1347973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71881">
              <a:spcBef>
                <a:spcPts val="70"/>
              </a:spcBef>
              <a:tabLst>
                <a:tab pos="2599340" algn="l"/>
              </a:tabLst>
            </a:pPr>
            <a:r>
              <a:rPr sz="3094" i="1" spc="21" dirty="0">
                <a:solidFill>
                  <a:prstClr val="black"/>
                </a:solidFill>
                <a:latin typeface="STIXGeneral"/>
                <a:cs typeface="STIXGeneral"/>
              </a:rPr>
              <a:t>y</a:t>
            </a:r>
            <a:r>
              <a:rPr sz="3094" spc="21" dirty="0">
                <a:solidFill>
                  <a:prstClr val="black"/>
                </a:solidFill>
                <a:latin typeface="STIXGeneral"/>
                <a:cs typeface="STIXGeneral"/>
              </a:rPr>
              <a:t>̂ </a:t>
            </a:r>
            <a:r>
              <a:rPr sz="3094" dirty="0">
                <a:solidFill>
                  <a:prstClr val="black"/>
                </a:solidFill>
                <a:latin typeface="STIXGeneral"/>
                <a:cs typeface="STIXGeneral"/>
              </a:rPr>
              <a:t>= </a:t>
            </a:r>
            <a:r>
              <a:rPr sz="3094" i="1" spc="-130" dirty="0">
                <a:solidFill>
                  <a:prstClr val="black"/>
                </a:solidFill>
                <a:latin typeface="STIXGeneral"/>
                <a:cs typeface="STIXGeneral"/>
              </a:rPr>
              <a:t>f</a:t>
            </a:r>
            <a:r>
              <a:rPr sz="3094" spc="-130" dirty="0">
                <a:solidFill>
                  <a:prstClr val="black"/>
                </a:solidFill>
                <a:latin typeface="STIXGeneral"/>
                <a:cs typeface="STIXGeneral"/>
              </a:rPr>
              <a:t>(</a:t>
            </a:r>
            <a:r>
              <a:rPr sz="4640" spc="-195" baseline="13888" dirty="0">
                <a:solidFill>
                  <a:prstClr val="black"/>
                </a:solidFill>
                <a:latin typeface="STIXGeneral"/>
                <a:cs typeface="STIXGeneral"/>
              </a:rPr>
              <a:t>̂ </a:t>
            </a:r>
            <a:r>
              <a:rPr sz="3094" i="1" dirty="0">
                <a:solidFill>
                  <a:prstClr val="black"/>
                </a:solidFill>
                <a:latin typeface="STIXGeneral"/>
                <a:cs typeface="STIXGeneral"/>
              </a:rPr>
              <a:t>x</a:t>
            </a:r>
            <a:r>
              <a:rPr sz="3094" dirty="0">
                <a:solidFill>
                  <a:prstClr val="black"/>
                </a:solidFill>
                <a:latin typeface="STIXGeneral"/>
                <a:cs typeface="STIXGeneral"/>
              </a:rPr>
              <a:t>)</a:t>
            </a:r>
            <a:r>
              <a:rPr sz="3094" spc="260" dirty="0">
                <a:solidFill>
                  <a:prstClr val="black"/>
                </a:solidFill>
                <a:latin typeface="STIXGeneral"/>
                <a:cs typeface="STIXGeneral"/>
              </a:rPr>
              <a:t> </a:t>
            </a:r>
            <a:r>
              <a:rPr sz="3094" dirty="0">
                <a:solidFill>
                  <a:prstClr val="black"/>
                </a:solidFill>
                <a:latin typeface="STIXGeneral"/>
                <a:cs typeface="STIXGeneral"/>
              </a:rPr>
              <a:t>=</a:t>
            </a:r>
            <a:r>
              <a:rPr sz="3094" spc="84" dirty="0">
                <a:solidFill>
                  <a:prstClr val="black"/>
                </a:solidFill>
                <a:latin typeface="STIXGeneral"/>
                <a:cs typeface="STIXGeneral"/>
              </a:rPr>
              <a:t> </a:t>
            </a:r>
            <a:r>
              <a:rPr sz="3094" i="1" dirty="0">
                <a:solidFill>
                  <a:prstClr val="black"/>
                </a:solidFill>
                <a:latin typeface="STIXGeneral"/>
                <a:cs typeface="STIXGeneral"/>
              </a:rPr>
              <a:t>h</a:t>
            </a:r>
            <a:r>
              <a:rPr sz="3094" dirty="0">
                <a:solidFill>
                  <a:prstClr val="black"/>
                </a:solidFill>
                <a:latin typeface="STIXGeneral"/>
                <a:cs typeface="STIXGeneral"/>
              </a:rPr>
              <a:t>(</a:t>
            </a:r>
            <a:r>
              <a:rPr sz="3094" i="1" dirty="0">
                <a:solidFill>
                  <a:prstClr val="black"/>
                </a:solidFill>
                <a:latin typeface="STIXGeneral"/>
                <a:cs typeface="STIXGeneral"/>
              </a:rPr>
              <a:t>x</a:t>
            </a:r>
            <a:r>
              <a:rPr sz="3094" dirty="0">
                <a:solidFill>
                  <a:prstClr val="black"/>
                </a:solidFill>
                <a:latin typeface="STIXGeneral"/>
                <a:cs typeface="STIXGeneral"/>
              </a:rPr>
              <a:t>)	</a:t>
            </a:r>
            <a:r>
              <a:rPr sz="3375" spc="42" baseline="8680" dirty="0" smtClean="0">
                <a:solidFill>
                  <a:prstClr val="black"/>
                </a:solidFill>
                <a:latin typeface="Arial"/>
                <a:cs typeface="Arial"/>
              </a:rPr>
              <a:t>prediction</a:t>
            </a:r>
            <a:endParaRPr sz="3375" baseline="8680" dirty="0" smtClean="0">
              <a:solidFill>
                <a:prstClr val="black"/>
              </a:solidFill>
              <a:latin typeface="Arial"/>
              <a:cs typeface="Arial"/>
            </a:endParaRPr>
          </a:p>
          <a:p>
            <a:pPr marL="26788">
              <a:spcBef>
                <a:spcPts val="3090"/>
              </a:spcBef>
              <a:tabLst>
                <a:tab pos="2043933" algn="l"/>
              </a:tabLst>
            </a:pPr>
            <a:r>
              <a:rPr sz="4535" i="1" baseline="-3229" dirty="0" smtClean="0">
                <a:solidFill>
                  <a:prstClr val="black"/>
                </a:solidFill>
                <a:latin typeface="STIXGeneral"/>
                <a:cs typeface="STIXGeneral"/>
              </a:rPr>
              <a:t>S </a:t>
            </a:r>
            <a:r>
              <a:rPr sz="4535" baseline="-3229" dirty="0" smtClean="0">
                <a:solidFill>
                  <a:prstClr val="black"/>
                </a:solidFill>
                <a:latin typeface="STIXGeneral"/>
                <a:cs typeface="STIXGeneral"/>
              </a:rPr>
              <a:t>= </a:t>
            </a:r>
            <a:r>
              <a:rPr sz="4535" spc="37" baseline="-3229" dirty="0" smtClean="0">
                <a:solidFill>
                  <a:prstClr val="black"/>
                </a:solidFill>
                <a:latin typeface="STIXGeneral"/>
                <a:cs typeface="STIXGeneral"/>
              </a:rPr>
              <a:t>(</a:t>
            </a:r>
            <a:r>
              <a:rPr sz="4535" i="1" spc="37" baseline="-3229" dirty="0" smtClean="0">
                <a:solidFill>
                  <a:prstClr val="black"/>
                </a:solidFill>
                <a:latin typeface="STIXGeneral"/>
                <a:cs typeface="STIXGeneral"/>
              </a:rPr>
              <a:t>y </a:t>
            </a:r>
            <a:r>
              <a:rPr sz="4535" baseline="-3229" dirty="0" smtClean="0">
                <a:solidFill>
                  <a:prstClr val="black"/>
                </a:solidFill>
                <a:latin typeface="STIXGeneral"/>
                <a:cs typeface="STIXGeneral"/>
              </a:rPr>
              <a:t>−</a:t>
            </a:r>
            <a:r>
              <a:rPr sz="4535" spc="-42" baseline="-3229" dirty="0" smtClean="0">
                <a:solidFill>
                  <a:prstClr val="black"/>
                </a:solidFill>
                <a:latin typeface="STIXGeneral"/>
                <a:cs typeface="STIXGeneral"/>
              </a:rPr>
              <a:t> </a:t>
            </a:r>
            <a:r>
              <a:rPr sz="4535" i="1" spc="-485" baseline="-3229" dirty="0" smtClean="0">
                <a:solidFill>
                  <a:prstClr val="black"/>
                </a:solidFill>
                <a:latin typeface="STIXGeneral"/>
                <a:cs typeface="STIXGeneral"/>
              </a:rPr>
              <a:t>y</a:t>
            </a:r>
            <a:r>
              <a:rPr sz="4535" spc="-485" baseline="-3229" dirty="0" smtClean="0">
                <a:solidFill>
                  <a:prstClr val="black"/>
                </a:solidFill>
                <a:latin typeface="STIXGeneral"/>
                <a:cs typeface="STIXGeneral"/>
              </a:rPr>
              <a:t>)</a:t>
            </a:r>
            <a:r>
              <a:rPr sz="4535" spc="-485" baseline="-1937" dirty="0" smtClean="0">
                <a:solidFill>
                  <a:prstClr val="black"/>
                </a:solidFill>
                <a:latin typeface="STIXGeneral"/>
                <a:cs typeface="STIXGeneral"/>
              </a:rPr>
              <a:t>̂ </a:t>
            </a:r>
            <a:r>
              <a:rPr sz="4535" spc="-337" baseline="-1937" dirty="0" smtClean="0">
                <a:solidFill>
                  <a:prstClr val="black"/>
                </a:solidFill>
                <a:latin typeface="STIXGeneral"/>
                <a:cs typeface="STIXGeneral"/>
              </a:rPr>
              <a:t> </a:t>
            </a:r>
            <a:r>
              <a:rPr sz="3217" baseline="24590" dirty="0" smtClean="0">
                <a:solidFill>
                  <a:prstClr val="black"/>
                </a:solidFill>
                <a:latin typeface="STIXGeneral"/>
                <a:cs typeface="STIXGeneral"/>
              </a:rPr>
              <a:t>2	</a:t>
            </a:r>
            <a:r>
              <a:rPr sz="2250" spc="4" dirty="0" smtClean="0">
                <a:solidFill>
                  <a:prstClr val="black"/>
                </a:solidFill>
                <a:latin typeface="Arial"/>
                <a:cs typeface="Arial"/>
              </a:rPr>
              <a:t>squared</a:t>
            </a:r>
            <a:r>
              <a:rPr sz="2250" spc="-18" dirty="0" smtClean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250" spc="-11" dirty="0" smtClean="0">
                <a:solidFill>
                  <a:prstClr val="black"/>
                </a:solidFill>
                <a:latin typeface="Arial"/>
                <a:cs typeface="Arial"/>
              </a:rPr>
              <a:t>error</a:t>
            </a:r>
            <a:endParaRPr sz="225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99276" y="3685488"/>
            <a:ext cx="8909596" cy="1656756"/>
          </a:xfrm>
          <a:prstGeom prst="rect">
            <a:avLst/>
          </a:prstGeom>
        </p:spPr>
        <p:txBody>
          <a:bodyPr vert="horz" wrap="square" lIns="0" tIns="133052" rIns="0" bIns="0" rtlCol="0">
            <a:spAutoFit/>
          </a:bodyPr>
          <a:lstStyle/>
          <a:p>
            <a:pPr marL="26788">
              <a:spcBef>
                <a:spcPts val="1048"/>
              </a:spcBef>
            </a:pPr>
            <a:r>
              <a:rPr sz="2742" i="1" dirty="0">
                <a:solidFill>
                  <a:prstClr val="black"/>
                </a:solidFill>
                <a:latin typeface="STIXGeneral"/>
                <a:cs typeface="STIXGeneral"/>
              </a:rPr>
              <a:t>S </a:t>
            </a:r>
            <a:r>
              <a:rPr sz="2742" dirty="0">
                <a:solidFill>
                  <a:prstClr val="black"/>
                </a:solidFill>
                <a:latin typeface="STIXGeneral"/>
                <a:cs typeface="STIXGeneral"/>
              </a:rPr>
              <a:t>= </a:t>
            </a:r>
            <a:r>
              <a:rPr sz="2742" spc="28" dirty="0">
                <a:solidFill>
                  <a:prstClr val="black"/>
                </a:solidFill>
                <a:latin typeface="STIXGeneral"/>
                <a:cs typeface="STIXGeneral"/>
              </a:rPr>
              <a:t>(</a:t>
            </a:r>
            <a:r>
              <a:rPr sz="2742" i="1" spc="28" dirty="0">
                <a:solidFill>
                  <a:prstClr val="black"/>
                </a:solidFill>
                <a:latin typeface="STIXGeneral"/>
                <a:cs typeface="STIXGeneral"/>
              </a:rPr>
              <a:t>y </a:t>
            </a:r>
            <a:r>
              <a:rPr sz="2742" dirty="0">
                <a:solidFill>
                  <a:prstClr val="black"/>
                </a:solidFill>
                <a:latin typeface="STIXGeneral"/>
                <a:cs typeface="STIXGeneral"/>
              </a:rPr>
              <a:t>− </a:t>
            </a:r>
            <a:r>
              <a:rPr sz="2742" i="1" spc="-292" dirty="0">
                <a:solidFill>
                  <a:prstClr val="black"/>
                </a:solidFill>
                <a:latin typeface="STIXGeneral"/>
                <a:cs typeface="STIXGeneral"/>
              </a:rPr>
              <a:t>y</a:t>
            </a:r>
            <a:r>
              <a:rPr sz="2742" spc="-292" dirty="0">
                <a:solidFill>
                  <a:prstClr val="black"/>
                </a:solidFill>
                <a:latin typeface="STIXGeneral"/>
                <a:cs typeface="STIXGeneral"/>
              </a:rPr>
              <a:t>)̂</a:t>
            </a:r>
            <a:r>
              <a:rPr sz="2742" spc="-250" dirty="0">
                <a:solidFill>
                  <a:prstClr val="black"/>
                </a:solidFill>
                <a:latin typeface="STIXGeneral"/>
                <a:cs typeface="STIXGeneral"/>
              </a:rPr>
              <a:t> </a:t>
            </a:r>
            <a:r>
              <a:rPr sz="2900" spc="5" baseline="29292" dirty="0">
                <a:solidFill>
                  <a:prstClr val="black"/>
                </a:solidFill>
                <a:latin typeface="STIXGeneral"/>
                <a:cs typeface="STIXGeneral"/>
              </a:rPr>
              <a:t>2</a:t>
            </a:r>
            <a:endParaRPr sz="2900" baseline="29292" dirty="0">
              <a:solidFill>
                <a:prstClr val="black"/>
              </a:solidFill>
              <a:latin typeface="STIXGeneral"/>
              <a:cs typeface="STIXGeneral"/>
            </a:endParaRPr>
          </a:p>
          <a:p>
            <a:pPr marL="632645">
              <a:spcBef>
                <a:spcPts val="981"/>
              </a:spcBef>
              <a:tabLst>
                <a:tab pos="1794803" algn="l"/>
                <a:tab pos="3483347" algn="l"/>
                <a:tab pos="4481204" algn="l"/>
              </a:tabLst>
            </a:pPr>
            <a:r>
              <a:rPr sz="2742" spc="28" dirty="0">
                <a:solidFill>
                  <a:prstClr val="black"/>
                </a:solidFill>
                <a:latin typeface="STIXGeneral"/>
                <a:cs typeface="STIXGeneral"/>
              </a:rPr>
              <a:t>(</a:t>
            </a:r>
            <a:r>
              <a:rPr sz="2742" i="1" spc="28" dirty="0">
                <a:solidFill>
                  <a:prstClr val="black"/>
                </a:solidFill>
                <a:latin typeface="STIXGeneral"/>
                <a:cs typeface="STIXGeneral"/>
              </a:rPr>
              <a:t>y </a:t>
            </a:r>
            <a:r>
              <a:rPr sz="2742" dirty="0">
                <a:solidFill>
                  <a:prstClr val="black"/>
                </a:solidFill>
                <a:latin typeface="STIXGeneral"/>
                <a:cs typeface="STIXGeneral"/>
              </a:rPr>
              <a:t>−</a:t>
            </a:r>
            <a:r>
              <a:rPr sz="2742" spc="-183" dirty="0">
                <a:solidFill>
                  <a:prstClr val="black"/>
                </a:solidFill>
                <a:latin typeface="STIXGeneral"/>
                <a:cs typeface="STIXGeneral"/>
              </a:rPr>
              <a:t> </a:t>
            </a:r>
            <a:r>
              <a:rPr sz="2742" i="1" spc="-292" dirty="0">
                <a:solidFill>
                  <a:prstClr val="black"/>
                </a:solidFill>
                <a:latin typeface="STIXGeneral"/>
                <a:cs typeface="STIXGeneral"/>
              </a:rPr>
              <a:t>y</a:t>
            </a:r>
            <a:r>
              <a:rPr sz="2742" spc="-292" dirty="0">
                <a:solidFill>
                  <a:prstClr val="black"/>
                </a:solidFill>
                <a:latin typeface="STIXGeneral"/>
                <a:cs typeface="STIXGeneral"/>
              </a:rPr>
              <a:t>)̂ </a:t>
            </a:r>
            <a:r>
              <a:rPr sz="2742" spc="-207" dirty="0">
                <a:solidFill>
                  <a:prstClr val="black"/>
                </a:solidFill>
                <a:latin typeface="STIXGeneral"/>
                <a:cs typeface="STIXGeneral"/>
              </a:rPr>
              <a:t> </a:t>
            </a:r>
            <a:r>
              <a:rPr sz="2900" spc="5" baseline="29292" dirty="0">
                <a:solidFill>
                  <a:prstClr val="black"/>
                </a:solidFill>
                <a:latin typeface="STIXGeneral"/>
                <a:cs typeface="STIXGeneral"/>
              </a:rPr>
              <a:t>2	</a:t>
            </a:r>
            <a:r>
              <a:rPr sz="2742" dirty="0">
                <a:solidFill>
                  <a:prstClr val="black"/>
                </a:solidFill>
                <a:latin typeface="STIXGeneral"/>
                <a:cs typeface="STIXGeneral"/>
              </a:rPr>
              <a:t>= </a:t>
            </a:r>
            <a:r>
              <a:rPr sz="2742" spc="28" dirty="0">
                <a:solidFill>
                  <a:prstClr val="black"/>
                </a:solidFill>
                <a:latin typeface="STIXGeneral"/>
                <a:cs typeface="STIXGeneral"/>
              </a:rPr>
              <a:t>(</a:t>
            </a:r>
            <a:r>
              <a:rPr sz="2742" i="1" spc="28" dirty="0">
                <a:solidFill>
                  <a:prstClr val="black"/>
                </a:solidFill>
                <a:latin typeface="STIXGeneral"/>
                <a:cs typeface="STIXGeneral"/>
              </a:rPr>
              <a:t>y</a:t>
            </a:r>
            <a:r>
              <a:rPr sz="2742" i="1" dirty="0">
                <a:solidFill>
                  <a:prstClr val="black"/>
                </a:solidFill>
                <a:latin typeface="STIXGeneral"/>
                <a:cs typeface="STIXGeneral"/>
              </a:rPr>
              <a:t> </a:t>
            </a:r>
            <a:r>
              <a:rPr sz="2742" dirty="0">
                <a:solidFill>
                  <a:prstClr val="black"/>
                </a:solidFill>
                <a:latin typeface="STIXGeneral"/>
                <a:cs typeface="STIXGeneral"/>
              </a:rPr>
              <a:t>−</a:t>
            </a:r>
            <a:r>
              <a:rPr sz="2742" spc="-74" dirty="0">
                <a:solidFill>
                  <a:prstClr val="black"/>
                </a:solidFill>
                <a:latin typeface="STIXGeneral"/>
                <a:cs typeface="STIXGeneral"/>
              </a:rPr>
              <a:t> </a:t>
            </a:r>
            <a:r>
              <a:rPr sz="2742" i="1" spc="-169" dirty="0">
                <a:solidFill>
                  <a:prstClr val="black"/>
                </a:solidFill>
                <a:latin typeface="STIXGeneral"/>
                <a:cs typeface="STIXGeneral"/>
              </a:rPr>
              <a:t>E</a:t>
            </a:r>
            <a:r>
              <a:rPr sz="2742" spc="-169" dirty="0">
                <a:solidFill>
                  <a:prstClr val="black"/>
                </a:solidFill>
                <a:latin typeface="STIXGeneral"/>
                <a:cs typeface="STIXGeneral"/>
              </a:rPr>
              <a:t>[</a:t>
            </a:r>
            <a:r>
              <a:rPr sz="2742" i="1" spc="-169" dirty="0">
                <a:solidFill>
                  <a:prstClr val="black"/>
                </a:solidFill>
                <a:latin typeface="STIXGeneral"/>
                <a:cs typeface="STIXGeneral"/>
              </a:rPr>
              <a:t>y</a:t>
            </a:r>
            <a:r>
              <a:rPr sz="2742" spc="-169" dirty="0">
                <a:solidFill>
                  <a:prstClr val="black"/>
                </a:solidFill>
                <a:latin typeface="STIXGeneral"/>
                <a:cs typeface="STIXGeneral"/>
              </a:rPr>
              <a:t>]̂	</a:t>
            </a:r>
            <a:r>
              <a:rPr sz="2742" dirty="0">
                <a:solidFill>
                  <a:prstClr val="black"/>
                </a:solidFill>
                <a:latin typeface="STIXGeneral"/>
                <a:cs typeface="STIXGeneral"/>
              </a:rPr>
              <a:t>+</a:t>
            </a:r>
            <a:r>
              <a:rPr sz="2742" spc="-74" dirty="0">
                <a:solidFill>
                  <a:prstClr val="black"/>
                </a:solidFill>
                <a:latin typeface="STIXGeneral"/>
                <a:cs typeface="STIXGeneral"/>
              </a:rPr>
              <a:t> </a:t>
            </a:r>
            <a:r>
              <a:rPr sz="2742" i="1" spc="-169" dirty="0">
                <a:solidFill>
                  <a:prstClr val="black"/>
                </a:solidFill>
                <a:latin typeface="STIXGeneral"/>
                <a:cs typeface="STIXGeneral"/>
              </a:rPr>
              <a:t>E</a:t>
            </a:r>
            <a:r>
              <a:rPr sz="2742" spc="-169" dirty="0">
                <a:solidFill>
                  <a:prstClr val="black"/>
                </a:solidFill>
                <a:latin typeface="STIXGeneral"/>
                <a:cs typeface="STIXGeneral"/>
              </a:rPr>
              <a:t>[</a:t>
            </a:r>
            <a:r>
              <a:rPr sz="2742" i="1" spc="-169" dirty="0">
                <a:solidFill>
                  <a:prstClr val="black"/>
                </a:solidFill>
                <a:latin typeface="STIXGeneral"/>
                <a:cs typeface="STIXGeneral"/>
              </a:rPr>
              <a:t>y</a:t>
            </a:r>
            <a:r>
              <a:rPr sz="2742" spc="-169" dirty="0">
                <a:solidFill>
                  <a:prstClr val="black"/>
                </a:solidFill>
                <a:latin typeface="STIXGeneral"/>
                <a:cs typeface="STIXGeneral"/>
              </a:rPr>
              <a:t>]̂	</a:t>
            </a:r>
            <a:r>
              <a:rPr sz="2742" dirty="0">
                <a:solidFill>
                  <a:prstClr val="black"/>
                </a:solidFill>
                <a:latin typeface="STIXGeneral"/>
                <a:cs typeface="STIXGeneral"/>
              </a:rPr>
              <a:t>− </a:t>
            </a:r>
            <a:r>
              <a:rPr sz="2742" i="1" spc="-292" dirty="0">
                <a:solidFill>
                  <a:prstClr val="black"/>
                </a:solidFill>
                <a:latin typeface="STIXGeneral"/>
                <a:cs typeface="STIXGeneral"/>
              </a:rPr>
              <a:t>y</a:t>
            </a:r>
            <a:r>
              <a:rPr sz="2742" spc="-292" dirty="0">
                <a:solidFill>
                  <a:prstClr val="black"/>
                </a:solidFill>
                <a:latin typeface="STIXGeneral"/>
                <a:cs typeface="STIXGeneral"/>
              </a:rPr>
              <a:t>)̂</a:t>
            </a:r>
            <a:r>
              <a:rPr sz="2742" spc="-288" dirty="0">
                <a:solidFill>
                  <a:prstClr val="black"/>
                </a:solidFill>
                <a:latin typeface="STIXGeneral"/>
                <a:cs typeface="STIXGeneral"/>
              </a:rPr>
              <a:t> </a:t>
            </a:r>
            <a:r>
              <a:rPr sz="2900" spc="5" baseline="29292" dirty="0">
                <a:solidFill>
                  <a:prstClr val="black"/>
                </a:solidFill>
                <a:latin typeface="STIXGeneral"/>
                <a:cs typeface="STIXGeneral"/>
              </a:rPr>
              <a:t>2</a:t>
            </a:r>
            <a:endParaRPr sz="2900" baseline="29292" dirty="0">
              <a:solidFill>
                <a:prstClr val="black"/>
              </a:solidFill>
              <a:latin typeface="STIXGeneral"/>
              <a:cs typeface="STIXGeneral"/>
            </a:endParaRPr>
          </a:p>
          <a:p>
            <a:pPr marL="1794803">
              <a:spcBef>
                <a:spcPts val="977"/>
              </a:spcBef>
              <a:tabLst>
                <a:tab pos="4837040" algn="l"/>
                <a:tab pos="8304314" algn="l"/>
              </a:tabLst>
            </a:pPr>
            <a:r>
              <a:rPr sz="2742" dirty="0">
                <a:solidFill>
                  <a:prstClr val="black"/>
                </a:solidFill>
                <a:latin typeface="STIXGeneral"/>
                <a:cs typeface="STIXGeneral"/>
              </a:rPr>
              <a:t>= </a:t>
            </a:r>
            <a:r>
              <a:rPr sz="2742" spc="28" dirty="0">
                <a:solidFill>
                  <a:prstClr val="black"/>
                </a:solidFill>
                <a:latin typeface="STIXGeneral"/>
                <a:cs typeface="STIXGeneral"/>
              </a:rPr>
              <a:t>(</a:t>
            </a:r>
            <a:r>
              <a:rPr sz="2742" i="1" spc="28" dirty="0">
                <a:solidFill>
                  <a:prstClr val="black"/>
                </a:solidFill>
                <a:latin typeface="STIXGeneral"/>
                <a:cs typeface="STIXGeneral"/>
              </a:rPr>
              <a:t>y </a:t>
            </a:r>
            <a:r>
              <a:rPr sz="2742" dirty="0">
                <a:solidFill>
                  <a:prstClr val="black"/>
                </a:solidFill>
                <a:latin typeface="STIXGeneral"/>
                <a:cs typeface="STIXGeneral"/>
              </a:rPr>
              <a:t>− </a:t>
            </a:r>
            <a:r>
              <a:rPr sz="2742" i="1" spc="-169" dirty="0">
                <a:solidFill>
                  <a:prstClr val="black"/>
                </a:solidFill>
                <a:latin typeface="STIXGeneral"/>
                <a:cs typeface="STIXGeneral"/>
              </a:rPr>
              <a:t>E</a:t>
            </a:r>
            <a:r>
              <a:rPr sz="2742" spc="-169" dirty="0">
                <a:solidFill>
                  <a:prstClr val="black"/>
                </a:solidFill>
                <a:latin typeface="STIXGeneral"/>
                <a:cs typeface="STIXGeneral"/>
              </a:rPr>
              <a:t>[</a:t>
            </a:r>
            <a:r>
              <a:rPr sz="2742" i="1" spc="-169" dirty="0">
                <a:solidFill>
                  <a:prstClr val="black"/>
                </a:solidFill>
                <a:latin typeface="STIXGeneral"/>
                <a:cs typeface="STIXGeneral"/>
              </a:rPr>
              <a:t>y</a:t>
            </a:r>
            <a:r>
              <a:rPr sz="2742" spc="-169" dirty="0">
                <a:solidFill>
                  <a:prstClr val="black"/>
                </a:solidFill>
                <a:latin typeface="STIXGeneral"/>
                <a:cs typeface="STIXGeneral"/>
              </a:rPr>
              <a:t>]̂  </a:t>
            </a:r>
            <a:r>
              <a:rPr sz="2742" dirty="0">
                <a:solidFill>
                  <a:prstClr val="black"/>
                </a:solidFill>
                <a:latin typeface="STIXGeneral"/>
                <a:cs typeface="STIXGeneral"/>
              </a:rPr>
              <a:t>)</a:t>
            </a:r>
            <a:r>
              <a:rPr sz="2900" baseline="29292" dirty="0">
                <a:solidFill>
                  <a:prstClr val="black"/>
                </a:solidFill>
                <a:latin typeface="STIXGeneral"/>
                <a:cs typeface="STIXGeneral"/>
              </a:rPr>
              <a:t>2</a:t>
            </a:r>
            <a:r>
              <a:rPr sz="2900" spc="-200" baseline="29292" dirty="0">
                <a:solidFill>
                  <a:prstClr val="black"/>
                </a:solidFill>
                <a:latin typeface="STIXGeneral"/>
                <a:cs typeface="STIXGeneral"/>
              </a:rPr>
              <a:t> </a:t>
            </a:r>
            <a:r>
              <a:rPr sz="2742" dirty="0">
                <a:solidFill>
                  <a:prstClr val="black"/>
                </a:solidFill>
                <a:latin typeface="STIXGeneral"/>
                <a:cs typeface="STIXGeneral"/>
              </a:rPr>
              <a:t>+</a:t>
            </a:r>
            <a:r>
              <a:rPr sz="2742" spc="-74" dirty="0">
                <a:solidFill>
                  <a:prstClr val="black"/>
                </a:solidFill>
                <a:latin typeface="STIXGeneral"/>
                <a:cs typeface="STIXGeneral"/>
              </a:rPr>
              <a:t> </a:t>
            </a:r>
            <a:r>
              <a:rPr sz="2742" spc="-141" dirty="0">
                <a:solidFill>
                  <a:prstClr val="black"/>
                </a:solidFill>
                <a:latin typeface="STIXGeneral"/>
                <a:cs typeface="STIXGeneral"/>
              </a:rPr>
              <a:t>(</a:t>
            </a:r>
            <a:r>
              <a:rPr sz="2742" i="1" spc="-141" dirty="0">
                <a:solidFill>
                  <a:prstClr val="black"/>
                </a:solidFill>
                <a:latin typeface="STIXGeneral"/>
                <a:cs typeface="STIXGeneral"/>
              </a:rPr>
              <a:t>E</a:t>
            </a:r>
            <a:r>
              <a:rPr sz="2742" spc="-141" dirty="0">
                <a:solidFill>
                  <a:prstClr val="black"/>
                </a:solidFill>
                <a:latin typeface="STIXGeneral"/>
                <a:cs typeface="STIXGeneral"/>
              </a:rPr>
              <a:t>[</a:t>
            </a:r>
            <a:r>
              <a:rPr sz="2742" i="1" spc="-141" dirty="0">
                <a:solidFill>
                  <a:prstClr val="black"/>
                </a:solidFill>
                <a:latin typeface="STIXGeneral"/>
                <a:cs typeface="STIXGeneral"/>
              </a:rPr>
              <a:t>y</a:t>
            </a:r>
            <a:r>
              <a:rPr sz="2742" spc="-141" dirty="0">
                <a:solidFill>
                  <a:prstClr val="black"/>
                </a:solidFill>
                <a:latin typeface="STIXGeneral"/>
                <a:cs typeface="STIXGeneral"/>
              </a:rPr>
              <a:t>]̂	</a:t>
            </a:r>
            <a:r>
              <a:rPr sz="2742" dirty="0">
                <a:solidFill>
                  <a:prstClr val="black"/>
                </a:solidFill>
                <a:latin typeface="STIXGeneral"/>
                <a:cs typeface="STIXGeneral"/>
              </a:rPr>
              <a:t>− </a:t>
            </a:r>
            <a:r>
              <a:rPr sz="2742" i="1" spc="-292" dirty="0">
                <a:solidFill>
                  <a:prstClr val="black"/>
                </a:solidFill>
                <a:latin typeface="STIXGeneral"/>
                <a:cs typeface="STIXGeneral"/>
              </a:rPr>
              <a:t>y</a:t>
            </a:r>
            <a:r>
              <a:rPr sz="2742" spc="-292" dirty="0">
                <a:solidFill>
                  <a:prstClr val="black"/>
                </a:solidFill>
                <a:latin typeface="STIXGeneral"/>
                <a:cs typeface="STIXGeneral"/>
              </a:rPr>
              <a:t>)̂  </a:t>
            </a:r>
            <a:r>
              <a:rPr sz="2900" spc="5" baseline="29292" dirty="0">
                <a:solidFill>
                  <a:prstClr val="black"/>
                </a:solidFill>
                <a:latin typeface="STIXGeneral"/>
                <a:cs typeface="STIXGeneral"/>
              </a:rPr>
              <a:t>2 </a:t>
            </a:r>
            <a:r>
              <a:rPr sz="2742" dirty="0">
                <a:solidFill>
                  <a:prstClr val="black"/>
                </a:solidFill>
                <a:latin typeface="STIXGeneral"/>
                <a:cs typeface="STIXGeneral"/>
              </a:rPr>
              <a:t>− </a:t>
            </a:r>
            <a:r>
              <a:rPr sz="2742" spc="18" dirty="0">
                <a:solidFill>
                  <a:prstClr val="black"/>
                </a:solidFill>
                <a:latin typeface="STIXGeneral"/>
                <a:cs typeface="STIXGeneral"/>
              </a:rPr>
              <a:t>2(</a:t>
            </a:r>
            <a:r>
              <a:rPr sz="2742" i="1" spc="18" dirty="0">
                <a:solidFill>
                  <a:prstClr val="black"/>
                </a:solidFill>
                <a:latin typeface="STIXGeneral"/>
                <a:cs typeface="STIXGeneral"/>
              </a:rPr>
              <a:t>y </a:t>
            </a:r>
            <a:r>
              <a:rPr sz="2742" dirty="0">
                <a:solidFill>
                  <a:prstClr val="black"/>
                </a:solidFill>
                <a:latin typeface="STIXGeneral"/>
                <a:cs typeface="STIXGeneral"/>
              </a:rPr>
              <a:t>−</a:t>
            </a:r>
            <a:r>
              <a:rPr sz="2742" spc="-109" dirty="0">
                <a:solidFill>
                  <a:prstClr val="black"/>
                </a:solidFill>
                <a:latin typeface="STIXGeneral"/>
                <a:cs typeface="STIXGeneral"/>
              </a:rPr>
              <a:t> </a:t>
            </a:r>
            <a:r>
              <a:rPr sz="2742" i="1" spc="-169" dirty="0">
                <a:solidFill>
                  <a:prstClr val="black"/>
                </a:solidFill>
                <a:latin typeface="STIXGeneral"/>
                <a:cs typeface="STIXGeneral"/>
              </a:rPr>
              <a:t>E</a:t>
            </a:r>
            <a:r>
              <a:rPr sz="2742" spc="-169" dirty="0">
                <a:solidFill>
                  <a:prstClr val="black"/>
                </a:solidFill>
                <a:latin typeface="STIXGeneral"/>
                <a:cs typeface="STIXGeneral"/>
              </a:rPr>
              <a:t>[</a:t>
            </a:r>
            <a:r>
              <a:rPr sz="2742" i="1" spc="-169" dirty="0">
                <a:solidFill>
                  <a:prstClr val="black"/>
                </a:solidFill>
                <a:latin typeface="STIXGeneral"/>
                <a:cs typeface="STIXGeneral"/>
              </a:rPr>
              <a:t>y</a:t>
            </a:r>
            <a:r>
              <a:rPr sz="2742" spc="-169" dirty="0">
                <a:solidFill>
                  <a:prstClr val="black"/>
                </a:solidFill>
                <a:latin typeface="STIXGeneral"/>
                <a:cs typeface="STIXGeneral"/>
              </a:rPr>
              <a:t>]̂</a:t>
            </a:r>
            <a:r>
              <a:rPr sz="2742" spc="190" dirty="0">
                <a:solidFill>
                  <a:prstClr val="black"/>
                </a:solidFill>
                <a:latin typeface="STIXGeneral"/>
                <a:cs typeface="STIXGeneral"/>
              </a:rPr>
              <a:t> </a:t>
            </a:r>
            <a:r>
              <a:rPr sz="2742" spc="-120" dirty="0">
                <a:solidFill>
                  <a:prstClr val="black"/>
                </a:solidFill>
                <a:latin typeface="STIXGeneral"/>
                <a:cs typeface="STIXGeneral"/>
              </a:rPr>
              <a:t>)(</a:t>
            </a:r>
            <a:r>
              <a:rPr sz="2742" i="1" spc="-120" dirty="0">
                <a:solidFill>
                  <a:prstClr val="black"/>
                </a:solidFill>
                <a:latin typeface="STIXGeneral"/>
                <a:cs typeface="STIXGeneral"/>
              </a:rPr>
              <a:t>E</a:t>
            </a:r>
            <a:r>
              <a:rPr sz="2742" spc="-120" dirty="0">
                <a:solidFill>
                  <a:prstClr val="black"/>
                </a:solidFill>
                <a:latin typeface="STIXGeneral"/>
                <a:cs typeface="STIXGeneral"/>
              </a:rPr>
              <a:t>[</a:t>
            </a:r>
            <a:r>
              <a:rPr sz="2742" i="1" spc="-120" dirty="0">
                <a:solidFill>
                  <a:prstClr val="black"/>
                </a:solidFill>
                <a:latin typeface="STIXGeneral"/>
                <a:cs typeface="STIXGeneral"/>
              </a:rPr>
              <a:t>y</a:t>
            </a:r>
            <a:r>
              <a:rPr sz="2742" spc="-120" dirty="0">
                <a:solidFill>
                  <a:prstClr val="black"/>
                </a:solidFill>
                <a:latin typeface="STIXGeneral"/>
                <a:cs typeface="STIXGeneral"/>
              </a:rPr>
              <a:t>]̂	</a:t>
            </a:r>
            <a:r>
              <a:rPr sz="2742" dirty="0">
                <a:solidFill>
                  <a:prstClr val="black"/>
                </a:solidFill>
                <a:latin typeface="STIXGeneral"/>
                <a:cs typeface="STIXGeneral"/>
              </a:rPr>
              <a:t>−</a:t>
            </a:r>
            <a:r>
              <a:rPr sz="2742" spc="-102" dirty="0">
                <a:solidFill>
                  <a:prstClr val="black"/>
                </a:solidFill>
                <a:latin typeface="STIXGeneral"/>
                <a:cs typeface="STIXGeneral"/>
              </a:rPr>
              <a:t> </a:t>
            </a:r>
            <a:r>
              <a:rPr sz="2742" i="1" spc="-439" dirty="0">
                <a:solidFill>
                  <a:prstClr val="black"/>
                </a:solidFill>
                <a:latin typeface="STIXGeneral"/>
                <a:cs typeface="STIXGeneral"/>
              </a:rPr>
              <a:t>y</a:t>
            </a:r>
            <a:r>
              <a:rPr sz="2742" spc="-439" dirty="0">
                <a:solidFill>
                  <a:prstClr val="black"/>
                </a:solidFill>
                <a:latin typeface="STIXGeneral"/>
                <a:cs typeface="STIXGeneral"/>
              </a:rPr>
              <a:t>)</a:t>
            </a:r>
            <a:endParaRPr sz="2742" dirty="0">
              <a:solidFill>
                <a:prstClr val="black"/>
              </a:solidFill>
              <a:latin typeface="STIXGeneral"/>
              <a:cs typeface="STIXGeneral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7" name="Ink 6"/>
              <p14:cNvContentPartPr/>
              <p14:nvPr/>
            </p14:nvContentPartPr>
            <p14:xfrm>
              <a:off x="259560" y="4091040"/>
              <a:ext cx="8877240" cy="1483560"/>
            </p14:xfrm>
          </p:contentPart>
        </mc:Choice>
        <mc:Fallback>
          <p:pic>
            <p:nvPicPr>
              <p:cNvPr id="7" name="Ink 6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3080" y="4088520"/>
                <a:ext cx="8894520" cy="14947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02456" y="4301306"/>
            <a:ext cx="6715571" cy="2152242"/>
          </a:xfrm>
          <a:prstGeom prst="rect">
            <a:avLst/>
          </a:prstGeom>
        </p:spPr>
        <p:txBody>
          <a:bodyPr vert="horz" wrap="square" lIns="0" tIns="68312" rIns="0" bIns="0" rtlCol="0">
            <a:spAutoFit/>
          </a:bodyPr>
          <a:lstStyle/>
          <a:p>
            <a:pPr marR="396910" algn="r">
              <a:spcBef>
                <a:spcPts val="538"/>
              </a:spcBef>
              <a:tabLst>
                <a:tab pos="2350657" algn="l"/>
                <a:tab pos="5690687" algn="l"/>
              </a:tabLst>
            </a:pPr>
            <a:r>
              <a:rPr sz="2391" i="1" spc="11" dirty="0">
                <a:solidFill>
                  <a:prstClr val="black"/>
                </a:solidFill>
                <a:latin typeface="STIXGeneral"/>
                <a:cs typeface="STIXGeneral"/>
              </a:rPr>
              <a:t>E</a:t>
            </a:r>
            <a:r>
              <a:rPr sz="2391" spc="11" dirty="0">
                <a:solidFill>
                  <a:prstClr val="black"/>
                </a:solidFill>
                <a:latin typeface="STIXGeneral"/>
                <a:cs typeface="STIXGeneral"/>
              </a:rPr>
              <a:t>[2(</a:t>
            </a:r>
            <a:r>
              <a:rPr sz="2391" i="1" spc="11" dirty="0">
                <a:solidFill>
                  <a:prstClr val="black"/>
                </a:solidFill>
                <a:latin typeface="STIXGeneral"/>
                <a:cs typeface="STIXGeneral"/>
              </a:rPr>
              <a:t>y </a:t>
            </a:r>
            <a:r>
              <a:rPr sz="2391" dirty="0">
                <a:solidFill>
                  <a:prstClr val="black"/>
                </a:solidFill>
                <a:latin typeface="STIXGeneral"/>
                <a:cs typeface="STIXGeneral"/>
              </a:rPr>
              <a:t>−</a:t>
            </a:r>
            <a:r>
              <a:rPr sz="2391" spc="-137" dirty="0">
                <a:solidFill>
                  <a:prstClr val="black"/>
                </a:solidFill>
                <a:latin typeface="STIXGeneral"/>
                <a:cs typeface="STIXGeneral"/>
              </a:rPr>
              <a:t> </a:t>
            </a:r>
            <a:r>
              <a:rPr sz="2391" i="1" spc="-143" dirty="0">
                <a:solidFill>
                  <a:prstClr val="black"/>
                </a:solidFill>
                <a:latin typeface="STIXGeneral"/>
                <a:cs typeface="STIXGeneral"/>
              </a:rPr>
              <a:t>E</a:t>
            </a:r>
            <a:r>
              <a:rPr sz="2391" spc="-143" dirty="0">
                <a:solidFill>
                  <a:prstClr val="black"/>
                </a:solidFill>
                <a:latin typeface="STIXGeneral"/>
                <a:cs typeface="STIXGeneral"/>
              </a:rPr>
              <a:t>[</a:t>
            </a:r>
            <a:r>
              <a:rPr sz="2391" i="1" spc="-143" dirty="0">
                <a:solidFill>
                  <a:prstClr val="black"/>
                </a:solidFill>
                <a:latin typeface="STIXGeneral"/>
                <a:cs typeface="STIXGeneral"/>
              </a:rPr>
              <a:t>y</a:t>
            </a:r>
            <a:r>
              <a:rPr sz="2391" spc="-143" dirty="0">
                <a:solidFill>
                  <a:prstClr val="black"/>
                </a:solidFill>
                <a:latin typeface="STIXGeneral"/>
                <a:cs typeface="STIXGeneral"/>
              </a:rPr>
              <a:t>]̂</a:t>
            </a:r>
            <a:r>
              <a:rPr sz="2391" spc="169" dirty="0">
                <a:solidFill>
                  <a:prstClr val="black"/>
                </a:solidFill>
                <a:latin typeface="STIXGeneral"/>
                <a:cs typeface="STIXGeneral"/>
              </a:rPr>
              <a:t> </a:t>
            </a:r>
            <a:r>
              <a:rPr sz="2391" spc="-105" dirty="0">
                <a:solidFill>
                  <a:prstClr val="black"/>
                </a:solidFill>
                <a:latin typeface="STIXGeneral"/>
                <a:cs typeface="STIXGeneral"/>
              </a:rPr>
              <a:t>)(</a:t>
            </a:r>
            <a:r>
              <a:rPr sz="2391" i="1" spc="-105" dirty="0">
                <a:solidFill>
                  <a:prstClr val="black"/>
                </a:solidFill>
                <a:latin typeface="STIXGeneral"/>
                <a:cs typeface="STIXGeneral"/>
              </a:rPr>
              <a:t>E</a:t>
            </a:r>
            <a:r>
              <a:rPr sz="2391" spc="-105" dirty="0">
                <a:solidFill>
                  <a:prstClr val="black"/>
                </a:solidFill>
                <a:latin typeface="STIXGeneral"/>
                <a:cs typeface="STIXGeneral"/>
              </a:rPr>
              <a:t>[</a:t>
            </a:r>
            <a:r>
              <a:rPr sz="2391" i="1" spc="-105" dirty="0">
                <a:solidFill>
                  <a:prstClr val="black"/>
                </a:solidFill>
                <a:latin typeface="STIXGeneral"/>
                <a:cs typeface="STIXGeneral"/>
              </a:rPr>
              <a:t>y</a:t>
            </a:r>
            <a:r>
              <a:rPr sz="2391" spc="-105" dirty="0">
                <a:solidFill>
                  <a:prstClr val="black"/>
                </a:solidFill>
                <a:latin typeface="STIXGeneral"/>
                <a:cs typeface="STIXGeneral"/>
              </a:rPr>
              <a:t>]̂	</a:t>
            </a:r>
            <a:r>
              <a:rPr sz="2391" dirty="0">
                <a:solidFill>
                  <a:prstClr val="black"/>
                </a:solidFill>
                <a:latin typeface="STIXGeneral"/>
                <a:cs typeface="STIXGeneral"/>
              </a:rPr>
              <a:t>− </a:t>
            </a:r>
            <a:r>
              <a:rPr sz="2391" i="1" spc="-257" dirty="0">
                <a:solidFill>
                  <a:prstClr val="black"/>
                </a:solidFill>
                <a:latin typeface="STIXGeneral"/>
                <a:cs typeface="STIXGeneral"/>
              </a:rPr>
              <a:t>y</a:t>
            </a:r>
            <a:r>
              <a:rPr sz="2391" spc="-257" dirty="0">
                <a:solidFill>
                  <a:prstClr val="black"/>
                </a:solidFill>
                <a:latin typeface="STIXGeneral"/>
                <a:cs typeface="STIXGeneral"/>
              </a:rPr>
              <a:t>)̂  </a:t>
            </a:r>
            <a:r>
              <a:rPr sz="2391" dirty="0">
                <a:solidFill>
                  <a:prstClr val="black"/>
                </a:solidFill>
                <a:latin typeface="STIXGeneral"/>
                <a:cs typeface="STIXGeneral"/>
              </a:rPr>
              <a:t>] = </a:t>
            </a:r>
            <a:r>
              <a:rPr sz="2391" spc="11" dirty="0">
                <a:solidFill>
                  <a:prstClr val="black"/>
                </a:solidFill>
                <a:latin typeface="STIXGeneral"/>
                <a:cs typeface="STIXGeneral"/>
              </a:rPr>
              <a:t>2</a:t>
            </a:r>
            <a:r>
              <a:rPr sz="2391" i="1" spc="11" dirty="0">
                <a:solidFill>
                  <a:prstClr val="black"/>
                </a:solidFill>
                <a:latin typeface="STIXGeneral"/>
                <a:cs typeface="STIXGeneral"/>
              </a:rPr>
              <a:t>E</a:t>
            </a:r>
            <a:r>
              <a:rPr sz="2391" spc="11" dirty="0">
                <a:solidFill>
                  <a:prstClr val="black"/>
                </a:solidFill>
                <a:latin typeface="STIXGeneral"/>
                <a:cs typeface="STIXGeneral"/>
              </a:rPr>
              <a:t>[(</a:t>
            </a:r>
            <a:r>
              <a:rPr sz="2391" i="1" spc="11" dirty="0">
                <a:solidFill>
                  <a:prstClr val="black"/>
                </a:solidFill>
                <a:latin typeface="STIXGeneral"/>
                <a:cs typeface="STIXGeneral"/>
              </a:rPr>
              <a:t>y </a:t>
            </a:r>
            <a:r>
              <a:rPr sz="2391" dirty="0">
                <a:solidFill>
                  <a:prstClr val="black"/>
                </a:solidFill>
                <a:latin typeface="STIXGeneral"/>
                <a:cs typeface="STIXGeneral"/>
              </a:rPr>
              <a:t>−</a:t>
            </a:r>
            <a:r>
              <a:rPr sz="2391" spc="18" dirty="0">
                <a:solidFill>
                  <a:prstClr val="black"/>
                </a:solidFill>
                <a:latin typeface="STIXGeneral"/>
                <a:cs typeface="STIXGeneral"/>
              </a:rPr>
              <a:t> </a:t>
            </a:r>
            <a:r>
              <a:rPr sz="2391" i="1" spc="-143" dirty="0">
                <a:solidFill>
                  <a:prstClr val="black"/>
                </a:solidFill>
                <a:latin typeface="STIXGeneral"/>
                <a:cs typeface="STIXGeneral"/>
              </a:rPr>
              <a:t>E</a:t>
            </a:r>
            <a:r>
              <a:rPr sz="2391" spc="-143" dirty="0">
                <a:solidFill>
                  <a:prstClr val="black"/>
                </a:solidFill>
                <a:latin typeface="STIXGeneral"/>
                <a:cs typeface="STIXGeneral"/>
              </a:rPr>
              <a:t>[</a:t>
            </a:r>
            <a:r>
              <a:rPr sz="2391" i="1" spc="-143" dirty="0">
                <a:solidFill>
                  <a:prstClr val="black"/>
                </a:solidFill>
                <a:latin typeface="STIXGeneral"/>
                <a:cs typeface="STIXGeneral"/>
              </a:rPr>
              <a:t>y</a:t>
            </a:r>
            <a:r>
              <a:rPr sz="2391" spc="-143" dirty="0">
                <a:solidFill>
                  <a:prstClr val="black"/>
                </a:solidFill>
                <a:latin typeface="STIXGeneral"/>
                <a:cs typeface="STIXGeneral"/>
              </a:rPr>
              <a:t>]̂</a:t>
            </a:r>
            <a:r>
              <a:rPr sz="2391" spc="165" dirty="0">
                <a:solidFill>
                  <a:prstClr val="black"/>
                </a:solidFill>
                <a:latin typeface="STIXGeneral"/>
                <a:cs typeface="STIXGeneral"/>
              </a:rPr>
              <a:t> </a:t>
            </a:r>
            <a:r>
              <a:rPr sz="2391" spc="-105" dirty="0">
                <a:solidFill>
                  <a:prstClr val="black"/>
                </a:solidFill>
                <a:latin typeface="STIXGeneral"/>
                <a:cs typeface="STIXGeneral"/>
              </a:rPr>
              <a:t>)(</a:t>
            </a:r>
            <a:r>
              <a:rPr sz="2391" i="1" spc="-105" dirty="0">
                <a:solidFill>
                  <a:prstClr val="black"/>
                </a:solidFill>
                <a:latin typeface="STIXGeneral"/>
                <a:cs typeface="STIXGeneral"/>
              </a:rPr>
              <a:t>E</a:t>
            </a:r>
            <a:r>
              <a:rPr sz="2391" spc="-105" dirty="0">
                <a:solidFill>
                  <a:prstClr val="black"/>
                </a:solidFill>
                <a:latin typeface="STIXGeneral"/>
                <a:cs typeface="STIXGeneral"/>
              </a:rPr>
              <a:t>[</a:t>
            </a:r>
            <a:r>
              <a:rPr sz="2391" i="1" spc="-105" dirty="0">
                <a:solidFill>
                  <a:prstClr val="black"/>
                </a:solidFill>
                <a:latin typeface="STIXGeneral"/>
                <a:cs typeface="STIXGeneral"/>
              </a:rPr>
              <a:t>y</a:t>
            </a:r>
            <a:r>
              <a:rPr sz="2391" spc="-105" dirty="0">
                <a:solidFill>
                  <a:prstClr val="black"/>
                </a:solidFill>
                <a:latin typeface="STIXGeneral"/>
                <a:cs typeface="STIXGeneral"/>
              </a:rPr>
              <a:t>]̂	</a:t>
            </a:r>
            <a:r>
              <a:rPr sz="2391" dirty="0">
                <a:solidFill>
                  <a:prstClr val="black"/>
                </a:solidFill>
                <a:latin typeface="STIXGeneral"/>
                <a:cs typeface="STIXGeneral"/>
              </a:rPr>
              <a:t>− </a:t>
            </a:r>
            <a:r>
              <a:rPr sz="2391" i="1" spc="-257" dirty="0">
                <a:solidFill>
                  <a:prstClr val="black"/>
                </a:solidFill>
                <a:latin typeface="STIXGeneral"/>
                <a:cs typeface="STIXGeneral"/>
              </a:rPr>
              <a:t>y</a:t>
            </a:r>
            <a:r>
              <a:rPr sz="2391" spc="-257" dirty="0">
                <a:solidFill>
                  <a:prstClr val="black"/>
                </a:solidFill>
                <a:latin typeface="STIXGeneral"/>
                <a:cs typeface="STIXGeneral"/>
              </a:rPr>
              <a:t>)̂</a:t>
            </a:r>
            <a:r>
              <a:rPr sz="2391" spc="32" dirty="0">
                <a:solidFill>
                  <a:prstClr val="black"/>
                </a:solidFill>
                <a:latin typeface="STIXGeneral"/>
                <a:cs typeface="STIXGeneral"/>
              </a:rPr>
              <a:t> </a:t>
            </a:r>
            <a:r>
              <a:rPr sz="2391" dirty="0">
                <a:solidFill>
                  <a:prstClr val="black"/>
                </a:solidFill>
                <a:latin typeface="STIXGeneral"/>
                <a:cs typeface="STIXGeneral"/>
              </a:rPr>
              <a:t>]</a:t>
            </a:r>
            <a:endParaRPr sz="2391">
              <a:solidFill>
                <a:prstClr val="black"/>
              </a:solidFill>
              <a:latin typeface="STIXGeneral"/>
              <a:cs typeface="STIXGeneral"/>
            </a:endParaRPr>
          </a:p>
          <a:p>
            <a:pPr marR="396910" algn="r">
              <a:spcBef>
                <a:spcPts val="471"/>
              </a:spcBef>
              <a:tabLst>
                <a:tab pos="2643094" algn="l"/>
              </a:tabLst>
            </a:pPr>
            <a:r>
              <a:rPr sz="2391" dirty="0">
                <a:solidFill>
                  <a:prstClr val="black"/>
                </a:solidFill>
                <a:latin typeface="STIXGeneral"/>
                <a:cs typeface="STIXGeneral"/>
              </a:rPr>
              <a:t>= </a:t>
            </a:r>
            <a:r>
              <a:rPr sz="2391" spc="18" dirty="0">
                <a:solidFill>
                  <a:prstClr val="black"/>
                </a:solidFill>
                <a:latin typeface="STIXGeneral"/>
                <a:cs typeface="STIXGeneral"/>
              </a:rPr>
              <a:t>2(</a:t>
            </a:r>
            <a:r>
              <a:rPr sz="2391" i="1" spc="18" dirty="0">
                <a:solidFill>
                  <a:prstClr val="black"/>
                </a:solidFill>
                <a:latin typeface="STIXGeneral"/>
                <a:cs typeface="STIXGeneral"/>
              </a:rPr>
              <a:t>y </a:t>
            </a:r>
            <a:r>
              <a:rPr sz="2391" dirty="0">
                <a:solidFill>
                  <a:prstClr val="black"/>
                </a:solidFill>
                <a:latin typeface="STIXGeneral"/>
                <a:cs typeface="STIXGeneral"/>
              </a:rPr>
              <a:t>−</a:t>
            </a:r>
            <a:r>
              <a:rPr sz="2391" spc="-80" dirty="0">
                <a:solidFill>
                  <a:prstClr val="black"/>
                </a:solidFill>
                <a:latin typeface="STIXGeneral"/>
                <a:cs typeface="STIXGeneral"/>
              </a:rPr>
              <a:t> </a:t>
            </a:r>
            <a:r>
              <a:rPr sz="2391" i="1" spc="-143" dirty="0">
                <a:solidFill>
                  <a:prstClr val="black"/>
                </a:solidFill>
                <a:latin typeface="STIXGeneral"/>
                <a:cs typeface="STIXGeneral"/>
              </a:rPr>
              <a:t>E</a:t>
            </a:r>
            <a:r>
              <a:rPr sz="2391" spc="-143" dirty="0">
                <a:solidFill>
                  <a:prstClr val="black"/>
                </a:solidFill>
                <a:latin typeface="STIXGeneral"/>
                <a:cs typeface="STIXGeneral"/>
              </a:rPr>
              <a:t>[</a:t>
            </a:r>
            <a:r>
              <a:rPr sz="2391" i="1" spc="-143" dirty="0">
                <a:solidFill>
                  <a:prstClr val="black"/>
                </a:solidFill>
                <a:latin typeface="STIXGeneral"/>
                <a:cs typeface="STIXGeneral"/>
              </a:rPr>
              <a:t>y</a:t>
            </a:r>
            <a:r>
              <a:rPr sz="2391" spc="-143" dirty="0">
                <a:solidFill>
                  <a:prstClr val="black"/>
                </a:solidFill>
                <a:latin typeface="STIXGeneral"/>
                <a:cs typeface="STIXGeneral"/>
              </a:rPr>
              <a:t>]̂</a:t>
            </a:r>
            <a:r>
              <a:rPr sz="2391" spc="165" dirty="0">
                <a:solidFill>
                  <a:prstClr val="black"/>
                </a:solidFill>
                <a:latin typeface="STIXGeneral"/>
                <a:cs typeface="STIXGeneral"/>
              </a:rPr>
              <a:t> </a:t>
            </a:r>
            <a:r>
              <a:rPr sz="2391" spc="-80" dirty="0">
                <a:solidFill>
                  <a:prstClr val="black"/>
                </a:solidFill>
                <a:latin typeface="STIXGeneral"/>
                <a:cs typeface="STIXGeneral"/>
              </a:rPr>
              <a:t>)</a:t>
            </a:r>
            <a:r>
              <a:rPr sz="2391" i="1" spc="-80" dirty="0">
                <a:solidFill>
                  <a:prstClr val="black"/>
                </a:solidFill>
                <a:latin typeface="STIXGeneral"/>
                <a:cs typeface="STIXGeneral"/>
              </a:rPr>
              <a:t>E</a:t>
            </a:r>
            <a:r>
              <a:rPr sz="2391" spc="-80" dirty="0">
                <a:solidFill>
                  <a:prstClr val="black"/>
                </a:solidFill>
                <a:latin typeface="STIXGeneral"/>
                <a:cs typeface="STIXGeneral"/>
              </a:rPr>
              <a:t>[(</a:t>
            </a:r>
            <a:r>
              <a:rPr sz="2391" i="1" spc="-80" dirty="0">
                <a:solidFill>
                  <a:prstClr val="black"/>
                </a:solidFill>
                <a:latin typeface="STIXGeneral"/>
                <a:cs typeface="STIXGeneral"/>
              </a:rPr>
              <a:t>E</a:t>
            </a:r>
            <a:r>
              <a:rPr sz="2391" spc="-80" dirty="0">
                <a:solidFill>
                  <a:prstClr val="black"/>
                </a:solidFill>
                <a:latin typeface="STIXGeneral"/>
                <a:cs typeface="STIXGeneral"/>
              </a:rPr>
              <a:t>[</a:t>
            </a:r>
            <a:r>
              <a:rPr sz="2391" i="1" spc="-80" dirty="0">
                <a:solidFill>
                  <a:prstClr val="black"/>
                </a:solidFill>
                <a:latin typeface="STIXGeneral"/>
                <a:cs typeface="STIXGeneral"/>
              </a:rPr>
              <a:t>y</a:t>
            </a:r>
            <a:r>
              <a:rPr sz="2391" spc="-80" dirty="0">
                <a:solidFill>
                  <a:prstClr val="black"/>
                </a:solidFill>
                <a:latin typeface="STIXGeneral"/>
                <a:cs typeface="STIXGeneral"/>
              </a:rPr>
              <a:t>]̂	</a:t>
            </a:r>
            <a:r>
              <a:rPr sz="2391" dirty="0">
                <a:solidFill>
                  <a:prstClr val="black"/>
                </a:solidFill>
                <a:latin typeface="STIXGeneral"/>
                <a:cs typeface="STIXGeneral"/>
              </a:rPr>
              <a:t>− </a:t>
            </a:r>
            <a:r>
              <a:rPr sz="2391" i="1" spc="-257" dirty="0">
                <a:solidFill>
                  <a:prstClr val="black"/>
                </a:solidFill>
                <a:latin typeface="STIXGeneral"/>
                <a:cs typeface="STIXGeneral"/>
              </a:rPr>
              <a:t>y</a:t>
            </a:r>
            <a:r>
              <a:rPr sz="2391" spc="-257" dirty="0">
                <a:solidFill>
                  <a:prstClr val="black"/>
                </a:solidFill>
                <a:latin typeface="STIXGeneral"/>
                <a:cs typeface="STIXGeneral"/>
              </a:rPr>
              <a:t>)̂</a:t>
            </a:r>
            <a:r>
              <a:rPr sz="2391" spc="32" dirty="0">
                <a:solidFill>
                  <a:prstClr val="black"/>
                </a:solidFill>
                <a:latin typeface="STIXGeneral"/>
                <a:cs typeface="STIXGeneral"/>
              </a:rPr>
              <a:t> </a:t>
            </a:r>
            <a:r>
              <a:rPr sz="2391" dirty="0">
                <a:solidFill>
                  <a:prstClr val="black"/>
                </a:solidFill>
                <a:latin typeface="STIXGeneral"/>
                <a:cs typeface="STIXGeneral"/>
              </a:rPr>
              <a:t>]</a:t>
            </a:r>
            <a:endParaRPr sz="2391">
              <a:solidFill>
                <a:prstClr val="black"/>
              </a:solidFill>
              <a:latin typeface="STIXGeneral"/>
              <a:cs typeface="STIXGeneral"/>
            </a:endParaRPr>
          </a:p>
          <a:p>
            <a:pPr marL="3056523">
              <a:spcBef>
                <a:spcPts val="471"/>
              </a:spcBef>
            </a:pPr>
            <a:r>
              <a:rPr sz="2391" dirty="0">
                <a:solidFill>
                  <a:prstClr val="black"/>
                </a:solidFill>
                <a:latin typeface="STIXGeneral"/>
                <a:cs typeface="STIXGeneral"/>
              </a:rPr>
              <a:t>= </a:t>
            </a:r>
            <a:r>
              <a:rPr sz="2391" spc="18" dirty="0">
                <a:solidFill>
                  <a:prstClr val="black"/>
                </a:solidFill>
                <a:latin typeface="STIXGeneral"/>
                <a:cs typeface="STIXGeneral"/>
              </a:rPr>
              <a:t>2(</a:t>
            </a:r>
            <a:r>
              <a:rPr sz="2391" i="1" spc="18" dirty="0">
                <a:solidFill>
                  <a:prstClr val="black"/>
                </a:solidFill>
                <a:latin typeface="STIXGeneral"/>
                <a:cs typeface="STIXGeneral"/>
              </a:rPr>
              <a:t>y </a:t>
            </a:r>
            <a:r>
              <a:rPr sz="2391" dirty="0">
                <a:solidFill>
                  <a:prstClr val="black"/>
                </a:solidFill>
                <a:latin typeface="STIXGeneral"/>
                <a:cs typeface="STIXGeneral"/>
              </a:rPr>
              <a:t>− </a:t>
            </a:r>
            <a:r>
              <a:rPr sz="2391" i="1" spc="-143" dirty="0">
                <a:solidFill>
                  <a:prstClr val="black"/>
                </a:solidFill>
                <a:latin typeface="STIXGeneral"/>
                <a:cs typeface="STIXGeneral"/>
              </a:rPr>
              <a:t>E</a:t>
            </a:r>
            <a:r>
              <a:rPr sz="2391" spc="-143" dirty="0">
                <a:solidFill>
                  <a:prstClr val="black"/>
                </a:solidFill>
                <a:latin typeface="STIXGeneral"/>
                <a:cs typeface="STIXGeneral"/>
              </a:rPr>
              <a:t>[</a:t>
            </a:r>
            <a:r>
              <a:rPr sz="2391" i="1" spc="-143" dirty="0">
                <a:solidFill>
                  <a:prstClr val="black"/>
                </a:solidFill>
                <a:latin typeface="STIXGeneral"/>
                <a:cs typeface="STIXGeneral"/>
              </a:rPr>
              <a:t>y</a:t>
            </a:r>
            <a:r>
              <a:rPr sz="2391" spc="-143" dirty="0">
                <a:solidFill>
                  <a:prstClr val="black"/>
                </a:solidFill>
                <a:latin typeface="STIXGeneral"/>
                <a:cs typeface="STIXGeneral"/>
              </a:rPr>
              <a:t>]̂ </a:t>
            </a:r>
            <a:r>
              <a:rPr sz="2391" spc="-80" dirty="0">
                <a:solidFill>
                  <a:prstClr val="black"/>
                </a:solidFill>
                <a:latin typeface="STIXGeneral"/>
                <a:cs typeface="STIXGeneral"/>
              </a:rPr>
              <a:t>)(</a:t>
            </a:r>
            <a:r>
              <a:rPr sz="2391" i="1" spc="-80" dirty="0">
                <a:solidFill>
                  <a:prstClr val="black"/>
                </a:solidFill>
                <a:latin typeface="STIXGeneral"/>
                <a:cs typeface="STIXGeneral"/>
              </a:rPr>
              <a:t>E</a:t>
            </a:r>
            <a:r>
              <a:rPr sz="2391" spc="-80" dirty="0">
                <a:solidFill>
                  <a:prstClr val="black"/>
                </a:solidFill>
                <a:latin typeface="STIXGeneral"/>
                <a:cs typeface="STIXGeneral"/>
              </a:rPr>
              <a:t>[</a:t>
            </a:r>
            <a:r>
              <a:rPr sz="2391" i="1" spc="-80" dirty="0">
                <a:solidFill>
                  <a:prstClr val="black"/>
                </a:solidFill>
                <a:latin typeface="STIXGeneral"/>
                <a:cs typeface="STIXGeneral"/>
              </a:rPr>
              <a:t>E</a:t>
            </a:r>
            <a:r>
              <a:rPr sz="2391" spc="-80" dirty="0">
                <a:solidFill>
                  <a:prstClr val="black"/>
                </a:solidFill>
                <a:latin typeface="STIXGeneral"/>
                <a:cs typeface="STIXGeneral"/>
              </a:rPr>
              <a:t>[</a:t>
            </a:r>
            <a:r>
              <a:rPr sz="2391" i="1" spc="-80" dirty="0">
                <a:solidFill>
                  <a:prstClr val="black"/>
                </a:solidFill>
                <a:latin typeface="STIXGeneral"/>
                <a:cs typeface="STIXGeneral"/>
              </a:rPr>
              <a:t>y</a:t>
            </a:r>
            <a:r>
              <a:rPr sz="2391" spc="-80" dirty="0">
                <a:solidFill>
                  <a:prstClr val="black"/>
                </a:solidFill>
                <a:latin typeface="STIXGeneral"/>
                <a:cs typeface="STIXGeneral"/>
              </a:rPr>
              <a:t>]̂ </a:t>
            </a:r>
            <a:r>
              <a:rPr sz="2391" dirty="0">
                <a:solidFill>
                  <a:prstClr val="black"/>
                </a:solidFill>
                <a:latin typeface="STIXGeneral"/>
                <a:cs typeface="STIXGeneral"/>
              </a:rPr>
              <a:t>] − </a:t>
            </a:r>
            <a:r>
              <a:rPr sz="2391" i="1" spc="-143" dirty="0">
                <a:solidFill>
                  <a:prstClr val="black"/>
                </a:solidFill>
                <a:latin typeface="STIXGeneral"/>
                <a:cs typeface="STIXGeneral"/>
              </a:rPr>
              <a:t>E</a:t>
            </a:r>
            <a:r>
              <a:rPr sz="2391" spc="-143" dirty="0">
                <a:solidFill>
                  <a:prstClr val="black"/>
                </a:solidFill>
                <a:latin typeface="STIXGeneral"/>
                <a:cs typeface="STIXGeneral"/>
              </a:rPr>
              <a:t>[</a:t>
            </a:r>
            <a:r>
              <a:rPr sz="2391" i="1" spc="-143" dirty="0">
                <a:solidFill>
                  <a:prstClr val="black"/>
                </a:solidFill>
                <a:latin typeface="STIXGeneral"/>
                <a:cs typeface="STIXGeneral"/>
              </a:rPr>
              <a:t>y</a:t>
            </a:r>
            <a:r>
              <a:rPr sz="2391" spc="-143" dirty="0">
                <a:solidFill>
                  <a:prstClr val="black"/>
                </a:solidFill>
                <a:latin typeface="STIXGeneral"/>
                <a:cs typeface="STIXGeneral"/>
              </a:rPr>
              <a:t>]̂</a:t>
            </a:r>
            <a:r>
              <a:rPr sz="2391" spc="-14" dirty="0">
                <a:solidFill>
                  <a:prstClr val="black"/>
                </a:solidFill>
                <a:latin typeface="STIXGeneral"/>
                <a:cs typeface="STIXGeneral"/>
              </a:rPr>
              <a:t> </a:t>
            </a:r>
            <a:r>
              <a:rPr sz="2391" dirty="0">
                <a:solidFill>
                  <a:prstClr val="black"/>
                </a:solidFill>
                <a:latin typeface="STIXGeneral"/>
                <a:cs typeface="STIXGeneral"/>
              </a:rPr>
              <a:t>)</a:t>
            </a:r>
            <a:endParaRPr sz="2391">
              <a:solidFill>
                <a:prstClr val="black"/>
              </a:solidFill>
              <a:latin typeface="STIXGeneral"/>
              <a:cs typeface="STIXGeneral"/>
            </a:endParaRPr>
          </a:p>
          <a:p>
            <a:pPr marL="3056523">
              <a:spcBef>
                <a:spcPts val="471"/>
              </a:spcBef>
              <a:tabLst>
                <a:tab pos="5412984" algn="l"/>
              </a:tabLst>
            </a:pPr>
            <a:r>
              <a:rPr sz="2391" dirty="0">
                <a:solidFill>
                  <a:prstClr val="black"/>
                </a:solidFill>
                <a:latin typeface="STIXGeneral"/>
                <a:cs typeface="STIXGeneral"/>
              </a:rPr>
              <a:t>= </a:t>
            </a:r>
            <a:r>
              <a:rPr sz="2391" spc="18" dirty="0">
                <a:solidFill>
                  <a:prstClr val="black"/>
                </a:solidFill>
                <a:latin typeface="STIXGeneral"/>
                <a:cs typeface="STIXGeneral"/>
              </a:rPr>
              <a:t>2(</a:t>
            </a:r>
            <a:r>
              <a:rPr sz="2391" i="1" spc="18" dirty="0">
                <a:solidFill>
                  <a:prstClr val="black"/>
                </a:solidFill>
                <a:latin typeface="STIXGeneral"/>
                <a:cs typeface="STIXGeneral"/>
              </a:rPr>
              <a:t>y </a:t>
            </a:r>
            <a:r>
              <a:rPr sz="2391" dirty="0">
                <a:solidFill>
                  <a:prstClr val="black"/>
                </a:solidFill>
                <a:latin typeface="STIXGeneral"/>
                <a:cs typeface="STIXGeneral"/>
              </a:rPr>
              <a:t>−</a:t>
            </a:r>
            <a:r>
              <a:rPr sz="2391" spc="-77" dirty="0">
                <a:solidFill>
                  <a:prstClr val="black"/>
                </a:solidFill>
                <a:latin typeface="STIXGeneral"/>
                <a:cs typeface="STIXGeneral"/>
              </a:rPr>
              <a:t> </a:t>
            </a:r>
            <a:r>
              <a:rPr sz="2391" i="1" spc="-143" dirty="0">
                <a:solidFill>
                  <a:prstClr val="black"/>
                </a:solidFill>
                <a:latin typeface="STIXGeneral"/>
                <a:cs typeface="STIXGeneral"/>
              </a:rPr>
              <a:t>E</a:t>
            </a:r>
            <a:r>
              <a:rPr sz="2391" spc="-143" dirty="0">
                <a:solidFill>
                  <a:prstClr val="black"/>
                </a:solidFill>
                <a:latin typeface="STIXGeneral"/>
                <a:cs typeface="STIXGeneral"/>
              </a:rPr>
              <a:t>[</a:t>
            </a:r>
            <a:r>
              <a:rPr sz="2391" i="1" spc="-143" dirty="0">
                <a:solidFill>
                  <a:prstClr val="black"/>
                </a:solidFill>
                <a:latin typeface="STIXGeneral"/>
                <a:cs typeface="STIXGeneral"/>
              </a:rPr>
              <a:t>y</a:t>
            </a:r>
            <a:r>
              <a:rPr sz="2391" spc="-143" dirty="0">
                <a:solidFill>
                  <a:prstClr val="black"/>
                </a:solidFill>
                <a:latin typeface="STIXGeneral"/>
                <a:cs typeface="STIXGeneral"/>
              </a:rPr>
              <a:t>]̂</a:t>
            </a:r>
            <a:r>
              <a:rPr sz="2391" spc="169" dirty="0">
                <a:solidFill>
                  <a:prstClr val="black"/>
                </a:solidFill>
                <a:latin typeface="STIXGeneral"/>
                <a:cs typeface="STIXGeneral"/>
              </a:rPr>
              <a:t> </a:t>
            </a:r>
            <a:r>
              <a:rPr sz="2391" spc="-105" dirty="0">
                <a:solidFill>
                  <a:prstClr val="black"/>
                </a:solidFill>
                <a:latin typeface="STIXGeneral"/>
                <a:cs typeface="STIXGeneral"/>
              </a:rPr>
              <a:t>)(</a:t>
            </a:r>
            <a:r>
              <a:rPr sz="2391" i="1" spc="-105" dirty="0">
                <a:solidFill>
                  <a:prstClr val="black"/>
                </a:solidFill>
                <a:latin typeface="STIXGeneral"/>
                <a:cs typeface="STIXGeneral"/>
              </a:rPr>
              <a:t>E</a:t>
            </a:r>
            <a:r>
              <a:rPr sz="2391" spc="-105" dirty="0">
                <a:solidFill>
                  <a:prstClr val="black"/>
                </a:solidFill>
                <a:latin typeface="STIXGeneral"/>
                <a:cs typeface="STIXGeneral"/>
              </a:rPr>
              <a:t>[</a:t>
            </a:r>
            <a:r>
              <a:rPr sz="2391" i="1" spc="-105" dirty="0">
                <a:solidFill>
                  <a:prstClr val="black"/>
                </a:solidFill>
                <a:latin typeface="STIXGeneral"/>
                <a:cs typeface="STIXGeneral"/>
              </a:rPr>
              <a:t>y</a:t>
            </a:r>
            <a:r>
              <a:rPr sz="2391" spc="-105" dirty="0">
                <a:solidFill>
                  <a:prstClr val="black"/>
                </a:solidFill>
                <a:latin typeface="STIXGeneral"/>
                <a:cs typeface="STIXGeneral"/>
              </a:rPr>
              <a:t>]̂	</a:t>
            </a:r>
            <a:r>
              <a:rPr sz="2391" dirty="0">
                <a:solidFill>
                  <a:prstClr val="black"/>
                </a:solidFill>
                <a:latin typeface="STIXGeneral"/>
                <a:cs typeface="STIXGeneral"/>
              </a:rPr>
              <a:t>− </a:t>
            </a:r>
            <a:r>
              <a:rPr sz="2391" i="1" spc="-143" dirty="0">
                <a:solidFill>
                  <a:prstClr val="black"/>
                </a:solidFill>
                <a:latin typeface="STIXGeneral"/>
                <a:cs typeface="STIXGeneral"/>
              </a:rPr>
              <a:t>E</a:t>
            </a:r>
            <a:r>
              <a:rPr sz="2391" spc="-143" dirty="0">
                <a:solidFill>
                  <a:prstClr val="black"/>
                </a:solidFill>
                <a:latin typeface="STIXGeneral"/>
                <a:cs typeface="STIXGeneral"/>
              </a:rPr>
              <a:t>[</a:t>
            </a:r>
            <a:r>
              <a:rPr sz="2391" i="1" spc="-143" dirty="0">
                <a:solidFill>
                  <a:prstClr val="black"/>
                </a:solidFill>
                <a:latin typeface="STIXGeneral"/>
                <a:cs typeface="STIXGeneral"/>
              </a:rPr>
              <a:t>y</a:t>
            </a:r>
            <a:r>
              <a:rPr sz="2391" spc="-143" dirty="0">
                <a:solidFill>
                  <a:prstClr val="black"/>
                </a:solidFill>
                <a:latin typeface="STIXGeneral"/>
                <a:cs typeface="STIXGeneral"/>
              </a:rPr>
              <a:t>]̂</a:t>
            </a:r>
            <a:r>
              <a:rPr sz="2391" spc="74" dirty="0">
                <a:solidFill>
                  <a:prstClr val="black"/>
                </a:solidFill>
                <a:latin typeface="STIXGeneral"/>
                <a:cs typeface="STIXGeneral"/>
              </a:rPr>
              <a:t> </a:t>
            </a:r>
            <a:r>
              <a:rPr sz="2391" dirty="0">
                <a:solidFill>
                  <a:prstClr val="black"/>
                </a:solidFill>
                <a:latin typeface="STIXGeneral"/>
                <a:cs typeface="STIXGeneral"/>
              </a:rPr>
              <a:t>)</a:t>
            </a:r>
            <a:endParaRPr sz="2391">
              <a:solidFill>
                <a:prstClr val="black"/>
              </a:solidFill>
              <a:latin typeface="STIXGeneral"/>
              <a:cs typeface="STIXGeneral"/>
            </a:endParaRPr>
          </a:p>
          <a:p>
            <a:pPr marL="3056523">
              <a:spcBef>
                <a:spcPts val="436"/>
              </a:spcBef>
            </a:pPr>
            <a:r>
              <a:rPr sz="2391" dirty="0">
                <a:solidFill>
                  <a:prstClr val="black"/>
                </a:solidFill>
                <a:latin typeface="STIXGeneral"/>
                <a:cs typeface="STIXGeneral"/>
              </a:rPr>
              <a:t>=</a:t>
            </a:r>
            <a:r>
              <a:rPr sz="2391" spc="60" dirty="0">
                <a:solidFill>
                  <a:prstClr val="black"/>
                </a:solidFill>
                <a:latin typeface="STIXGeneral"/>
                <a:cs typeface="STIXGeneral"/>
              </a:rPr>
              <a:t> </a:t>
            </a:r>
            <a:r>
              <a:rPr sz="2391" dirty="0">
                <a:solidFill>
                  <a:prstClr val="black"/>
                </a:solidFill>
                <a:latin typeface="STIXGeneral"/>
                <a:cs typeface="STIXGeneral"/>
              </a:rPr>
              <a:t>0</a:t>
            </a:r>
            <a:endParaRPr sz="2391">
              <a:solidFill>
                <a:prstClr val="black"/>
              </a:solidFill>
              <a:latin typeface="STIXGeneral"/>
              <a:cs typeface="STIXGener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21740" y="1447800"/>
            <a:ext cx="1935660" cy="430992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17859">
              <a:spcBef>
                <a:spcPts val="70"/>
              </a:spcBef>
            </a:pPr>
            <a:r>
              <a:rPr sz="2742" i="1" dirty="0">
                <a:solidFill>
                  <a:prstClr val="black"/>
                </a:solidFill>
                <a:latin typeface="STIXGeneral"/>
                <a:cs typeface="STIXGeneral"/>
              </a:rPr>
              <a:t>S </a:t>
            </a:r>
            <a:r>
              <a:rPr sz="2742" dirty="0">
                <a:solidFill>
                  <a:prstClr val="black"/>
                </a:solidFill>
                <a:latin typeface="STIXGeneral"/>
                <a:cs typeface="STIXGeneral"/>
              </a:rPr>
              <a:t>= </a:t>
            </a:r>
            <a:r>
              <a:rPr sz="2742" spc="28" dirty="0">
                <a:solidFill>
                  <a:prstClr val="black"/>
                </a:solidFill>
                <a:latin typeface="STIXGeneral"/>
                <a:cs typeface="STIXGeneral"/>
              </a:rPr>
              <a:t>(</a:t>
            </a:r>
            <a:r>
              <a:rPr sz="2742" i="1" spc="28" dirty="0">
                <a:solidFill>
                  <a:prstClr val="black"/>
                </a:solidFill>
                <a:latin typeface="STIXGeneral"/>
                <a:cs typeface="STIXGeneral"/>
              </a:rPr>
              <a:t>y </a:t>
            </a:r>
            <a:r>
              <a:rPr sz="2742" dirty="0">
                <a:solidFill>
                  <a:prstClr val="black"/>
                </a:solidFill>
                <a:latin typeface="STIXGeneral"/>
                <a:cs typeface="STIXGeneral"/>
              </a:rPr>
              <a:t>− </a:t>
            </a:r>
            <a:r>
              <a:rPr sz="2742" i="1" spc="-292" dirty="0">
                <a:solidFill>
                  <a:prstClr val="black"/>
                </a:solidFill>
                <a:latin typeface="STIXGeneral"/>
                <a:cs typeface="STIXGeneral"/>
              </a:rPr>
              <a:t>y</a:t>
            </a:r>
            <a:r>
              <a:rPr sz="2742" spc="-292" dirty="0">
                <a:solidFill>
                  <a:prstClr val="black"/>
                </a:solidFill>
                <a:latin typeface="STIXGeneral"/>
                <a:cs typeface="STIXGeneral"/>
              </a:rPr>
              <a:t>)̂</a:t>
            </a:r>
            <a:r>
              <a:rPr sz="2742" spc="84" dirty="0">
                <a:solidFill>
                  <a:prstClr val="black"/>
                </a:solidFill>
                <a:latin typeface="STIXGeneral"/>
                <a:cs typeface="STIXGeneral"/>
              </a:rPr>
              <a:t> </a:t>
            </a:r>
            <a:r>
              <a:rPr sz="2900" spc="5" baseline="29292" dirty="0">
                <a:solidFill>
                  <a:prstClr val="black"/>
                </a:solidFill>
                <a:latin typeface="STIXGeneral"/>
                <a:cs typeface="STIXGeneral"/>
              </a:rPr>
              <a:t>2</a:t>
            </a:r>
            <a:endParaRPr sz="2900" baseline="29292" dirty="0">
              <a:solidFill>
                <a:prstClr val="black"/>
              </a:solidFill>
              <a:latin typeface="STIXGeneral"/>
              <a:cs typeface="STIXGener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18973" y="1990024"/>
            <a:ext cx="4767427" cy="430992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26788">
              <a:spcBef>
                <a:spcPts val="70"/>
              </a:spcBef>
              <a:tabLst>
                <a:tab pos="1188499" algn="l"/>
                <a:tab pos="2877043" algn="l"/>
                <a:tab pos="3875347" algn="l"/>
              </a:tabLst>
            </a:pPr>
            <a:r>
              <a:rPr sz="2742" spc="28" dirty="0">
                <a:solidFill>
                  <a:prstClr val="black"/>
                </a:solidFill>
                <a:latin typeface="STIXGeneral"/>
                <a:cs typeface="STIXGeneral"/>
              </a:rPr>
              <a:t>(</a:t>
            </a:r>
            <a:r>
              <a:rPr sz="2742" i="1" spc="28" dirty="0">
                <a:solidFill>
                  <a:prstClr val="black"/>
                </a:solidFill>
                <a:latin typeface="STIXGeneral"/>
                <a:cs typeface="STIXGeneral"/>
              </a:rPr>
              <a:t>y </a:t>
            </a:r>
            <a:r>
              <a:rPr sz="2742" dirty="0">
                <a:solidFill>
                  <a:prstClr val="black"/>
                </a:solidFill>
                <a:latin typeface="STIXGeneral"/>
                <a:cs typeface="STIXGeneral"/>
              </a:rPr>
              <a:t>−</a:t>
            </a:r>
            <a:r>
              <a:rPr sz="2742" spc="-183" dirty="0">
                <a:solidFill>
                  <a:prstClr val="black"/>
                </a:solidFill>
                <a:latin typeface="STIXGeneral"/>
                <a:cs typeface="STIXGeneral"/>
              </a:rPr>
              <a:t> </a:t>
            </a:r>
            <a:r>
              <a:rPr sz="2742" i="1" spc="-292" dirty="0">
                <a:solidFill>
                  <a:prstClr val="black"/>
                </a:solidFill>
                <a:latin typeface="STIXGeneral"/>
                <a:cs typeface="STIXGeneral"/>
              </a:rPr>
              <a:t>y</a:t>
            </a:r>
            <a:r>
              <a:rPr sz="2742" spc="-292" dirty="0">
                <a:solidFill>
                  <a:prstClr val="black"/>
                </a:solidFill>
                <a:latin typeface="STIXGeneral"/>
                <a:cs typeface="STIXGeneral"/>
              </a:rPr>
              <a:t>)̂ </a:t>
            </a:r>
            <a:r>
              <a:rPr sz="2742" spc="-207" dirty="0">
                <a:solidFill>
                  <a:prstClr val="black"/>
                </a:solidFill>
                <a:latin typeface="STIXGeneral"/>
                <a:cs typeface="STIXGeneral"/>
              </a:rPr>
              <a:t> </a:t>
            </a:r>
            <a:r>
              <a:rPr sz="2900" spc="5" baseline="29292" dirty="0">
                <a:solidFill>
                  <a:prstClr val="black"/>
                </a:solidFill>
                <a:latin typeface="STIXGeneral"/>
                <a:cs typeface="STIXGeneral"/>
              </a:rPr>
              <a:t>2	</a:t>
            </a:r>
            <a:r>
              <a:rPr sz="2742" dirty="0">
                <a:solidFill>
                  <a:prstClr val="black"/>
                </a:solidFill>
                <a:latin typeface="STIXGeneral"/>
                <a:cs typeface="STIXGeneral"/>
              </a:rPr>
              <a:t>= </a:t>
            </a:r>
            <a:r>
              <a:rPr sz="2742" spc="28" dirty="0">
                <a:solidFill>
                  <a:prstClr val="black"/>
                </a:solidFill>
                <a:latin typeface="STIXGeneral"/>
                <a:cs typeface="STIXGeneral"/>
              </a:rPr>
              <a:t>(</a:t>
            </a:r>
            <a:r>
              <a:rPr sz="2742" i="1" spc="28" dirty="0">
                <a:solidFill>
                  <a:prstClr val="black"/>
                </a:solidFill>
                <a:latin typeface="STIXGeneral"/>
                <a:cs typeface="STIXGeneral"/>
              </a:rPr>
              <a:t>y</a:t>
            </a:r>
            <a:r>
              <a:rPr sz="2742" i="1" dirty="0">
                <a:solidFill>
                  <a:prstClr val="black"/>
                </a:solidFill>
                <a:latin typeface="STIXGeneral"/>
                <a:cs typeface="STIXGeneral"/>
              </a:rPr>
              <a:t> </a:t>
            </a:r>
            <a:r>
              <a:rPr sz="2742" dirty="0">
                <a:solidFill>
                  <a:prstClr val="black"/>
                </a:solidFill>
                <a:latin typeface="STIXGeneral"/>
                <a:cs typeface="STIXGeneral"/>
              </a:rPr>
              <a:t>−</a:t>
            </a:r>
            <a:r>
              <a:rPr sz="2742" spc="-74" dirty="0">
                <a:solidFill>
                  <a:prstClr val="black"/>
                </a:solidFill>
                <a:latin typeface="STIXGeneral"/>
                <a:cs typeface="STIXGeneral"/>
              </a:rPr>
              <a:t> </a:t>
            </a:r>
            <a:r>
              <a:rPr sz="2742" i="1" spc="-169" dirty="0">
                <a:solidFill>
                  <a:prstClr val="black"/>
                </a:solidFill>
                <a:latin typeface="STIXGeneral"/>
                <a:cs typeface="STIXGeneral"/>
              </a:rPr>
              <a:t>E</a:t>
            </a:r>
            <a:r>
              <a:rPr sz="2742" spc="-169" dirty="0">
                <a:solidFill>
                  <a:prstClr val="black"/>
                </a:solidFill>
                <a:latin typeface="STIXGeneral"/>
                <a:cs typeface="STIXGeneral"/>
              </a:rPr>
              <a:t>[</a:t>
            </a:r>
            <a:r>
              <a:rPr sz="2742" i="1" spc="-169" dirty="0">
                <a:solidFill>
                  <a:prstClr val="black"/>
                </a:solidFill>
                <a:latin typeface="STIXGeneral"/>
                <a:cs typeface="STIXGeneral"/>
              </a:rPr>
              <a:t>y</a:t>
            </a:r>
            <a:r>
              <a:rPr sz="2742" spc="-169" dirty="0">
                <a:solidFill>
                  <a:prstClr val="black"/>
                </a:solidFill>
                <a:latin typeface="STIXGeneral"/>
                <a:cs typeface="STIXGeneral"/>
              </a:rPr>
              <a:t>]̂	</a:t>
            </a:r>
            <a:r>
              <a:rPr sz="2742" dirty="0">
                <a:solidFill>
                  <a:prstClr val="black"/>
                </a:solidFill>
                <a:latin typeface="STIXGeneral"/>
                <a:cs typeface="STIXGeneral"/>
              </a:rPr>
              <a:t>+</a:t>
            </a:r>
            <a:r>
              <a:rPr sz="2742" spc="-74" dirty="0">
                <a:solidFill>
                  <a:prstClr val="black"/>
                </a:solidFill>
                <a:latin typeface="STIXGeneral"/>
                <a:cs typeface="STIXGeneral"/>
              </a:rPr>
              <a:t> </a:t>
            </a:r>
            <a:r>
              <a:rPr sz="2742" i="1" spc="-169" dirty="0">
                <a:solidFill>
                  <a:prstClr val="black"/>
                </a:solidFill>
                <a:latin typeface="STIXGeneral"/>
                <a:cs typeface="STIXGeneral"/>
              </a:rPr>
              <a:t>E</a:t>
            </a:r>
            <a:r>
              <a:rPr sz="2742" spc="-169" dirty="0">
                <a:solidFill>
                  <a:prstClr val="black"/>
                </a:solidFill>
                <a:latin typeface="STIXGeneral"/>
                <a:cs typeface="STIXGeneral"/>
              </a:rPr>
              <a:t>[</a:t>
            </a:r>
            <a:r>
              <a:rPr sz="2742" i="1" spc="-169" dirty="0">
                <a:solidFill>
                  <a:prstClr val="black"/>
                </a:solidFill>
                <a:latin typeface="STIXGeneral"/>
                <a:cs typeface="STIXGeneral"/>
              </a:rPr>
              <a:t>y</a:t>
            </a:r>
            <a:r>
              <a:rPr sz="2742" spc="-169" dirty="0">
                <a:solidFill>
                  <a:prstClr val="black"/>
                </a:solidFill>
                <a:latin typeface="STIXGeneral"/>
                <a:cs typeface="STIXGeneral"/>
              </a:rPr>
              <a:t>]̂	</a:t>
            </a:r>
            <a:r>
              <a:rPr sz="2742" dirty="0">
                <a:solidFill>
                  <a:prstClr val="black"/>
                </a:solidFill>
                <a:latin typeface="STIXGeneral"/>
                <a:cs typeface="STIXGeneral"/>
              </a:rPr>
              <a:t>− </a:t>
            </a:r>
            <a:r>
              <a:rPr sz="2742" i="1" spc="-292" dirty="0">
                <a:solidFill>
                  <a:prstClr val="black"/>
                </a:solidFill>
                <a:latin typeface="STIXGeneral"/>
                <a:cs typeface="STIXGeneral"/>
              </a:rPr>
              <a:t>y</a:t>
            </a:r>
            <a:r>
              <a:rPr sz="2742" spc="-292" dirty="0">
                <a:solidFill>
                  <a:prstClr val="black"/>
                </a:solidFill>
                <a:latin typeface="STIXGeneral"/>
                <a:cs typeface="STIXGeneral"/>
              </a:rPr>
              <a:t>)̂</a:t>
            </a:r>
            <a:r>
              <a:rPr sz="2742" spc="49" dirty="0">
                <a:solidFill>
                  <a:prstClr val="black"/>
                </a:solidFill>
                <a:latin typeface="STIXGeneral"/>
                <a:cs typeface="STIXGeneral"/>
              </a:rPr>
              <a:t> </a:t>
            </a:r>
            <a:r>
              <a:rPr sz="2900" spc="5" baseline="29292" dirty="0">
                <a:solidFill>
                  <a:prstClr val="black"/>
                </a:solidFill>
                <a:latin typeface="STIXGeneral"/>
                <a:cs typeface="STIXGeneral"/>
              </a:rPr>
              <a:t>2</a:t>
            </a:r>
            <a:endParaRPr sz="2900" baseline="29292" dirty="0">
              <a:solidFill>
                <a:prstClr val="black"/>
              </a:solidFill>
              <a:latin typeface="STIXGeneral"/>
              <a:cs typeface="STIXGener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881059" y="2532252"/>
            <a:ext cx="7141518" cy="430992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26788">
              <a:spcBef>
                <a:spcPts val="70"/>
              </a:spcBef>
              <a:tabLst>
                <a:tab pos="3068578" algn="l"/>
                <a:tab pos="6536299" algn="l"/>
              </a:tabLst>
            </a:pPr>
            <a:r>
              <a:rPr sz="2742" dirty="0">
                <a:solidFill>
                  <a:prstClr val="black"/>
                </a:solidFill>
                <a:latin typeface="STIXGeneral"/>
                <a:cs typeface="STIXGeneral"/>
              </a:rPr>
              <a:t>= </a:t>
            </a:r>
            <a:r>
              <a:rPr sz="2742" spc="28" dirty="0">
                <a:solidFill>
                  <a:prstClr val="black"/>
                </a:solidFill>
                <a:latin typeface="STIXGeneral"/>
                <a:cs typeface="STIXGeneral"/>
              </a:rPr>
              <a:t>(</a:t>
            </a:r>
            <a:r>
              <a:rPr sz="2742" i="1" spc="28" dirty="0">
                <a:solidFill>
                  <a:prstClr val="black"/>
                </a:solidFill>
                <a:latin typeface="STIXGeneral"/>
                <a:cs typeface="STIXGeneral"/>
              </a:rPr>
              <a:t>y </a:t>
            </a:r>
            <a:r>
              <a:rPr sz="2742" dirty="0">
                <a:solidFill>
                  <a:prstClr val="black"/>
                </a:solidFill>
                <a:latin typeface="STIXGeneral"/>
                <a:cs typeface="STIXGeneral"/>
              </a:rPr>
              <a:t>− </a:t>
            </a:r>
            <a:r>
              <a:rPr sz="2742" i="1" spc="-169" dirty="0">
                <a:solidFill>
                  <a:prstClr val="black"/>
                </a:solidFill>
                <a:latin typeface="STIXGeneral"/>
                <a:cs typeface="STIXGeneral"/>
              </a:rPr>
              <a:t>E</a:t>
            </a:r>
            <a:r>
              <a:rPr sz="2742" spc="-169" dirty="0">
                <a:solidFill>
                  <a:prstClr val="black"/>
                </a:solidFill>
                <a:latin typeface="STIXGeneral"/>
                <a:cs typeface="STIXGeneral"/>
              </a:rPr>
              <a:t>[</a:t>
            </a:r>
            <a:r>
              <a:rPr sz="2742" i="1" spc="-169" dirty="0">
                <a:solidFill>
                  <a:prstClr val="black"/>
                </a:solidFill>
                <a:latin typeface="STIXGeneral"/>
                <a:cs typeface="STIXGeneral"/>
              </a:rPr>
              <a:t>y</a:t>
            </a:r>
            <a:r>
              <a:rPr sz="2742" spc="-169" dirty="0">
                <a:solidFill>
                  <a:prstClr val="black"/>
                </a:solidFill>
                <a:latin typeface="STIXGeneral"/>
                <a:cs typeface="STIXGeneral"/>
              </a:rPr>
              <a:t>]̂  </a:t>
            </a:r>
            <a:r>
              <a:rPr sz="2742" dirty="0">
                <a:solidFill>
                  <a:prstClr val="black"/>
                </a:solidFill>
                <a:latin typeface="STIXGeneral"/>
                <a:cs typeface="STIXGeneral"/>
              </a:rPr>
              <a:t>)</a:t>
            </a:r>
            <a:r>
              <a:rPr sz="2900" baseline="29292" dirty="0">
                <a:solidFill>
                  <a:prstClr val="black"/>
                </a:solidFill>
                <a:latin typeface="STIXGeneral"/>
                <a:cs typeface="STIXGeneral"/>
              </a:rPr>
              <a:t>2</a:t>
            </a:r>
            <a:r>
              <a:rPr sz="2900" spc="-200" baseline="29292" dirty="0">
                <a:solidFill>
                  <a:prstClr val="black"/>
                </a:solidFill>
                <a:latin typeface="STIXGeneral"/>
                <a:cs typeface="STIXGeneral"/>
              </a:rPr>
              <a:t> </a:t>
            </a:r>
            <a:r>
              <a:rPr sz="2742" dirty="0">
                <a:solidFill>
                  <a:prstClr val="black"/>
                </a:solidFill>
                <a:latin typeface="STIXGeneral"/>
                <a:cs typeface="STIXGeneral"/>
              </a:rPr>
              <a:t>+</a:t>
            </a:r>
            <a:r>
              <a:rPr sz="2742" spc="-74" dirty="0">
                <a:solidFill>
                  <a:prstClr val="black"/>
                </a:solidFill>
                <a:latin typeface="STIXGeneral"/>
                <a:cs typeface="STIXGeneral"/>
              </a:rPr>
              <a:t> </a:t>
            </a:r>
            <a:r>
              <a:rPr sz="2742" spc="-141" dirty="0">
                <a:solidFill>
                  <a:prstClr val="black"/>
                </a:solidFill>
                <a:latin typeface="STIXGeneral"/>
                <a:cs typeface="STIXGeneral"/>
              </a:rPr>
              <a:t>(</a:t>
            </a:r>
            <a:r>
              <a:rPr sz="2742" i="1" spc="-141" dirty="0">
                <a:solidFill>
                  <a:prstClr val="black"/>
                </a:solidFill>
                <a:latin typeface="STIXGeneral"/>
                <a:cs typeface="STIXGeneral"/>
              </a:rPr>
              <a:t>E</a:t>
            </a:r>
            <a:r>
              <a:rPr sz="2742" spc="-141" dirty="0">
                <a:solidFill>
                  <a:prstClr val="black"/>
                </a:solidFill>
                <a:latin typeface="STIXGeneral"/>
                <a:cs typeface="STIXGeneral"/>
              </a:rPr>
              <a:t>[</a:t>
            </a:r>
            <a:r>
              <a:rPr sz="2742" i="1" spc="-141" dirty="0">
                <a:solidFill>
                  <a:prstClr val="black"/>
                </a:solidFill>
                <a:latin typeface="STIXGeneral"/>
                <a:cs typeface="STIXGeneral"/>
              </a:rPr>
              <a:t>y</a:t>
            </a:r>
            <a:r>
              <a:rPr sz="2742" spc="-141" dirty="0">
                <a:solidFill>
                  <a:prstClr val="black"/>
                </a:solidFill>
                <a:latin typeface="STIXGeneral"/>
                <a:cs typeface="STIXGeneral"/>
              </a:rPr>
              <a:t>]̂	</a:t>
            </a:r>
            <a:r>
              <a:rPr sz="2742" dirty="0">
                <a:solidFill>
                  <a:prstClr val="black"/>
                </a:solidFill>
                <a:latin typeface="STIXGeneral"/>
                <a:cs typeface="STIXGeneral"/>
              </a:rPr>
              <a:t>− </a:t>
            </a:r>
            <a:r>
              <a:rPr sz="2742" i="1" spc="-292" dirty="0">
                <a:solidFill>
                  <a:prstClr val="black"/>
                </a:solidFill>
                <a:latin typeface="STIXGeneral"/>
                <a:cs typeface="STIXGeneral"/>
              </a:rPr>
              <a:t>y</a:t>
            </a:r>
            <a:r>
              <a:rPr sz="2742" spc="-292" dirty="0">
                <a:solidFill>
                  <a:prstClr val="black"/>
                </a:solidFill>
                <a:latin typeface="STIXGeneral"/>
                <a:cs typeface="STIXGeneral"/>
              </a:rPr>
              <a:t>)̂  </a:t>
            </a:r>
            <a:r>
              <a:rPr sz="2900" spc="5" baseline="29292" dirty="0">
                <a:solidFill>
                  <a:prstClr val="black"/>
                </a:solidFill>
                <a:latin typeface="STIXGeneral"/>
                <a:cs typeface="STIXGeneral"/>
              </a:rPr>
              <a:t>2 </a:t>
            </a:r>
            <a:r>
              <a:rPr sz="2742" dirty="0">
                <a:solidFill>
                  <a:prstClr val="black"/>
                </a:solidFill>
                <a:latin typeface="STIXGeneral"/>
                <a:cs typeface="STIXGeneral"/>
              </a:rPr>
              <a:t>− </a:t>
            </a:r>
            <a:r>
              <a:rPr sz="2742" spc="18" dirty="0">
                <a:solidFill>
                  <a:prstClr val="black"/>
                </a:solidFill>
                <a:latin typeface="STIXGeneral"/>
                <a:cs typeface="STIXGeneral"/>
              </a:rPr>
              <a:t>2(</a:t>
            </a:r>
            <a:r>
              <a:rPr sz="2742" i="1" spc="18" dirty="0">
                <a:solidFill>
                  <a:prstClr val="black"/>
                </a:solidFill>
                <a:latin typeface="STIXGeneral"/>
                <a:cs typeface="STIXGeneral"/>
              </a:rPr>
              <a:t>y </a:t>
            </a:r>
            <a:r>
              <a:rPr sz="2742" dirty="0">
                <a:solidFill>
                  <a:prstClr val="black"/>
                </a:solidFill>
                <a:latin typeface="STIXGeneral"/>
                <a:cs typeface="STIXGeneral"/>
              </a:rPr>
              <a:t>−</a:t>
            </a:r>
            <a:r>
              <a:rPr sz="2742" spc="-109" dirty="0">
                <a:solidFill>
                  <a:prstClr val="black"/>
                </a:solidFill>
                <a:latin typeface="STIXGeneral"/>
                <a:cs typeface="STIXGeneral"/>
              </a:rPr>
              <a:t> </a:t>
            </a:r>
            <a:r>
              <a:rPr sz="2742" i="1" spc="-169" dirty="0">
                <a:solidFill>
                  <a:prstClr val="black"/>
                </a:solidFill>
                <a:latin typeface="STIXGeneral"/>
                <a:cs typeface="STIXGeneral"/>
              </a:rPr>
              <a:t>E</a:t>
            </a:r>
            <a:r>
              <a:rPr sz="2742" spc="-169" dirty="0">
                <a:solidFill>
                  <a:prstClr val="black"/>
                </a:solidFill>
                <a:latin typeface="STIXGeneral"/>
                <a:cs typeface="STIXGeneral"/>
              </a:rPr>
              <a:t>[</a:t>
            </a:r>
            <a:r>
              <a:rPr sz="2742" i="1" spc="-169" dirty="0">
                <a:solidFill>
                  <a:prstClr val="black"/>
                </a:solidFill>
                <a:latin typeface="STIXGeneral"/>
                <a:cs typeface="STIXGeneral"/>
              </a:rPr>
              <a:t>y</a:t>
            </a:r>
            <a:r>
              <a:rPr sz="2742" spc="-169" dirty="0">
                <a:solidFill>
                  <a:prstClr val="black"/>
                </a:solidFill>
                <a:latin typeface="STIXGeneral"/>
                <a:cs typeface="STIXGeneral"/>
              </a:rPr>
              <a:t>]̂</a:t>
            </a:r>
            <a:r>
              <a:rPr sz="2742" spc="190" dirty="0">
                <a:solidFill>
                  <a:prstClr val="black"/>
                </a:solidFill>
                <a:latin typeface="STIXGeneral"/>
                <a:cs typeface="STIXGeneral"/>
              </a:rPr>
              <a:t> </a:t>
            </a:r>
            <a:r>
              <a:rPr sz="2742" spc="-120" dirty="0">
                <a:solidFill>
                  <a:prstClr val="black"/>
                </a:solidFill>
                <a:latin typeface="STIXGeneral"/>
                <a:cs typeface="STIXGeneral"/>
              </a:rPr>
              <a:t>)(</a:t>
            </a:r>
            <a:r>
              <a:rPr sz="2742" i="1" spc="-120" dirty="0">
                <a:solidFill>
                  <a:prstClr val="black"/>
                </a:solidFill>
                <a:latin typeface="STIXGeneral"/>
                <a:cs typeface="STIXGeneral"/>
              </a:rPr>
              <a:t>E</a:t>
            </a:r>
            <a:r>
              <a:rPr sz="2742" spc="-120" dirty="0">
                <a:solidFill>
                  <a:prstClr val="black"/>
                </a:solidFill>
                <a:latin typeface="STIXGeneral"/>
                <a:cs typeface="STIXGeneral"/>
              </a:rPr>
              <a:t>[</a:t>
            </a:r>
            <a:r>
              <a:rPr sz="2742" i="1" spc="-120" dirty="0">
                <a:solidFill>
                  <a:prstClr val="black"/>
                </a:solidFill>
                <a:latin typeface="STIXGeneral"/>
                <a:cs typeface="STIXGeneral"/>
              </a:rPr>
              <a:t>y</a:t>
            </a:r>
            <a:r>
              <a:rPr sz="2742" spc="-120" dirty="0">
                <a:solidFill>
                  <a:prstClr val="black"/>
                </a:solidFill>
                <a:latin typeface="STIXGeneral"/>
                <a:cs typeface="STIXGeneral"/>
              </a:rPr>
              <a:t>]̂	</a:t>
            </a:r>
            <a:r>
              <a:rPr sz="2742" dirty="0">
                <a:solidFill>
                  <a:prstClr val="black"/>
                </a:solidFill>
                <a:latin typeface="STIXGeneral"/>
                <a:cs typeface="STIXGeneral"/>
              </a:rPr>
              <a:t>−</a:t>
            </a:r>
            <a:r>
              <a:rPr sz="2742" spc="-102" dirty="0">
                <a:solidFill>
                  <a:prstClr val="black"/>
                </a:solidFill>
                <a:latin typeface="STIXGeneral"/>
                <a:cs typeface="STIXGeneral"/>
              </a:rPr>
              <a:t> </a:t>
            </a:r>
            <a:r>
              <a:rPr sz="2742" i="1" spc="-439" dirty="0">
                <a:solidFill>
                  <a:prstClr val="black"/>
                </a:solidFill>
                <a:latin typeface="STIXGeneral"/>
                <a:cs typeface="STIXGeneral"/>
              </a:rPr>
              <a:t>y</a:t>
            </a:r>
            <a:r>
              <a:rPr sz="2742" spc="-439" dirty="0">
                <a:solidFill>
                  <a:prstClr val="black"/>
                </a:solidFill>
                <a:latin typeface="STIXGeneral"/>
                <a:cs typeface="STIXGeneral"/>
              </a:rPr>
              <a:t>)</a:t>
            </a:r>
            <a:endParaRPr sz="2742">
              <a:solidFill>
                <a:prstClr val="black"/>
              </a:solidFill>
              <a:latin typeface="STIXGeneral"/>
              <a:cs typeface="STIXGener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609600" y="600846"/>
            <a:ext cx="8001893" cy="593344"/>
          </a:xfrm>
          <a:prstGeom prst="rect">
            <a:avLst/>
          </a:prstGeom>
        </p:spPr>
        <p:txBody>
          <a:bodyPr vert="horz" wrap="square" lIns="0" tIns="8930" rIns="0" bIns="0" rtlCol="0" anchor="ctr">
            <a:spAutoFit/>
          </a:bodyPr>
          <a:lstStyle/>
          <a:p>
            <a:pPr marL="8929">
              <a:spcBef>
                <a:spcPts val="70"/>
              </a:spcBef>
            </a:pPr>
            <a:r>
              <a:rPr sz="3797" spc="-11" dirty="0"/>
              <a:t>Bias-Variance </a:t>
            </a:r>
            <a:r>
              <a:rPr sz="3797" dirty="0"/>
              <a:t>of </a:t>
            </a:r>
            <a:r>
              <a:rPr sz="3797" spc="21" dirty="0"/>
              <a:t>the </a:t>
            </a:r>
            <a:r>
              <a:rPr sz="3797" spc="-11" dirty="0"/>
              <a:t>Squared </a:t>
            </a:r>
            <a:r>
              <a:rPr sz="3797" spc="-32" dirty="0"/>
              <a:t>Error</a:t>
            </a:r>
            <a:endParaRPr sz="3797" dirty="0"/>
          </a:p>
        </p:txBody>
      </p:sp>
      <p:sp>
        <p:nvSpPr>
          <p:cNvPr id="7" name="object 7"/>
          <p:cNvSpPr/>
          <p:nvPr/>
        </p:nvSpPr>
        <p:spPr>
          <a:xfrm>
            <a:off x="5723938" y="2387189"/>
            <a:ext cx="3326309" cy="775990"/>
          </a:xfrm>
          <a:custGeom>
            <a:avLst/>
            <a:gdLst/>
            <a:ahLst/>
            <a:cxnLst/>
            <a:rect l="l" t="t" r="r" b="b"/>
            <a:pathLst>
              <a:path w="4730750" h="1103629">
                <a:moveTo>
                  <a:pt x="291211" y="0"/>
                </a:moveTo>
                <a:lnTo>
                  <a:pt x="4438980" y="0"/>
                </a:lnTo>
                <a:lnTo>
                  <a:pt x="4496930" y="222"/>
                </a:lnTo>
                <a:lnTo>
                  <a:pt x="4543663" y="1783"/>
                </a:lnTo>
                <a:lnTo>
                  <a:pt x="4609884" y="14270"/>
                </a:lnTo>
                <a:lnTo>
                  <a:pt x="4644718" y="31474"/>
                </a:lnTo>
                <a:lnTo>
                  <a:pt x="4674654" y="55532"/>
                </a:lnTo>
                <a:lnTo>
                  <a:pt x="4698713" y="85466"/>
                </a:lnTo>
                <a:lnTo>
                  <a:pt x="4715916" y="120299"/>
                </a:lnTo>
                <a:lnTo>
                  <a:pt x="4728406" y="186527"/>
                </a:lnTo>
                <a:lnTo>
                  <a:pt x="4729968" y="233261"/>
                </a:lnTo>
                <a:lnTo>
                  <a:pt x="4730191" y="291211"/>
                </a:lnTo>
                <a:lnTo>
                  <a:pt x="4730191" y="811936"/>
                </a:lnTo>
                <a:lnTo>
                  <a:pt x="4729968" y="869885"/>
                </a:lnTo>
                <a:lnTo>
                  <a:pt x="4728406" y="916619"/>
                </a:lnTo>
                <a:lnTo>
                  <a:pt x="4715916" y="982846"/>
                </a:lnTo>
                <a:lnTo>
                  <a:pt x="4698713" y="1017680"/>
                </a:lnTo>
                <a:lnTo>
                  <a:pt x="4674654" y="1047614"/>
                </a:lnTo>
                <a:lnTo>
                  <a:pt x="4644718" y="1071672"/>
                </a:lnTo>
                <a:lnTo>
                  <a:pt x="4609884" y="1088876"/>
                </a:lnTo>
                <a:lnTo>
                  <a:pt x="4543663" y="1101363"/>
                </a:lnTo>
                <a:lnTo>
                  <a:pt x="4496930" y="1102924"/>
                </a:lnTo>
                <a:lnTo>
                  <a:pt x="4438980" y="1103147"/>
                </a:lnTo>
                <a:lnTo>
                  <a:pt x="291211" y="1103147"/>
                </a:lnTo>
                <a:lnTo>
                  <a:pt x="233261" y="1102924"/>
                </a:lnTo>
                <a:lnTo>
                  <a:pt x="186527" y="1101363"/>
                </a:lnTo>
                <a:lnTo>
                  <a:pt x="120299" y="1088876"/>
                </a:lnTo>
                <a:lnTo>
                  <a:pt x="85466" y="1071672"/>
                </a:lnTo>
                <a:lnTo>
                  <a:pt x="55532" y="1047614"/>
                </a:lnTo>
                <a:lnTo>
                  <a:pt x="31474" y="1017680"/>
                </a:lnTo>
                <a:lnTo>
                  <a:pt x="14270" y="982846"/>
                </a:lnTo>
                <a:lnTo>
                  <a:pt x="1783" y="916619"/>
                </a:lnTo>
                <a:lnTo>
                  <a:pt x="222" y="869885"/>
                </a:lnTo>
                <a:lnTo>
                  <a:pt x="0" y="811936"/>
                </a:lnTo>
                <a:lnTo>
                  <a:pt x="0" y="291211"/>
                </a:lnTo>
                <a:lnTo>
                  <a:pt x="222" y="233261"/>
                </a:lnTo>
                <a:lnTo>
                  <a:pt x="1783" y="186527"/>
                </a:lnTo>
                <a:lnTo>
                  <a:pt x="14270" y="120299"/>
                </a:lnTo>
                <a:lnTo>
                  <a:pt x="31474" y="85466"/>
                </a:lnTo>
                <a:lnTo>
                  <a:pt x="55532" y="55532"/>
                </a:lnTo>
                <a:lnTo>
                  <a:pt x="85466" y="31474"/>
                </a:lnTo>
                <a:lnTo>
                  <a:pt x="120299" y="14270"/>
                </a:lnTo>
                <a:lnTo>
                  <a:pt x="186527" y="1783"/>
                </a:lnTo>
                <a:lnTo>
                  <a:pt x="233261" y="222"/>
                </a:lnTo>
                <a:lnTo>
                  <a:pt x="291211" y="0"/>
                </a:lnTo>
                <a:close/>
              </a:path>
            </a:pathLst>
          </a:custGeom>
          <a:ln w="25400">
            <a:solidFill>
              <a:srgbClr val="EE220C"/>
            </a:solidFill>
          </a:ln>
        </p:spPr>
        <p:txBody>
          <a:bodyPr wrap="square" lIns="0" tIns="0" rIns="0" bIns="0" rtlCol="0"/>
          <a:lstStyle/>
          <a:p>
            <a:endParaRPr sz="1125">
              <a:solidFill>
                <a:prstClr val="black"/>
              </a:solidFill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124756" y="1948447"/>
            <a:ext cx="524619" cy="376938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2391" spc="-4" dirty="0">
                <a:solidFill>
                  <a:srgbClr val="EE220C"/>
                </a:solidFill>
                <a:latin typeface="Arial"/>
                <a:cs typeface="Arial"/>
              </a:rPr>
              <a:t>???</a:t>
            </a:r>
            <a:endParaRPr sz="2391">
              <a:solidFill>
                <a:prstClr val="black"/>
              </a:solidFill>
              <a:latin typeface="Arial"/>
              <a:cs typeface="Arial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9" name="Ink 8"/>
              <p14:cNvContentPartPr/>
              <p14:nvPr/>
            </p14:nvContentPartPr>
            <p14:xfrm>
              <a:off x="1844640" y="2050920"/>
              <a:ext cx="7290720" cy="4511160"/>
            </p14:xfrm>
          </p:contentPart>
        </mc:Choice>
        <mc:Fallback>
          <p:pic>
            <p:nvPicPr>
              <p:cNvPr id="9" name="Ink 8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41040" y="2045160"/>
                <a:ext cx="7302240" cy="45270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609600"/>
            <a:ext cx="8001893" cy="593344"/>
          </a:xfrm>
          <a:prstGeom prst="rect">
            <a:avLst/>
          </a:prstGeom>
        </p:spPr>
        <p:txBody>
          <a:bodyPr vert="horz" wrap="square" lIns="0" tIns="8930" rIns="0" bIns="0" rtlCol="0" anchor="ctr">
            <a:spAutoFit/>
          </a:bodyPr>
          <a:lstStyle/>
          <a:p>
            <a:pPr marL="8929">
              <a:spcBef>
                <a:spcPts val="70"/>
              </a:spcBef>
            </a:pPr>
            <a:r>
              <a:rPr sz="3797" spc="-11" dirty="0"/>
              <a:t>Bias-Variance </a:t>
            </a:r>
            <a:r>
              <a:rPr sz="3797" dirty="0"/>
              <a:t>of </a:t>
            </a:r>
            <a:r>
              <a:rPr sz="3797" spc="21" dirty="0"/>
              <a:t>the </a:t>
            </a:r>
            <a:r>
              <a:rPr sz="3797" spc="-11" dirty="0"/>
              <a:t>Squared </a:t>
            </a:r>
            <a:r>
              <a:rPr sz="3797" spc="-32" dirty="0"/>
              <a:t>Error</a:t>
            </a:r>
            <a:endParaRPr sz="3797" dirty="0"/>
          </a:p>
        </p:txBody>
      </p:sp>
      <p:sp>
        <p:nvSpPr>
          <p:cNvPr id="3" name="object 3"/>
          <p:cNvSpPr txBox="1"/>
          <p:nvPr/>
        </p:nvSpPr>
        <p:spPr>
          <a:xfrm>
            <a:off x="112810" y="1371600"/>
            <a:ext cx="8909596" cy="4448225"/>
          </a:xfrm>
          <a:prstGeom prst="rect">
            <a:avLst/>
          </a:prstGeom>
        </p:spPr>
        <p:txBody>
          <a:bodyPr vert="horz" wrap="square" lIns="0" tIns="133052" rIns="0" bIns="0" rtlCol="0">
            <a:spAutoFit/>
          </a:bodyPr>
          <a:lstStyle/>
          <a:p>
            <a:pPr marL="26788">
              <a:spcBef>
                <a:spcPts val="1048"/>
              </a:spcBef>
            </a:pPr>
            <a:r>
              <a:rPr sz="2742" i="1" dirty="0">
                <a:solidFill>
                  <a:prstClr val="black"/>
                </a:solidFill>
                <a:latin typeface="STIXGeneral"/>
                <a:cs typeface="STIXGeneral"/>
              </a:rPr>
              <a:t>S </a:t>
            </a:r>
            <a:r>
              <a:rPr sz="2742" dirty="0">
                <a:solidFill>
                  <a:prstClr val="black"/>
                </a:solidFill>
                <a:latin typeface="STIXGeneral"/>
                <a:cs typeface="STIXGeneral"/>
              </a:rPr>
              <a:t>= </a:t>
            </a:r>
            <a:r>
              <a:rPr sz="2742" spc="28" dirty="0">
                <a:solidFill>
                  <a:prstClr val="black"/>
                </a:solidFill>
                <a:latin typeface="STIXGeneral"/>
                <a:cs typeface="STIXGeneral"/>
              </a:rPr>
              <a:t>(</a:t>
            </a:r>
            <a:r>
              <a:rPr sz="2742" i="1" spc="28" dirty="0">
                <a:solidFill>
                  <a:prstClr val="black"/>
                </a:solidFill>
                <a:latin typeface="STIXGeneral"/>
                <a:cs typeface="STIXGeneral"/>
              </a:rPr>
              <a:t>y </a:t>
            </a:r>
            <a:r>
              <a:rPr sz="2742" dirty="0">
                <a:solidFill>
                  <a:prstClr val="black"/>
                </a:solidFill>
                <a:latin typeface="STIXGeneral"/>
                <a:cs typeface="STIXGeneral"/>
              </a:rPr>
              <a:t>− </a:t>
            </a:r>
            <a:r>
              <a:rPr sz="2742" i="1" spc="-292" dirty="0">
                <a:solidFill>
                  <a:prstClr val="black"/>
                </a:solidFill>
                <a:latin typeface="STIXGeneral"/>
                <a:cs typeface="STIXGeneral"/>
              </a:rPr>
              <a:t>y</a:t>
            </a:r>
            <a:r>
              <a:rPr sz="2742" spc="-292" dirty="0">
                <a:solidFill>
                  <a:prstClr val="black"/>
                </a:solidFill>
                <a:latin typeface="STIXGeneral"/>
                <a:cs typeface="STIXGeneral"/>
              </a:rPr>
              <a:t>)̂</a:t>
            </a:r>
            <a:r>
              <a:rPr sz="2742" spc="-250" dirty="0">
                <a:solidFill>
                  <a:prstClr val="black"/>
                </a:solidFill>
                <a:latin typeface="STIXGeneral"/>
                <a:cs typeface="STIXGeneral"/>
              </a:rPr>
              <a:t> </a:t>
            </a:r>
            <a:r>
              <a:rPr sz="2900" spc="5" baseline="29292" dirty="0">
                <a:solidFill>
                  <a:prstClr val="black"/>
                </a:solidFill>
                <a:latin typeface="STIXGeneral"/>
                <a:cs typeface="STIXGeneral"/>
              </a:rPr>
              <a:t>2</a:t>
            </a:r>
            <a:endParaRPr sz="2900" baseline="29292" dirty="0">
              <a:solidFill>
                <a:prstClr val="black"/>
              </a:solidFill>
              <a:latin typeface="STIXGeneral"/>
              <a:cs typeface="STIXGeneral"/>
            </a:endParaRPr>
          </a:p>
          <a:p>
            <a:pPr marL="632645">
              <a:spcBef>
                <a:spcPts val="981"/>
              </a:spcBef>
              <a:tabLst>
                <a:tab pos="1794803" algn="l"/>
                <a:tab pos="3483347" algn="l"/>
                <a:tab pos="4481204" algn="l"/>
              </a:tabLst>
            </a:pPr>
            <a:r>
              <a:rPr sz="2742" spc="28" dirty="0">
                <a:solidFill>
                  <a:prstClr val="black"/>
                </a:solidFill>
                <a:latin typeface="STIXGeneral"/>
                <a:cs typeface="STIXGeneral"/>
              </a:rPr>
              <a:t>(</a:t>
            </a:r>
            <a:r>
              <a:rPr sz="2742" i="1" spc="28" dirty="0">
                <a:solidFill>
                  <a:prstClr val="black"/>
                </a:solidFill>
                <a:latin typeface="STIXGeneral"/>
                <a:cs typeface="STIXGeneral"/>
              </a:rPr>
              <a:t>y </a:t>
            </a:r>
            <a:r>
              <a:rPr sz="2742" dirty="0">
                <a:solidFill>
                  <a:prstClr val="black"/>
                </a:solidFill>
                <a:latin typeface="STIXGeneral"/>
                <a:cs typeface="STIXGeneral"/>
              </a:rPr>
              <a:t>−</a:t>
            </a:r>
            <a:r>
              <a:rPr sz="2742" spc="-183" dirty="0">
                <a:solidFill>
                  <a:prstClr val="black"/>
                </a:solidFill>
                <a:latin typeface="STIXGeneral"/>
                <a:cs typeface="STIXGeneral"/>
              </a:rPr>
              <a:t> </a:t>
            </a:r>
            <a:r>
              <a:rPr sz="2742" i="1" spc="-292" dirty="0">
                <a:solidFill>
                  <a:prstClr val="black"/>
                </a:solidFill>
                <a:latin typeface="STIXGeneral"/>
                <a:cs typeface="STIXGeneral"/>
              </a:rPr>
              <a:t>y</a:t>
            </a:r>
            <a:r>
              <a:rPr sz="2742" spc="-292" dirty="0">
                <a:solidFill>
                  <a:prstClr val="black"/>
                </a:solidFill>
                <a:latin typeface="STIXGeneral"/>
                <a:cs typeface="STIXGeneral"/>
              </a:rPr>
              <a:t>)̂ </a:t>
            </a:r>
            <a:r>
              <a:rPr sz="2742" spc="-207" dirty="0">
                <a:solidFill>
                  <a:prstClr val="black"/>
                </a:solidFill>
                <a:latin typeface="STIXGeneral"/>
                <a:cs typeface="STIXGeneral"/>
              </a:rPr>
              <a:t> </a:t>
            </a:r>
            <a:r>
              <a:rPr sz="2900" spc="5" baseline="29292" dirty="0">
                <a:solidFill>
                  <a:prstClr val="black"/>
                </a:solidFill>
                <a:latin typeface="STIXGeneral"/>
                <a:cs typeface="STIXGeneral"/>
              </a:rPr>
              <a:t>2	</a:t>
            </a:r>
            <a:r>
              <a:rPr sz="2742" dirty="0">
                <a:solidFill>
                  <a:prstClr val="black"/>
                </a:solidFill>
                <a:latin typeface="STIXGeneral"/>
                <a:cs typeface="STIXGeneral"/>
              </a:rPr>
              <a:t>= </a:t>
            </a:r>
            <a:r>
              <a:rPr sz="2742" spc="28" dirty="0">
                <a:solidFill>
                  <a:prstClr val="black"/>
                </a:solidFill>
                <a:latin typeface="STIXGeneral"/>
                <a:cs typeface="STIXGeneral"/>
              </a:rPr>
              <a:t>(</a:t>
            </a:r>
            <a:r>
              <a:rPr sz="2742" i="1" spc="28" dirty="0">
                <a:solidFill>
                  <a:prstClr val="black"/>
                </a:solidFill>
                <a:latin typeface="STIXGeneral"/>
                <a:cs typeface="STIXGeneral"/>
              </a:rPr>
              <a:t>y</a:t>
            </a:r>
            <a:r>
              <a:rPr sz="2742" i="1" dirty="0">
                <a:solidFill>
                  <a:prstClr val="black"/>
                </a:solidFill>
                <a:latin typeface="STIXGeneral"/>
                <a:cs typeface="STIXGeneral"/>
              </a:rPr>
              <a:t> </a:t>
            </a:r>
            <a:r>
              <a:rPr sz="2742" dirty="0">
                <a:solidFill>
                  <a:prstClr val="black"/>
                </a:solidFill>
                <a:latin typeface="STIXGeneral"/>
                <a:cs typeface="STIXGeneral"/>
              </a:rPr>
              <a:t>−</a:t>
            </a:r>
            <a:r>
              <a:rPr sz="2742" spc="-74" dirty="0">
                <a:solidFill>
                  <a:prstClr val="black"/>
                </a:solidFill>
                <a:latin typeface="STIXGeneral"/>
                <a:cs typeface="STIXGeneral"/>
              </a:rPr>
              <a:t> </a:t>
            </a:r>
            <a:r>
              <a:rPr sz="2742" i="1" spc="-169" dirty="0">
                <a:solidFill>
                  <a:prstClr val="black"/>
                </a:solidFill>
                <a:latin typeface="STIXGeneral"/>
                <a:cs typeface="STIXGeneral"/>
              </a:rPr>
              <a:t>E</a:t>
            </a:r>
            <a:r>
              <a:rPr sz="2742" spc="-169" dirty="0">
                <a:solidFill>
                  <a:prstClr val="black"/>
                </a:solidFill>
                <a:latin typeface="STIXGeneral"/>
                <a:cs typeface="STIXGeneral"/>
              </a:rPr>
              <a:t>[</a:t>
            </a:r>
            <a:r>
              <a:rPr sz="2742" i="1" spc="-169" dirty="0">
                <a:solidFill>
                  <a:prstClr val="black"/>
                </a:solidFill>
                <a:latin typeface="STIXGeneral"/>
                <a:cs typeface="STIXGeneral"/>
              </a:rPr>
              <a:t>y</a:t>
            </a:r>
            <a:r>
              <a:rPr sz="2742" spc="-169" dirty="0">
                <a:solidFill>
                  <a:prstClr val="black"/>
                </a:solidFill>
                <a:latin typeface="STIXGeneral"/>
                <a:cs typeface="STIXGeneral"/>
              </a:rPr>
              <a:t>]̂	</a:t>
            </a:r>
            <a:r>
              <a:rPr sz="2742" dirty="0">
                <a:solidFill>
                  <a:prstClr val="black"/>
                </a:solidFill>
                <a:latin typeface="STIXGeneral"/>
                <a:cs typeface="STIXGeneral"/>
              </a:rPr>
              <a:t>+</a:t>
            </a:r>
            <a:r>
              <a:rPr sz="2742" spc="-74" dirty="0">
                <a:solidFill>
                  <a:prstClr val="black"/>
                </a:solidFill>
                <a:latin typeface="STIXGeneral"/>
                <a:cs typeface="STIXGeneral"/>
              </a:rPr>
              <a:t> </a:t>
            </a:r>
            <a:r>
              <a:rPr sz="2742" i="1" spc="-169" dirty="0">
                <a:solidFill>
                  <a:prstClr val="black"/>
                </a:solidFill>
                <a:latin typeface="STIXGeneral"/>
                <a:cs typeface="STIXGeneral"/>
              </a:rPr>
              <a:t>E</a:t>
            </a:r>
            <a:r>
              <a:rPr sz="2742" spc="-169" dirty="0">
                <a:solidFill>
                  <a:prstClr val="black"/>
                </a:solidFill>
                <a:latin typeface="STIXGeneral"/>
                <a:cs typeface="STIXGeneral"/>
              </a:rPr>
              <a:t>[</a:t>
            </a:r>
            <a:r>
              <a:rPr sz="2742" i="1" spc="-169" dirty="0">
                <a:solidFill>
                  <a:prstClr val="black"/>
                </a:solidFill>
                <a:latin typeface="STIXGeneral"/>
                <a:cs typeface="STIXGeneral"/>
              </a:rPr>
              <a:t>y</a:t>
            </a:r>
            <a:r>
              <a:rPr sz="2742" spc="-169" dirty="0">
                <a:solidFill>
                  <a:prstClr val="black"/>
                </a:solidFill>
                <a:latin typeface="STIXGeneral"/>
                <a:cs typeface="STIXGeneral"/>
              </a:rPr>
              <a:t>]̂	</a:t>
            </a:r>
            <a:r>
              <a:rPr sz="2742" dirty="0">
                <a:solidFill>
                  <a:prstClr val="black"/>
                </a:solidFill>
                <a:latin typeface="STIXGeneral"/>
                <a:cs typeface="STIXGeneral"/>
              </a:rPr>
              <a:t>− </a:t>
            </a:r>
            <a:r>
              <a:rPr sz="2742" i="1" spc="-292" dirty="0">
                <a:solidFill>
                  <a:prstClr val="black"/>
                </a:solidFill>
                <a:latin typeface="STIXGeneral"/>
                <a:cs typeface="STIXGeneral"/>
              </a:rPr>
              <a:t>y</a:t>
            </a:r>
            <a:r>
              <a:rPr sz="2742" spc="-292" dirty="0">
                <a:solidFill>
                  <a:prstClr val="black"/>
                </a:solidFill>
                <a:latin typeface="STIXGeneral"/>
                <a:cs typeface="STIXGeneral"/>
              </a:rPr>
              <a:t>)̂</a:t>
            </a:r>
            <a:r>
              <a:rPr sz="2742" spc="-288" dirty="0">
                <a:solidFill>
                  <a:prstClr val="black"/>
                </a:solidFill>
                <a:latin typeface="STIXGeneral"/>
                <a:cs typeface="STIXGeneral"/>
              </a:rPr>
              <a:t> </a:t>
            </a:r>
            <a:r>
              <a:rPr sz="2900" spc="5" baseline="29292" dirty="0">
                <a:solidFill>
                  <a:prstClr val="black"/>
                </a:solidFill>
                <a:latin typeface="STIXGeneral"/>
                <a:cs typeface="STIXGeneral"/>
              </a:rPr>
              <a:t>2</a:t>
            </a:r>
            <a:endParaRPr sz="2900" baseline="29292" dirty="0">
              <a:solidFill>
                <a:prstClr val="black"/>
              </a:solidFill>
              <a:latin typeface="STIXGeneral"/>
              <a:cs typeface="STIXGeneral"/>
            </a:endParaRPr>
          </a:p>
          <a:p>
            <a:pPr marL="1794803">
              <a:spcBef>
                <a:spcPts val="977"/>
              </a:spcBef>
              <a:tabLst>
                <a:tab pos="4837040" algn="l"/>
                <a:tab pos="8304314" algn="l"/>
              </a:tabLst>
            </a:pPr>
            <a:r>
              <a:rPr sz="2742" dirty="0">
                <a:solidFill>
                  <a:prstClr val="black"/>
                </a:solidFill>
                <a:latin typeface="STIXGeneral"/>
                <a:cs typeface="STIXGeneral"/>
              </a:rPr>
              <a:t>= </a:t>
            </a:r>
            <a:r>
              <a:rPr sz="2742" spc="28" dirty="0">
                <a:solidFill>
                  <a:prstClr val="black"/>
                </a:solidFill>
                <a:latin typeface="STIXGeneral"/>
                <a:cs typeface="STIXGeneral"/>
              </a:rPr>
              <a:t>(</a:t>
            </a:r>
            <a:r>
              <a:rPr sz="2742" i="1" spc="28" dirty="0">
                <a:solidFill>
                  <a:prstClr val="black"/>
                </a:solidFill>
                <a:latin typeface="STIXGeneral"/>
                <a:cs typeface="STIXGeneral"/>
              </a:rPr>
              <a:t>y </a:t>
            </a:r>
            <a:r>
              <a:rPr sz="2742" dirty="0">
                <a:solidFill>
                  <a:prstClr val="black"/>
                </a:solidFill>
                <a:latin typeface="STIXGeneral"/>
                <a:cs typeface="STIXGeneral"/>
              </a:rPr>
              <a:t>− </a:t>
            </a:r>
            <a:r>
              <a:rPr sz="2742" i="1" spc="-169" dirty="0">
                <a:solidFill>
                  <a:prstClr val="black"/>
                </a:solidFill>
                <a:latin typeface="STIXGeneral"/>
                <a:cs typeface="STIXGeneral"/>
              </a:rPr>
              <a:t>E</a:t>
            </a:r>
            <a:r>
              <a:rPr sz="2742" spc="-169" dirty="0">
                <a:solidFill>
                  <a:prstClr val="black"/>
                </a:solidFill>
                <a:latin typeface="STIXGeneral"/>
                <a:cs typeface="STIXGeneral"/>
              </a:rPr>
              <a:t>[</a:t>
            </a:r>
            <a:r>
              <a:rPr sz="2742" i="1" spc="-169" dirty="0">
                <a:solidFill>
                  <a:prstClr val="black"/>
                </a:solidFill>
                <a:latin typeface="STIXGeneral"/>
                <a:cs typeface="STIXGeneral"/>
              </a:rPr>
              <a:t>y</a:t>
            </a:r>
            <a:r>
              <a:rPr sz="2742" spc="-169" dirty="0">
                <a:solidFill>
                  <a:prstClr val="black"/>
                </a:solidFill>
                <a:latin typeface="STIXGeneral"/>
                <a:cs typeface="STIXGeneral"/>
              </a:rPr>
              <a:t>]̂  </a:t>
            </a:r>
            <a:r>
              <a:rPr sz="2742" dirty="0">
                <a:solidFill>
                  <a:prstClr val="black"/>
                </a:solidFill>
                <a:latin typeface="STIXGeneral"/>
                <a:cs typeface="STIXGeneral"/>
              </a:rPr>
              <a:t>)</a:t>
            </a:r>
            <a:r>
              <a:rPr sz="2900" baseline="29292" dirty="0">
                <a:solidFill>
                  <a:prstClr val="black"/>
                </a:solidFill>
                <a:latin typeface="STIXGeneral"/>
                <a:cs typeface="STIXGeneral"/>
              </a:rPr>
              <a:t>2</a:t>
            </a:r>
            <a:r>
              <a:rPr sz="2900" spc="-200" baseline="29292" dirty="0">
                <a:solidFill>
                  <a:prstClr val="black"/>
                </a:solidFill>
                <a:latin typeface="STIXGeneral"/>
                <a:cs typeface="STIXGeneral"/>
              </a:rPr>
              <a:t> </a:t>
            </a:r>
            <a:r>
              <a:rPr sz="2742" dirty="0">
                <a:solidFill>
                  <a:prstClr val="black"/>
                </a:solidFill>
                <a:latin typeface="STIXGeneral"/>
                <a:cs typeface="STIXGeneral"/>
              </a:rPr>
              <a:t>+</a:t>
            </a:r>
            <a:r>
              <a:rPr sz="2742" spc="-74" dirty="0">
                <a:solidFill>
                  <a:prstClr val="black"/>
                </a:solidFill>
                <a:latin typeface="STIXGeneral"/>
                <a:cs typeface="STIXGeneral"/>
              </a:rPr>
              <a:t> </a:t>
            </a:r>
            <a:r>
              <a:rPr sz="2742" spc="-141" dirty="0">
                <a:solidFill>
                  <a:prstClr val="black"/>
                </a:solidFill>
                <a:latin typeface="STIXGeneral"/>
                <a:cs typeface="STIXGeneral"/>
              </a:rPr>
              <a:t>(</a:t>
            </a:r>
            <a:r>
              <a:rPr sz="2742" i="1" spc="-141" dirty="0">
                <a:solidFill>
                  <a:prstClr val="black"/>
                </a:solidFill>
                <a:latin typeface="STIXGeneral"/>
                <a:cs typeface="STIXGeneral"/>
              </a:rPr>
              <a:t>E</a:t>
            </a:r>
            <a:r>
              <a:rPr sz="2742" spc="-141" dirty="0">
                <a:solidFill>
                  <a:prstClr val="black"/>
                </a:solidFill>
                <a:latin typeface="STIXGeneral"/>
                <a:cs typeface="STIXGeneral"/>
              </a:rPr>
              <a:t>[</a:t>
            </a:r>
            <a:r>
              <a:rPr sz="2742" i="1" spc="-141" dirty="0">
                <a:solidFill>
                  <a:prstClr val="black"/>
                </a:solidFill>
                <a:latin typeface="STIXGeneral"/>
                <a:cs typeface="STIXGeneral"/>
              </a:rPr>
              <a:t>y</a:t>
            </a:r>
            <a:r>
              <a:rPr sz="2742" spc="-141" dirty="0">
                <a:solidFill>
                  <a:prstClr val="black"/>
                </a:solidFill>
                <a:latin typeface="STIXGeneral"/>
                <a:cs typeface="STIXGeneral"/>
              </a:rPr>
              <a:t>]̂	</a:t>
            </a:r>
            <a:r>
              <a:rPr sz="2742" dirty="0">
                <a:solidFill>
                  <a:prstClr val="black"/>
                </a:solidFill>
                <a:latin typeface="STIXGeneral"/>
                <a:cs typeface="STIXGeneral"/>
              </a:rPr>
              <a:t>− </a:t>
            </a:r>
            <a:r>
              <a:rPr sz="2742" i="1" spc="-292" dirty="0">
                <a:solidFill>
                  <a:prstClr val="black"/>
                </a:solidFill>
                <a:latin typeface="STIXGeneral"/>
                <a:cs typeface="STIXGeneral"/>
              </a:rPr>
              <a:t>y</a:t>
            </a:r>
            <a:r>
              <a:rPr sz="2742" spc="-292" dirty="0">
                <a:solidFill>
                  <a:prstClr val="black"/>
                </a:solidFill>
                <a:latin typeface="STIXGeneral"/>
                <a:cs typeface="STIXGeneral"/>
              </a:rPr>
              <a:t>)̂  </a:t>
            </a:r>
            <a:r>
              <a:rPr sz="2900" spc="5" baseline="29292" dirty="0">
                <a:solidFill>
                  <a:prstClr val="black"/>
                </a:solidFill>
                <a:latin typeface="STIXGeneral"/>
                <a:cs typeface="STIXGeneral"/>
              </a:rPr>
              <a:t>2 </a:t>
            </a:r>
            <a:r>
              <a:rPr sz="2742" dirty="0">
                <a:solidFill>
                  <a:prstClr val="black"/>
                </a:solidFill>
                <a:latin typeface="STIXGeneral"/>
                <a:cs typeface="STIXGeneral"/>
              </a:rPr>
              <a:t>+ </a:t>
            </a:r>
            <a:r>
              <a:rPr sz="2742" spc="18" dirty="0">
                <a:solidFill>
                  <a:prstClr val="black"/>
                </a:solidFill>
                <a:latin typeface="STIXGeneral"/>
                <a:cs typeface="STIXGeneral"/>
              </a:rPr>
              <a:t>2(</a:t>
            </a:r>
            <a:r>
              <a:rPr sz="2742" i="1" spc="18" dirty="0">
                <a:solidFill>
                  <a:prstClr val="black"/>
                </a:solidFill>
                <a:latin typeface="STIXGeneral"/>
                <a:cs typeface="STIXGeneral"/>
              </a:rPr>
              <a:t>y </a:t>
            </a:r>
            <a:r>
              <a:rPr sz="2742" dirty="0">
                <a:solidFill>
                  <a:prstClr val="black"/>
                </a:solidFill>
                <a:latin typeface="STIXGeneral"/>
                <a:cs typeface="STIXGeneral"/>
              </a:rPr>
              <a:t>−</a:t>
            </a:r>
            <a:r>
              <a:rPr sz="2742" spc="-109" dirty="0">
                <a:solidFill>
                  <a:prstClr val="black"/>
                </a:solidFill>
                <a:latin typeface="STIXGeneral"/>
                <a:cs typeface="STIXGeneral"/>
              </a:rPr>
              <a:t> </a:t>
            </a:r>
            <a:r>
              <a:rPr sz="2742" i="1" spc="-169" dirty="0">
                <a:solidFill>
                  <a:prstClr val="black"/>
                </a:solidFill>
                <a:latin typeface="STIXGeneral"/>
                <a:cs typeface="STIXGeneral"/>
              </a:rPr>
              <a:t>E</a:t>
            </a:r>
            <a:r>
              <a:rPr sz="2742" spc="-169" dirty="0">
                <a:solidFill>
                  <a:prstClr val="black"/>
                </a:solidFill>
                <a:latin typeface="STIXGeneral"/>
                <a:cs typeface="STIXGeneral"/>
              </a:rPr>
              <a:t>[</a:t>
            </a:r>
            <a:r>
              <a:rPr sz="2742" i="1" spc="-169" dirty="0">
                <a:solidFill>
                  <a:prstClr val="black"/>
                </a:solidFill>
                <a:latin typeface="STIXGeneral"/>
                <a:cs typeface="STIXGeneral"/>
              </a:rPr>
              <a:t>y</a:t>
            </a:r>
            <a:r>
              <a:rPr sz="2742" spc="-169" dirty="0">
                <a:solidFill>
                  <a:prstClr val="black"/>
                </a:solidFill>
                <a:latin typeface="STIXGeneral"/>
                <a:cs typeface="STIXGeneral"/>
              </a:rPr>
              <a:t>]̂</a:t>
            </a:r>
            <a:r>
              <a:rPr sz="2742" spc="190" dirty="0">
                <a:solidFill>
                  <a:prstClr val="black"/>
                </a:solidFill>
                <a:latin typeface="STIXGeneral"/>
                <a:cs typeface="STIXGeneral"/>
              </a:rPr>
              <a:t> </a:t>
            </a:r>
            <a:r>
              <a:rPr sz="2742" spc="-120" dirty="0">
                <a:solidFill>
                  <a:prstClr val="black"/>
                </a:solidFill>
                <a:latin typeface="STIXGeneral"/>
                <a:cs typeface="STIXGeneral"/>
              </a:rPr>
              <a:t>)(</a:t>
            </a:r>
            <a:r>
              <a:rPr sz="2742" i="1" spc="-120" dirty="0">
                <a:solidFill>
                  <a:prstClr val="black"/>
                </a:solidFill>
                <a:latin typeface="STIXGeneral"/>
                <a:cs typeface="STIXGeneral"/>
              </a:rPr>
              <a:t>E</a:t>
            </a:r>
            <a:r>
              <a:rPr sz="2742" spc="-120" dirty="0">
                <a:solidFill>
                  <a:prstClr val="black"/>
                </a:solidFill>
                <a:latin typeface="STIXGeneral"/>
                <a:cs typeface="STIXGeneral"/>
              </a:rPr>
              <a:t>[</a:t>
            </a:r>
            <a:r>
              <a:rPr sz="2742" i="1" spc="-120" dirty="0">
                <a:solidFill>
                  <a:prstClr val="black"/>
                </a:solidFill>
                <a:latin typeface="STIXGeneral"/>
                <a:cs typeface="STIXGeneral"/>
              </a:rPr>
              <a:t>y</a:t>
            </a:r>
            <a:r>
              <a:rPr sz="2742" spc="-120" dirty="0">
                <a:solidFill>
                  <a:prstClr val="black"/>
                </a:solidFill>
                <a:latin typeface="STIXGeneral"/>
                <a:cs typeface="STIXGeneral"/>
              </a:rPr>
              <a:t>]̂	</a:t>
            </a:r>
            <a:r>
              <a:rPr sz="2742" dirty="0">
                <a:solidFill>
                  <a:prstClr val="black"/>
                </a:solidFill>
                <a:latin typeface="STIXGeneral"/>
                <a:cs typeface="STIXGeneral"/>
              </a:rPr>
              <a:t>−</a:t>
            </a:r>
            <a:r>
              <a:rPr sz="2742" spc="-102" dirty="0">
                <a:solidFill>
                  <a:prstClr val="black"/>
                </a:solidFill>
                <a:latin typeface="STIXGeneral"/>
                <a:cs typeface="STIXGeneral"/>
              </a:rPr>
              <a:t> </a:t>
            </a:r>
            <a:r>
              <a:rPr sz="2742" i="1" spc="-439" dirty="0">
                <a:solidFill>
                  <a:prstClr val="black"/>
                </a:solidFill>
                <a:latin typeface="STIXGeneral"/>
                <a:cs typeface="STIXGeneral"/>
              </a:rPr>
              <a:t>y</a:t>
            </a:r>
            <a:r>
              <a:rPr sz="2742" spc="-439" dirty="0">
                <a:solidFill>
                  <a:prstClr val="black"/>
                </a:solidFill>
                <a:latin typeface="STIXGeneral"/>
                <a:cs typeface="STIXGeneral"/>
              </a:rPr>
              <a:t>)</a:t>
            </a:r>
            <a:endParaRPr sz="2742" dirty="0">
              <a:solidFill>
                <a:prstClr val="black"/>
              </a:solidFill>
              <a:latin typeface="STIXGeneral"/>
              <a:cs typeface="STIXGeneral"/>
            </a:endParaRPr>
          </a:p>
          <a:p>
            <a:endParaRPr sz="5133" dirty="0">
              <a:solidFill>
                <a:prstClr val="black"/>
              </a:solidFill>
              <a:latin typeface="STIXGeneral"/>
              <a:cs typeface="STIXGeneral"/>
            </a:endParaRPr>
          </a:p>
          <a:p>
            <a:pPr marL="1258594"/>
            <a:r>
              <a:rPr sz="3305" i="1" spc="11" dirty="0">
                <a:solidFill>
                  <a:prstClr val="black"/>
                </a:solidFill>
                <a:latin typeface="STIXGeneral"/>
                <a:cs typeface="STIXGeneral"/>
              </a:rPr>
              <a:t>E</a:t>
            </a:r>
            <a:r>
              <a:rPr sz="3305" spc="11" dirty="0">
                <a:solidFill>
                  <a:prstClr val="black"/>
                </a:solidFill>
                <a:latin typeface="STIXGeneral"/>
                <a:cs typeface="STIXGeneral"/>
              </a:rPr>
              <a:t>[</a:t>
            </a:r>
            <a:r>
              <a:rPr sz="3305" i="1" spc="11" dirty="0">
                <a:solidFill>
                  <a:prstClr val="black"/>
                </a:solidFill>
                <a:latin typeface="STIXGeneral"/>
                <a:cs typeface="STIXGeneral"/>
              </a:rPr>
              <a:t>S</a:t>
            </a:r>
            <a:r>
              <a:rPr sz="3305" spc="11" dirty="0">
                <a:solidFill>
                  <a:prstClr val="black"/>
                </a:solidFill>
                <a:latin typeface="STIXGeneral"/>
                <a:cs typeface="STIXGeneral"/>
              </a:rPr>
              <a:t>] </a:t>
            </a:r>
            <a:r>
              <a:rPr sz="3305" dirty="0">
                <a:solidFill>
                  <a:prstClr val="black"/>
                </a:solidFill>
                <a:latin typeface="STIXGeneral"/>
                <a:cs typeface="STIXGeneral"/>
              </a:rPr>
              <a:t>= </a:t>
            </a:r>
            <a:r>
              <a:rPr sz="3305" i="1" dirty="0">
                <a:solidFill>
                  <a:prstClr val="black"/>
                </a:solidFill>
                <a:latin typeface="STIXGeneral"/>
                <a:cs typeface="STIXGeneral"/>
              </a:rPr>
              <a:t>E </a:t>
            </a:r>
            <a:r>
              <a:rPr sz="4957" spc="26" baseline="-11229" dirty="0">
                <a:solidFill>
                  <a:prstClr val="black"/>
                </a:solidFill>
                <a:latin typeface="STIXSizeOneSym"/>
                <a:cs typeface="STIXSizeOneSym"/>
              </a:rPr>
              <a:t>[</a:t>
            </a:r>
            <a:r>
              <a:rPr sz="3305" spc="18" dirty="0">
                <a:solidFill>
                  <a:prstClr val="black"/>
                </a:solidFill>
                <a:latin typeface="STIXGeneral"/>
                <a:cs typeface="STIXGeneral"/>
              </a:rPr>
              <a:t>(</a:t>
            </a:r>
            <a:r>
              <a:rPr sz="3305" i="1" spc="18" dirty="0">
                <a:solidFill>
                  <a:prstClr val="black"/>
                </a:solidFill>
                <a:latin typeface="STIXGeneral"/>
                <a:cs typeface="STIXGeneral"/>
              </a:rPr>
              <a:t>y </a:t>
            </a:r>
            <a:r>
              <a:rPr sz="3305" dirty="0">
                <a:solidFill>
                  <a:prstClr val="black"/>
                </a:solidFill>
                <a:latin typeface="STIXGeneral"/>
                <a:cs typeface="STIXGeneral"/>
              </a:rPr>
              <a:t>− </a:t>
            </a:r>
            <a:r>
              <a:rPr sz="3305" i="1" spc="-352" dirty="0">
                <a:solidFill>
                  <a:prstClr val="black"/>
                </a:solidFill>
                <a:latin typeface="STIXGeneral"/>
                <a:cs typeface="STIXGeneral"/>
              </a:rPr>
              <a:t>y</a:t>
            </a:r>
            <a:r>
              <a:rPr sz="3305" spc="-352" dirty="0">
                <a:solidFill>
                  <a:prstClr val="black"/>
                </a:solidFill>
                <a:latin typeface="STIXGeneral"/>
                <a:cs typeface="STIXGeneral"/>
              </a:rPr>
              <a:t>)̂</a:t>
            </a:r>
            <a:r>
              <a:rPr sz="3305" spc="-95" dirty="0">
                <a:solidFill>
                  <a:prstClr val="black"/>
                </a:solidFill>
                <a:latin typeface="STIXGeneral"/>
                <a:cs typeface="STIXGeneral"/>
              </a:rPr>
              <a:t> </a:t>
            </a:r>
            <a:r>
              <a:rPr sz="3480" spc="5" baseline="29461" dirty="0">
                <a:solidFill>
                  <a:prstClr val="black"/>
                </a:solidFill>
                <a:latin typeface="STIXGeneral"/>
                <a:cs typeface="STIXGeneral"/>
              </a:rPr>
              <a:t>2</a:t>
            </a:r>
            <a:r>
              <a:rPr sz="4957" spc="5" baseline="-11229" dirty="0">
                <a:solidFill>
                  <a:prstClr val="black"/>
                </a:solidFill>
                <a:latin typeface="STIXSizeOneSym"/>
                <a:cs typeface="STIXSizeOneSym"/>
              </a:rPr>
              <a:t>]</a:t>
            </a:r>
            <a:endParaRPr sz="4957" baseline="-11229" dirty="0">
              <a:solidFill>
                <a:prstClr val="black"/>
              </a:solidFill>
              <a:latin typeface="STIXSizeOneSym"/>
              <a:cs typeface="STIXSizeOneSym"/>
            </a:endParaRPr>
          </a:p>
          <a:p>
            <a:pPr marL="128136">
              <a:spcBef>
                <a:spcPts val="988"/>
              </a:spcBef>
              <a:tabLst>
                <a:tab pos="6191625" algn="l"/>
              </a:tabLst>
            </a:pPr>
            <a:r>
              <a:rPr sz="3234" i="1" dirty="0">
                <a:solidFill>
                  <a:prstClr val="black"/>
                </a:solidFill>
                <a:latin typeface="STIXGeneral"/>
                <a:cs typeface="STIXGeneral"/>
              </a:rPr>
              <a:t>E </a:t>
            </a:r>
            <a:r>
              <a:rPr sz="4851" spc="26" baseline="-10869" dirty="0">
                <a:solidFill>
                  <a:prstClr val="black"/>
                </a:solidFill>
                <a:latin typeface="STIXSizeOneSym"/>
                <a:cs typeface="STIXSizeOneSym"/>
              </a:rPr>
              <a:t>[</a:t>
            </a:r>
            <a:r>
              <a:rPr sz="3234" spc="18" dirty="0">
                <a:solidFill>
                  <a:prstClr val="black"/>
                </a:solidFill>
                <a:latin typeface="STIXGeneral"/>
                <a:cs typeface="STIXGeneral"/>
              </a:rPr>
              <a:t>(</a:t>
            </a:r>
            <a:r>
              <a:rPr sz="3234" i="1" spc="18" dirty="0">
                <a:solidFill>
                  <a:prstClr val="black"/>
                </a:solidFill>
                <a:latin typeface="STIXGeneral"/>
                <a:cs typeface="STIXGeneral"/>
              </a:rPr>
              <a:t>y </a:t>
            </a:r>
            <a:r>
              <a:rPr sz="3234" dirty="0">
                <a:solidFill>
                  <a:prstClr val="black"/>
                </a:solidFill>
                <a:latin typeface="STIXGeneral"/>
                <a:cs typeface="STIXGeneral"/>
              </a:rPr>
              <a:t>− </a:t>
            </a:r>
            <a:r>
              <a:rPr sz="3234" i="1" spc="-345" dirty="0">
                <a:solidFill>
                  <a:prstClr val="black"/>
                </a:solidFill>
                <a:latin typeface="STIXGeneral"/>
                <a:cs typeface="STIXGeneral"/>
              </a:rPr>
              <a:t>y</a:t>
            </a:r>
            <a:r>
              <a:rPr sz="3234" spc="-345" dirty="0">
                <a:solidFill>
                  <a:prstClr val="black"/>
                </a:solidFill>
                <a:latin typeface="STIXGeneral"/>
                <a:cs typeface="STIXGeneral"/>
              </a:rPr>
              <a:t>)̂  </a:t>
            </a:r>
            <a:r>
              <a:rPr sz="3428" baseline="29059" dirty="0">
                <a:solidFill>
                  <a:prstClr val="black"/>
                </a:solidFill>
                <a:latin typeface="STIXGeneral"/>
                <a:cs typeface="STIXGeneral"/>
              </a:rPr>
              <a:t>2</a:t>
            </a:r>
            <a:r>
              <a:rPr sz="4851" baseline="-10869" dirty="0">
                <a:solidFill>
                  <a:prstClr val="black"/>
                </a:solidFill>
                <a:latin typeface="STIXSizeOneSym"/>
                <a:cs typeface="STIXSizeOneSym"/>
              </a:rPr>
              <a:t>] </a:t>
            </a:r>
            <a:r>
              <a:rPr sz="3234" dirty="0">
                <a:solidFill>
                  <a:prstClr val="black"/>
                </a:solidFill>
                <a:latin typeface="STIXGeneral"/>
                <a:cs typeface="STIXGeneral"/>
              </a:rPr>
              <a:t>= </a:t>
            </a:r>
            <a:r>
              <a:rPr sz="3234" spc="25" dirty="0">
                <a:solidFill>
                  <a:prstClr val="black"/>
                </a:solidFill>
                <a:latin typeface="STIXGeneral"/>
                <a:cs typeface="STIXGeneral"/>
              </a:rPr>
              <a:t>(</a:t>
            </a:r>
            <a:r>
              <a:rPr sz="3234" i="1" spc="25" dirty="0">
                <a:solidFill>
                  <a:prstClr val="black"/>
                </a:solidFill>
                <a:latin typeface="STIXGeneral"/>
                <a:cs typeface="STIXGeneral"/>
              </a:rPr>
              <a:t>y </a:t>
            </a:r>
            <a:r>
              <a:rPr sz="3234" dirty="0">
                <a:solidFill>
                  <a:prstClr val="black"/>
                </a:solidFill>
                <a:latin typeface="STIXGeneral"/>
                <a:cs typeface="STIXGeneral"/>
              </a:rPr>
              <a:t>− </a:t>
            </a:r>
            <a:r>
              <a:rPr sz="3234" i="1" spc="-200" dirty="0">
                <a:solidFill>
                  <a:prstClr val="black"/>
                </a:solidFill>
                <a:latin typeface="STIXGeneral"/>
                <a:cs typeface="STIXGeneral"/>
              </a:rPr>
              <a:t>E</a:t>
            </a:r>
            <a:r>
              <a:rPr sz="3234" spc="-200" dirty="0">
                <a:solidFill>
                  <a:prstClr val="black"/>
                </a:solidFill>
                <a:latin typeface="STIXGeneral"/>
                <a:cs typeface="STIXGeneral"/>
              </a:rPr>
              <a:t>[</a:t>
            </a:r>
            <a:r>
              <a:rPr sz="3234" i="1" spc="-200" dirty="0">
                <a:solidFill>
                  <a:prstClr val="black"/>
                </a:solidFill>
                <a:latin typeface="STIXGeneral"/>
                <a:cs typeface="STIXGeneral"/>
              </a:rPr>
              <a:t>y</a:t>
            </a:r>
            <a:r>
              <a:rPr sz="3234" spc="-200" dirty="0">
                <a:solidFill>
                  <a:prstClr val="black"/>
                </a:solidFill>
                <a:latin typeface="STIXGeneral"/>
                <a:cs typeface="STIXGeneral"/>
              </a:rPr>
              <a:t>]̂  </a:t>
            </a:r>
            <a:r>
              <a:rPr sz="3234" dirty="0">
                <a:solidFill>
                  <a:prstClr val="black"/>
                </a:solidFill>
                <a:latin typeface="STIXGeneral"/>
                <a:cs typeface="STIXGeneral"/>
              </a:rPr>
              <a:t>)</a:t>
            </a:r>
            <a:r>
              <a:rPr sz="3428" baseline="29059" dirty="0">
                <a:solidFill>
                  <a:prstClr val="black"/>
                </a:solidFill>
                <a:latin typeface="STIXGeneral"/>
                <a:cs typeface="STIXGeneral"/>
              </a:rPr>
              <a:t>2 </a:t>
            </a:r>
            <a:r>
              <a:rPr sz="3234" dirty="0">
                <a:solidFill>
                  <a:prstClr val="black"/>
                </a:solidFill>
                <a:latin typeface="STIXGeneral"/>
                <a:cs typeface="STIXGeneral"/>
              </a:rPr>
              <a:t>+</a:t>
            </a:r>
            <a:r>
              <a:rPr sz="3234" spc="-513" dirty="0">
                <a:solidFill>
                  <a:prstClr val="black"/>
                </a:solidFill>
                <a:latin typeface="STIXGeneral"/>
                <a:cs typeface="STIXGeneral"/>
              </a:rPr>
              <a:t> </a:t>
            </a:r>
            <a:r>
              <a:rPr sz="3234" i="1" dirty="0">
                <a:solidFill>
                  <a:prstClr val="black"/>
                </a:solidFill>
                <a:latin typeface="STIXGeneral"/>
                <a:cs typeface="STIXGeneral"/>
              </a:rPr>
              <a:t>E</a:t>
            </a:r>
            <a:r>
              <a:rPr sz="3234" i="1" spc="-271" dirty="0">
                <a:solidFill>
                  <a:prstClr val="black"/>
                </a:solidFill>
                <a:latin typeface="STIXGeneral"/>
                <a:cs typeface="STIXGeneral"/>
              </a:rPr>
              <a:t> </a:t>
            </a:r>
            <a:r>
              <a:rPr sz="4851" spc="-216" baseline="-10869" dirty="0">
                <a:solidFill>
                  <a:prstClr val="black"/>
                </a:solidFill>
                <a:latin typeface="STIXSizeOneSym"/>
                <a:cs typeface="STIXSizeOneSym"/>
              </a:rPr>
              <a:t>[</a:t>
            </a:r>
            <a:r>
              <a:rPr sz="3234" spc="-143" dirty="0">
                <a:solidFill>
                  <a:prstClr val="black"/>
                </a:solidFill>
                <a:latin typeface="STIXGeneral"/>
                <a:cs typeface="STIXGeneral"/>
              </a:rPr>
              <a:t>(</a:t>
            </a:r>
            <a:r>
              <a:rPr sz="3234" i="1" spc="-143" dirty="0">
                <a:solidFill>
                  <a:prstClr val="black"/>
                </a:solidFill>
                <a:latin typeface="STIXGeneral"/>
                <a:cs typeface="STIXGeneral"/>
              </a:rPr>
              <a:t>E</a:t>
            </a:r>
            <a:r>
              <a:rPr sz="3234" spc="-143" dirty="0">
                <a:solidFill>
                  <a:prstClr val="black"/>
                </a:solidFill>
                <a:latin typeface="STIXGeneral"/>
                <a:cs typeface="STIXGeneral"/>
              </a:rPr>
              <a:t>[</a:t>
            </a:r>
            <a:r>
              <a:rPr sz="3234" i="1" spc="-143" dirty="0">
                <a:solidFill>
                  <a:prstClr val="black"/>
                </a:solidFill>
                <a:latin typeface="STIXGeneral"/>
                <a:cs typeface="STIXGeneral"/>
              </a:rPr>
              <a:t>y</a:t>
            </a:r>
            <a:r>
              <a:rPr sz="3234" spc="-143" dirty="0">
                <a:solidFill>
                  <a:prstClr val="black"/>
                </a:solidFill>
                <a:latin typeface="STIXGeneral"/>
                <a:cs typeface="STIXGeneral"/>
              </a:rPr>
              <a:t>]̂	</a:t>
            </a:r>
            <a:r>
              <a:rPr sz="3234" dirty="0">
                <a:solidFill>
                  <a:prstClr val="black"/>
                </a:solidFill>
                <a:latin typeface="STIXGeneral"/>
                <a:cs typeface="STIXGeneral"/>
              </a:rPr>
              <a:t>− </a:t>
            </a:r>
            <a:r>
              <a:rPr sz="3234" i="1" spc="-345" dirty="0">
                <a:solidFill>
                  <a:prstClr val="black"/>
                </a:solidFill>
                <a:latin typeface="STIXGeneral"/>
                <a:cs typeface="STIXGeneral"/>
              </a:rPr>
              <a:t>y</a:t>
            </a:r>
            <a:r>
              <a:rPr sz="3234" spc="-345" dirty="0">
                <a:solidFill>
                  <a:prstClr val="black"/>
                </a:solidFill>
                <a:latin typeface="STIXGeneral"/>
                <a:cs typeface="STIXGeneral"/>
              </a:rPr>
              <a:t>)̂</a:t>
            </a:r>
            <a:r>
              <a:rPr sz="3234" spc="-340" dirty="0">
                <a:solidFill>
                  <a:prstClr val="black"/>
                </a:solidFill>
                <a:latin typeface="STIXGeneral"/>
                <a:cs typeface="STIXGeneral"/>
              </a:rPr>
              <a:t> </a:t>
            </a:r>
            <a:r>
              <a:rPr sz="3428" baseline="29059" dirty="0">
                <a:solidFill>
                  <a:prstClr val="black"/>
                </a:solidFill>
                <a:latin typeface="STIXGeneral"/>
                <a:cs typeface="STIXGeneral"/>
              </a:rPr>
              <a:t>2</a:t>
            </a:r>
            <a:r>
              <a:rPr sz="4851" baseline="-10869" dirty="0">
                <a:solidFill>
                  <a:prstClr val="black"/>
                </a:solidFill>
                <a:latin typeface="STIXSizeOneSym"/>
                <a:cs typeface="STIXSizeOneSym"/>
              </a:rPr>
              <a:t>]</a:t>
            </a:r>
          </a:p>
          <a:p>
            <a:pPr marL="2156889">
              <a:spcBef>
                <a:spcPts val="2492"/>
              </a:spcBef>
            </a:pPr>
            <a:r>
              <a:rPr sz="3551" spc="11" dirty="0">
                <a:solidFill>
                  <a:srgbClr val="333333"/>
                </a:solidFill>
                <a:latin typeface="STIXGeneral"/>
                <a:cs typeface="STIXGeneral"/>
              </a:rPr>
              <a:t>= </a:t>
            </a:r>
            <a:r>
              <a:rPr sz="2953" spc="-4" dirty="0">
                <a:solidFill>
                  <a:srgbClr val="333333"/>
                </a:solidFill>
                <a:latin typeface="Arial"/>
                <a:cs typeface="Arial"/>
              </a:rPr>
              <a:t>Bias</a:t>
            </a:r>
            <a:r>
              <a:rPr sz="3797" spc="-5" baseline="27006" dirty="0">
                <a:solidFill>
                  <a:srgbClr val="333333"/>
                </a:solidFill>
                <a:latin typeface="STIXGeneral"/>
                <a:cs typeface="STIXGeneral"/>
              </a:rPr>
              <a:t>2 </a:t>
            </a:r>
            <a:r>
              <a:rPr sz="3551" spc="11" dirty="0">
                <a:solidFill>
                  <a:srgbClr val="333333"/>
                </a:solidFill>
                <a:latin typeface="STIXGeneral"/>
                <a:cs typeface="STIXGeneral"/>
              </a:rPr>
              <a:t>+</a:t>
            </a:r>
            <a:r>
              <a:rPr sz="3551" spc="148" dirty="0">
                <a:solidFill>
                  <a:srgbClr val="333333"/>
                </a:solidFill>
                <a:latin typeface="STIXGeneral"/>
                <a:cs typeface="STIXGeneral"/>
              </a:rPr>
              <a:t> </a:t>
            </a:r>
            <a:r>
              <a:rPr sz="2953" spc="-130" dirty="0">
                <a:solidFill>
                  <a:srgbClr val="333333"/>
                </a:solidFill>
                <a:latin typeface="Arial"/>
                <a:cs typeface="Arial"/>
              </a:rPr>
              <a:t>Var</a:t>
            </a:r>
            <a:endParaRPr sz="2953" dirty="0">
              <a:solidFill>
                <a:prstClr val="black"/>
              </a:solidFill>
              <a:latin typeface="Arial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609306"/>
            <a:ext cx="8001893" cy="593344"/>
          </a:xfrm>
          <a:prstGeom prst="rect">
            <a:avLst/>
          </a:prstGeom>
        </p:spPr>
        <p:txBody>
          <a:bodyPr vert="horz" wrap="square" lIns="0" tIns="8930" rIns="0" bIns="0" rtlCol="0" anchor="ctr">
            <a:spAutoFit/>
          </a:bodyPr>
          <a:lstStyle/>
          <a:p>
            <a:pPr marL="8929">
              <a:spcBef>
                <a:spcPts val="70"/>
              </a:spcBef>
            </a:pPr>
            <a:r>
              <a:rPr sz="3797" spc="-11" dirty="0"/>
              <a:t>Bias-Variance </a:t>
            </a:r>
            <a:r>
              <a:rPr sz="3797" dirty="0"/>
              <a:t>of </a:t>
            </a:r>
            <a:r>
              <a:rPr sz="3797" spc="21" dirty="0"/>
              <a:t>the </a:t>
            </a:r>
            <a:r>
              <a:rPr sz="3797" spc="-11" dirty="0"/>
              <a:t>Squared </a:t>
            </a:r>
            <a:r>
              <a:rPr sz="3797" spc="-32" dirty="0"/>
              <a:t>Error</a:t>
            </a:r>
            <a:endParaRPr sz="3797"/>
          </a:p>
        </p:txBody>
      </p:sp>
      <p:sp>
        <p:nvSpPr>
          <p:cNvPr id="3" name="object 3"/>
          <p:cNvSpPr txBox="1"/>
          <p:nvPr/>
        </p:nvSpPr>
        <p:spPr>
          <a:xfrm>
            <a:off x="112810" y="1315510"/>
            <a:ext cx="8909596" cy="3709433"/>
          </a:xfrm>
          <a:prstGeom prst="rect">
            <a:avLst/>
          </a:prstGeom>
        </p:spPr>
        <p:txBody>
          <a:bodyPr vert="horz" wrap="square" lIns="0" tIns="133052" rIns="0" bIns="0" rtlCol="0">
            <a:spAutoFit/>
          </a:bodyPr>
          <a:lstStyle/>
          <a:p>
            <a:pPr marL="26788">
              <a:spcBef>
                <a:spcPts val="1048"/>
              </a:spcBef>
            </a:pPr>
            <a:r>
              <a:rPr lang="en-IN" sz="2742" i="1" dirty="0" smtClean="0">
                <a:solidFill>
                  <a:prstClr val="black"/>
                </a:solidFill>
                <a:latin typeface="STIXGeneral"/>
                <a:cs typeface="STIXGeneral"/>
              </a:rPr>
              <a:t>	</a:t>
            </a:r>
            <a:r>
              <a:rPr sz="2742" i="1" dirty="0" smtClean="0">
                <a:solidFill>
                  <a:prstClr val="black"/>
                </a:solidFill>
                <a:latin typeface="STIXGeneral"/>
                <a:cs typeface="STIXGeneral"/>
              </a:rPr>
              <a:t>S </a:t>
            </a:r>
            <a:r>
              <a:rPr sz="2742" dirty="0">
                <a:solidFill>
                  <a:prstClr val="black"/>
                </a:solidFill>
                <a:latin typeface="STIXGeneral"/>
                <a:cs typeface="STIXGeneral"/>
              </a:rPr>
              <a:t>= </a:t>
            </a:r>
            <a:r>
              <a:rPr sz="2742" spc="28" dirty="0">
                <a:solidFill>
                  <a:prstClr val="black"/>
                </a:solidFill>
                <a:latin typeface="STIXGeneral"/>
                <a:cs typeface="STIXGeneral"/>
              </a:rPr>
              <a:t>(</a:t>
            </a:r>
            <a:r>
              <a:rPr sz="2742" i="1" spc="28" dirty="0">
                <a:solidFill>
                  <a:prstClr val="black"/>
                </a:solidFill>
                <a:latin typeface="STIXGeneral"/>
                <a:cs typeface="STIXGeneral"/>
              </a:rPr>
              <a:t>y </a:t>
            </a:r>
            <a:r>
              <a:rPr sz="2742" dirty="0">
                <a:solidFill>
                  <a:prstClr val="black"/>
                </a:solidFill>
                <a:latin typeface="STIXGeneral"/>
                <a:cs typeface="STIXGeneral"/>
              </a:rPr>
              <a:t>− </a:t>
            </a:r>
            <a:r>
              <a:rPr sz="2742" i="1" spc="-292" dirty="0">
                <a:solidFill>
                  <a:prstClr val="black"/>
                </a:solidFill>
                <a:latin typeface="STIXGeneral"/>
                <a:cs typeface="STIXGeneral"/>
              </a:rPr>
              <a:t>y</a:t>
            </a:r>
            <a:r>
              <a:rPr sz="2742" spc="-292" dirty="0">
                <a:solidFill>
                  <a:prstClr val="black"/>
                </a:solidFill>
                <a:latin typeface="STIXGeneral"/>
                <a:cs typeface="STIXGeneral"/>
              </a:rPr>
              <a:t>)̂</a:t>
            </a:r>
            <a:r>
              <a:rPr sz="2742" spc="-250" dirty="0">
                <a:solidFill>
                  <a:prstClr val="black"/>
                </a:solidFill>
                <a:latin typeface="STIXGeneral"/>
                <a:cs typeface="STIXGeneral"/>
              </a:rPr>
              <a:t> </a:t>
            </a:r>
            <a:r>
              <a:rPr sz="2900" spc="5" baseline="29292" dirty="0">
                <a:solidFill>
                  <a:prstClr val="black"/>
                </a:solidFill>
                <a:latin typeface="STIXGeneral"/>
                <a:cs typeface="STIXGeneral"/>
              </a:rPr>
              <a:t>2</a:t>
            </a:r>
            <a:endParaRPr sz="2900" baseline="29292" dirty="0">
              <a:solidFill>
                <a:prstClr val="black"/>
              </a:solidFill>
              <a:latin typeface="STIXGeneral"/>
              <a:cs typeface="STIXGeneral"/>
            </a:endParaRPr>
          </a:p>
          <a:p>
            <a:pPr marL="632645">
              <a:spcBef>
                <a:spcPts val="981"/>
              </a:spcBef>
              <a:tabLst>
                <a:tab pos="1794803" algn="l"/>
                <a:tab pos="3483347" algn="l"/>
                <a:tab pos="4481204" algn="l"/>
              </a:tabLst>
            </a:pPr>
            <a:r>
              <a:rPr lang="en-IN" sz="2742" spc="28" dirty="0" smtClean="0">
                <a:solidFill>
                  <a:prstClr val="black"/>
                </a:solidFill>
                <a:latin typeface="STIXGeneral"/>
                <a:cs typeface="STIXGeneral"/>
              </a:rPr>
              <a:t>	</a:t>
            </a:r>
            <a:r>
              <a:rPr sz="2742" spc="28" dirty="0" smtClean="0">
                <a:solidFill>
                  <a:prstClr val="black"/>
                </a:solidFill>
                <a:latin typeface="STIXGeneral"/>
                <a:cs typeface="STIXGeneral"/>
              </a:rPr>
              <a:t>(</a:t>
            </a:r>
            <a:r>
              <a:rPr sz="2742" i="1" spc="28" dirty="0">
                <a:solidFill>
                  <a:prstClr val="black"/>
                </a:solidFill>
                <a:latin typeface="STIXGeneral"/>
                <a:cs typeface="STIXGeneral"/>
              </a:rPr>
              <a:t>y </a:t>
            </a:r>
            <a:r>
              <a:rPr sz="2742" dirty="0">
                <a:solidFill>
                  <a:prstClr val="black"/>
                </a:solidFill>
                <a:latin typeface="STIXGeneral"/>
                <a:cs typeface="STIXGeneral"/>
              </a:rPr>
              <a:t>−</a:t>
            </a:r>
            <a:r>
              <a:rPr sz="2742" spc="-183" dirty="0">
                <a:solidFill>
                  <a:prstClr val="black"/>
                </a:solidFill>
                <a:latin typeface="STIXGeneral"/>
                <a:cs typeface="STIXGeneral"/>
              </a:rPr>
              <a:t> </a:t>
            </a:r>
            <a:r>
              <a:rPr sz="2742" i="1" spc="-292" dirty="0">
                <a:solidFill>
                  <a:prstClr val="black"/>
                </a:solidFill>
                <a:latin typeface="STIXGeneral"/>
                <a:cs typeface="STIXGeneral"/>
              </a:rPr>
              <a:t>y</a:t>
            </a:r>
            <a:r>
              <a:rPr sz="2742" spc="-292" dirty="0">
                <a:solidFill>
                  <a:prstClr val="black"/>
                </a:solidFill>
                <a:latin typeface="STIXGeneral"/>
                <a:cs typeface="STIXGeneral"/>
              </a:rPr>
              <a:t>)̂ </a:t>
            </a:r>
            <a:r>
              <a:rPr sz="2742" spc="-207" dirty="0">
                <a:solidFill>
                  <a:prstClr val="black"/>
                </a:solidFill>
                <a:latin typeface="STIXGeneral"/>
                <a:cs typeface="STIXGeneral"/>
              </a:rPr>
              <a:t> </a:t>
            </a:r>
            <a:r>
              <a:rPr sz="2900" spc="5" baseline="29292" dirty="0" smtClean="0">
                <a:solidFill>
                  <a:prstClr val="black"/>
                </a:solidFill>
                <a:latin typeface="STIXGeneral"/>
                <a:cs typeface="STIXGeneral"/>
              </a:rPr>
              <a:t>2</a:t>
            </a:r>
            <a:r>
              <a:rPr lang="en-IN" sz="2900" spc="5" dirty="0" smtClean="0">
                <a:solidFill>
                  <a:prstClr val="black"/>
                </a:solidFill>
                <a:latin typeface="STIXGeneral"/>
                <a:cs typeface="STIXGeneral"/>
              </a:rPr>
              <a:t> </a:t>
            </a:r>
            <a:r>
              <a:rPr sz="2742" dirty="0" smtClean="0">
                <a:solidFill>
                  <a:prstClr val="black"/>
                </a:solidFill>
                <a:latin typeface="STIXGeneral"/>
                <a:cs typeface="STIXGeneral"/>
              </a:rPr>
              <a:t>= </a:t>
            </a:r>
            <a:r>
              <a:rPr sz="2742" spc="28" dirty="0">
                <a:solidFill>
                  <a:prstClr val="black"/>
                </a:solidFill>
                <a:latin typeface="STIXGeneral"/>
                <a:cs typeface="STIXGeneral"/>
              </a:rPr>
              <a:t>(</a:t>
            </a:r>
            <a:r>
              <a:rPr sz="2742" i="1" spc="28" dirty="0">
                <a:solidFill>
                  <a:prstClr val="black"/>
                </a:solidFill>
                <a:latin typeface="STIXGeneral"/>
                <a:cs typeface="STIXGeneral"/>
              </a:rPr>
              <a:t>y</a:t>
            </a:r>
            <a:r>
              <a:rPr sz="2742" i="1" dirty="0">
                <a:solidFill>
                  <a:prstClr val="black"/>
                </a:solidFill>
                <a:latin typeface="STIXGeneral"/>
                <a:cs typeface="STIXGeneral"/>
              </a:rPr>
              <a:t> </a:t>
            </a:r>
            <a:r>
              <a:rPr sz="2742" dirty="0">
                <a:solidFill>
                  <a:prstClr val="black"/>
                </a:solidFill>
                <a:latin typeface="STIXGeneral"/>
                <a:cs typeface="STIXGeneral"/>
              </a:rPr>
              <a:t>−</a:t>
            </a:r>
            <a:r>
              <a:rPr sz="2742" spc="-74" dirty="0">
                <a:solidFill>
                  <a:prstClr val="black"/>
                </a:solidFill>
                <a:latin typeface="STIXGeneral"/>
                <a:cs typeface="STIXGeneral"/>
              </a:rPr>
              <a:t> </a:t>
            </a:r>
            <a:r>
              <a:rPr sz="2742" i="1" spc="-169" dirty="0">
                <a:solidFill>
                  <a:prstClr val="black"/>
                </a:solidFill>
                <a:latin typeface="STIXGeneral"/>
                <a:cs typeface="STIXGeneral"/>
              </a:rPr>
              <a:t>E</a:t>
            </a:r>
            <a:r>
              <a:rPr sz="2742" spc="-169" dirty="0">
                <a:solidFill>
                  <a:prstClr val="black"/>
                </a:solidFill>
                <a:latin typeface="STIXGeneral"/>
                <a:cs typeface="STIXGeneral"/>
              </a:rPr>
              <a:t>[</a:t>
            </a:r>
            <a:r>
              <a:rPr sz="2742" i="1" spc="-169" dirty="0">
                <a:solidFill>
                  <a:prstClr val="black"/>
                </a:solidFill>
                <a:latin typeface="STIXGeneral"/>
                <a:cs typeface="STIXGeneral"/>
              </a:rPr>
              <a:t>y</a:t>
            </a:r>
            <a:r>
              <a:rPr sz="2742" spc="-169" dirty="0">
                <a:solidFill>
                  <a:prstClr val="black"/>
                </a:solidFill>
                <a:latin typeface="STIXGeneral"/>
                <a:cs typeface="STIXGeneral"/>
              </a:rPr>
              <a:t>]̂	</a:t>
            </a:r>
            <a:r>
              <a:rPr sz="2742" dirty="0">
                <a:solidFill>
                  <a:prstClr val="black"/>
                </a:solidFill>
                <a:latin typeface="STIXGeneral"/>
                <a:cs typeface="STIXGeneral"/>
              </a:rPr>
              <a:t>+</a:t>
            </a:r>
            <a:r>
              <a:rPr sz="2742" spc="-74" dirty="0">
                <a:solidFill>
                  <a:prstClr val="black"/>
                </a:solidFill>
                <a:latin typeface="STIXGeneral"/>
                <a:cs typeface="STIXGeneral"/>
              </a:rPr>
              <a:t> </a:t>
            </a:r>
            <a:r>
              <a:rPr sz="2742" i="1" spc="-169" dirty="0">
                <a:solidFill>
                  <a:prstClr val="black"/>
                </a:solidFill>
                <a:latin typeface="STIXGeneral"/>
                <a:cs typeface="STIXGeneral"/>
              </a:rPr>
              <a:t>E</a:t>
            </a:r>
            <a:r>
              <a:rPr sz="2742" spc="-169" dirty="0">
                <a:solidFill>
                  <a:prstClr val="black"/>
                </a:solidFill>
                <a:latin typeface="STIXGeneral"/>
                <a:cs typeface="STIXGeneral"/>
              </a:rPr>
              <a:t>[</a:t>
            </a:r>
            <a:r>
              <a:rPr sz="2742" i="1" spc="-169" dirty="0">
                <a:solidFill>
                  <a:prstClr val="black"/>
                </a:solidFill>
                <a:latin typeface="STIXGeneral"/>
                <a:cs typeface="STIXGeneral"/>
              </a:rPr>
              <a:t>y</a:t>
            </a:r>
            <a:r>
              <a:rPr sz="2742" spc="-169" dirty="0">
                <a:solidFill>
                  <a:prstClr val="black"/>
                </a:solidFill>
                <a:latin typeface="STIXGeneral"/>
                <a:cs typeface="STIXGeneral"/>
              </a:rPr>
              <a:t>]̂	</a:t>
            </a:r>
            <a:r>
              <a:rPr sz="2742" dirty="0">
                <a:solidFill>
                  <a:prstClr val="black"/>
                </a:solidFill>
                <a:latin typeface="STIXGeneral"/>
                <a:cs typeface="STIXGeneral"/>
              </a:rPr>
              <a:t>− </a:t>
            </a:r>
            <a:r>
              <a:rPr sz="2742" i="1" spc="-292" dirty="0">
                <a:solidFill>
                  <a:prstClr val="black"/>
                </a:solidFill>
                <a:latin typeface="STIXGeneral"/>
                <a:cs typeface="STIXGeneral"/>
              </a:rPr>
              <a:t>y</a:t>
            </a:r>
            <a:r>
              <a:rPr sz="2742" spc="-292" dirty="0">
                <a:solidFill>
                  <a:prstClr val="black"/>
                </a:solidFill>
                <a:latin typeface="STIXGeneral"/>
                <a:cs typeface="STIXGeneral"/>
              </a:rPr>
              <a:t>)̂</a:t>
            </a:r>
            <a:r>
              <a:rPr sz="2742" spc="-288" dirty="0">
                <a:solidFill>
                  <a:prstClr val="black"/>
                </a:solidFill>
                <a:latin typeface="STIXGeneral"/>
                <a:cs typeface="STIXGeneral"/>
              </a:rPr>
              <a:t> </a:t>
            </a:r>
            <a:r>
              <a:rPr sz="2900" spc="5" baseline="29292" dirty="0">
                <a:solidFill>
                  <a:prstClr val="black"/>
                </a:solidFill>
                <a:latin typeface="STIXGeneral"/>
                <a:cs typeface="STIXGeneral"/>
              </a:rPr>
              <a:t>2</a:t>
            </a:r>
            <a:endParaRPr sz="2900" baseline="29292" dirty="0">
              <a:solidFill>
                <a:prstClr val="black"/>
              </a:solidFill>
              <a:latin typeface="STIXGeneral"/>
              <a:cs typeface="STIXGeneral"/>
            </a:endParaRPr>
          </a:p>
          <a:p>
            <a:pPr marL="1794803">
              <a:spcBef>
                <a:spcPts val="977"/>
              </a:spcBef>
              <a:tabLst>
                <a:tab pos="4837040" algn="l"/>
                <a:tab pos="8304314" algn="l"/>
              </a:tabLst>
            </a:pPr>
            <a:r>
              <a:rPr sz="2742" dirty="0">
                <a:solidFill>
                  <a:prstClr val="black"/>
                </a:solidFill>
                <a:latin typeface="STIXGeneral"/>
                <a:cs typeface="STIXGeneral"/>
              </a:rPr>
              <a:t>= </a:t>
            </a:r>
            <a:r>
              <a:rPr sz="2742" spc="28" dirty="0">
                <a:solidFill>
                  <a:prstClr val="black"/>
                </a:solidFill>
                <a:latin typeface="STIXGeneral"/>
                <a:cs typeface="STIXGeneral"/>
              </a:rPr>
              <a:t>(</a:t>
            </a:r>
            <a:r>
              <a:rPr sz="2742" i="1" spc="28" dirty="0">
                <a:solidFill>
                  <a:prstClr val="black"/>
                </a:solidFill>
                <a:latin typeface="STIXGeneral"/>
                <a:cs typeface="STIXGeneral"/>
              </a:rPr>
              <a:t>y </a:t>
            </a:r>
            <a:r>
              <a:rPr sz="2742" dirty="0">
                <a:solidFill>
                  <a:prstClr val="black"/>
                </a:solidFill>
                <a:latin typeface="STIXGeneral"/>
                <a:cs typeface="STIXGeneral"/>
              </a:rPr>
              <a:t>− </a:t>
            </a:r>
            <a:r>
              <a:rPr sz="2742" i="1" spc="-169" dirty="0">
                <a:solidFill>
                  <a:prstClr val="black"/>
                </a:solidFill>
                <a:latin typeface="STIXGeneral"/>
                <a:cs typeface="STIXGeneral"/>
              </a:rPr>
              <a:t>E</a:t>
            </a:r>
            <a:r>
              <a:rPr sz="2742" spc="-169" dirty="0">
                <a:solidFill>
                  <a:prstClr val="black"/>
                </a:solidFill>
                <a:latin typeface="STIXGeneral"/>
                <a:cs typeface="STIXGeneral"/>
              </a:rPr>
              <a:t>[</a:t>
            </a:r>
            <a:r>
              <a:rPr sz="2742" i="1" spc="-169" dirty="0">
                <a:solidFill>
                  <a:prstClr val="black"/>
                </a:solidFill>
                <a:latin typeface="STIXGeneral"/>
                <a:cs typeface="STIXGeneral"/>
              </a:rPr>
              <a:t>y</a:t>
            </a:r>
            <a:r>
              <a:rPr sz="2742" spc="-169" dirty="0">
                <a:solidFill>
                  <a:prstClr val="black"/>
                </a:solidFill>
                <a:latin typeface="STIXGeneral"/>
                <a:cs typeface="STIXGeneral"/>
              </a:rPr>
              <a:t>]̂  </a:t>
            </a:r>
            <a:r>
              <a:rPr sz="2742" dirty="0">
                <a:solidFill>
                  <a:prstClr val="black"/>
                </a:solidFill>
                <a:latin typeface="STIXGeneral"/>
                <a:cs typeface="STIXGeneral"/>
              </a:rPr>
              <a:t>)</a:t>
            </a:r>
            <a:r>
              <a:rPr sz="2900" baseline="29292" dirty="0">
                <a:solidFill>
                  <a:prstClr val="black"/>
                </a:solidFill>
                <a:latin typeface="STIXGeneral"/>
                <a:cs typeface="STIXGeneral"/>
              </a:rPr>
              <a:t>2</a:t>
            </a:r>
            <a:r>
              <a:rPr sz="2900" spc="-200" baseline="29292" dirty="0">
                <a:solidFill>
                  <a:prstClr val="black"/>
                </a:solidFill>
                <a:latin typeface="STIXGeneral"/>
                <a:cs typeface="STIXGeneral"/>
              </a:rPr>
              <a:t> </a:t>
            </a:r>
            <a:r>
              <a:rPr sz="2742" dirty="0">
                <a:solidFill>
                  <a:prstClr val="black"/>
                </a:solidFill>
                <a:latin typeface="STIXGeneral"/>
                <a:cs typeface="STIXGeneral"/>
              </a:rPr>
              <a:t>+</a:t>
            </a:r>
            <a:r>
              <a:rPr sz="2742" spc="-74" dirty="0">
                <a:solidFill>
                  <a:prstClr val="black"/>
                </a:solidFill>
                <a:latin typeface="STIXGeneral"/>
                <a:cs typeface="STIXGeneral"/>
              </a:rPr>
              <a:t> </a:t>
            </a:r>
            <a:r>
              <a:rPr sz="2742" spc="-141" dirty="0">
                <a:solidFill>
                  <a:prstClr val="black"/>
                </a:solidFill>
                <a:latin typeface="STIXGeneral"/>
                <a:cs typeface="STIXGeneral"/>
              </a:rPr>
              <a:t>(</a:t>
            </a:r>
            <a:r>
              <a:rPr sz="2742" i="1" spc="-141" dirty="0">
                <a:solidFill>
                  <a:prstClr val="black"/>
                </a:solidFill>
                <a:latin typeface="STIXGeneral"/>
                <a:cs typeface="STIXGeneral"/>
              </a:rPr>
              <a:t>E</a:t>
            </a:r>
            <a:r>
              <a:rPr sz="2742" spc="-141" dirty="0">
                <a:solidFill>
                  <a:prstClr val="black"/>
                </a:solidFill>
                <a:latin typeface="STIXGeneral"/>
                <a:cs typeface="STIXGeneral"/>
              </a:rPr>
              <a:t>[</a:t>
            </a:r>
            <a:r>
              <a:rPr sz="2742" i="1" spc="-141" dirty="0">
                <a:solidFill>
                  <a:prstClr val="black"/>
                </a:solidFill>
                <a:latin typeface="STIXGeneral"/>
                <a:cs typeface="STIXGeneral"/>
              </a:rPr>
              <a:t>y</a:t>
            </a:r>
            <a:r>
              <a:rPr sz="2742" spc="-141" dirty="0">
                <a:solidFill>
                  <a:prstClr val="black"/>
                </a:solidFill>
                <a:latin typeface="STIXGeneral"/>
                <a:cs typeface="STIXGeneral"/>
              </a:rPr>
              <a:t>]̂	</a:t>
            </a:r>
            <a:r>
              <a:rPr sz="2742" dirty="0">
                <a:solidFill>
                  <a:prstClr val="black"/>
                </a:solidFill>
                <a:latin typeface="STIXGeneral"/>
                <a:cs typeface="STIXGeneral"/>
              </a:rPr>
              <a:t>− </a:t>
            </a:r>
            <a:r>
              <a:rPr sz="2742" i="1" spc="-292" dirty="0">
                <a:solidFill>
                  <a:prstClr val="black"/>
                </a:solidFill>
                <a:latin typeface="STIXGeneral"/>
                <a:cs typeface="STIXGeneral"/>
              </a:rPr>
              <a:t>y</a:t>
            </a:r>
            <a:r>
              <a:rPr sz="2742" spc="-292" dirty="0">
                <a:solidFill>
                  <a:prstClr val="black"/>
                </a:solidFill>
                <a:latin typeface="STIXGeneral"/>
                <a:cs typeface="STIXGeneral"/>
              </a:rPr>
              <a:t>)̂  </a:t>
            </a:r>
            <a:r>
              <a:rPr sz="2900" spc="5" baseline="29292" dirty="0" smtClean="0">
                <a:solidFill>
                  <a:prstClr val="black"/>
                </a:solidFill>
                <a:latin typeface="STIXGeneral"/>
                <a:cs typeface="STIXGeneral"/>
              </a:rPr>
              <a:t>2</a:t>
            </a:r>
            <a:endParaRPr lang="en-IN" sz="2900" spc="5" baseline="29292" dirty="0" smtClean="0">
              <a:solidFill>
                <a:prstClr val="black"/>
              </a:solidFill>
              <a:latin typeface="STIXGeneral"/>
              <a:cs typeface="STIXGeneral"/>
            </a:endParaRPr>
          </a:p>
          <a:p>
            <a:pPr marL="1794803">
              <a:spcBef>
                <a:spcPts val="977"/>
              </a:spcBef>
              <a:tabLst>
                <a:tab pos="4837040" algn="l"/>
                <a:tab pos="8304314" algn="l"/>
              </a:tabLst>
            </a:pPr>
            <a:endParaRPr sz="5133" dirty="0">
              <a:solidFill>
                <a:prstClr val="black"/>
              </a:solidFill>
              <a:latin typeface="STIXGeneral"/>
              <a:cs typeface="STIXGeneral"/>
            </a:endParaRPr>
          </a:p>
          <a:p>
            <a:pPr marL="1258594"/>
            <a:r>
              <a:rPr sz="3305" i="1" spc="11" dirty="0">
                <a:solidFill>
                  <a:prstClr val="black"/>
                </a:solidFill>
                <a:latin typeface="STIXGeneral"/>
                <a:cs typeface="STIXGeneral"/>
              </a:rPr>
              <a:t>E</a:t>
            </a:r>
            <a:r>
              <a:rPr sz="3305" spc="11" dirty="0">
                <a:solidFill>
                  <a:prstClr val="black"/>
                </a:solidFill>
                <a:latin typeface="STIXGeneral"/>
                <a:cs typeface="STIXGeneral"/>
              </a:rPr>
              <a:t>[</a:t>
            </a:r>
            <a:r>
              <a:rPr sz="3305" i="1" spc="11" dirty="0">
                <a:solidFill>
                  <a:prstClr val="black"/>
                </a:solidFill>
                <a:latin typeface="STIXGeneral"/>
                <a:cs typeface="STIXGeneral"/>
              </a:rPr>
              <a:t>S</a:t>
            </a:r>
            <a:r>
              <a:rPr sz="3305" spc="11" dirty="0">
                <a:solidFill>
                  <a:prstClr val="black"/>
                </a:solidFill>
                <a:latin typeface="STIXGeneral"/>
                <a:cs typeface="STIXGeneral"/>
              </a:rPr>
              <a:t>] </a:t>
            </a:r>
            <a:r>
              <a:rPr sz="3305" dirty="0">
                <a:solidFill>
                  <a:prstClr val="black"/>
                </a:solidFill>
                <a:latin typeface="STIXGeneral"/>
                <a:cs typeface="STIXGeneral"/>
              </a:rPr>
              <a:t>= </a:t>
            </a:r>
            <a:r>
              <a:rPr sz="3305" i="1" dirty="0">
                <a:solidFill>
                  <a:prstClr val="black"/>
                </a:solidFill>
                <a:latin typeface="STIXGeneral"/>
                <a:cs typeface="STIXGeneral"/>
              </a:rPr>
              <a:t>E </a:t>
            </a:r>
            <a:r>
              <a:rPr sz="3200" spc="26" dirty="0">
                <a:solidFill>
                  <a:prstClr val="black"/>
                </a:solidFill>
                <a:latin typeface="STIXSizeOneSym"/>
                <a:cs typeface="STIXSizeOneSym"/>
              </a:rPr>
              <a:t>[</a:t>
            </a:r>
            <a:r>
              <a:rPr sz="3305" spc="18" dirty="0">
                <a:solidFill>
                  <a:prstClr val="black"/>
                </a:solidFill>
                <a:latin typeface="STIXGeneral"/>
                <a:cs typeface="STIXGeneral"/>
              </a:rPr>
              <a:t>(</a:t>
            </a:r>
            <a:r>
              <a:rPr sz="3305" i="1" spc="18" dirty="0">
                <a:solidFill>
                  <a:prstClr val="black"/>
                </a:solidFill>
                <a:latin typeface="STIXGeneral"/>
                <a:cs typeface="STIXGeneral"/>
              </a:rPr>
              <a:t>y </a:t>
            </a:r>
            <a:r>
              <a:rPr sz="3305" dirty="0">
                <a:solidFill>
                  <a:prstClr val="black"/>
                </a:solidFill>
                <a:latin typeface="STIXGeneral"/>
                <a:cs typeface="STIXGeneral"/>
              </a:rPr>
              <a:t>− </a:t>
            </a:r>
            <a:r>
              <a:rPr sz="3305" i="1" spc="-352" dirty="0">
                <a:solidFill>
                  <a:prstClr val="black"/>
                </a:solidFill>
                <a:latin typeface="STIXGeneral"/>
                <a:cs typeface="STIXGeneral"/>
              </a:rPr>
              <a:t>y</a:t>
            </a:r>
            <a:r>
              <a:rPr sz="3305" spc="-352" dirty="0">
                <a:solidFill>
                  <a:prstClr val="black"/>
                </a:solidFill>
                <a:latin typeface="STIXGeneral"/>
                <a:cs typeface="STIXGeneral"/>
              </a:rPr>
              <a:t>)̂</a:t>
            </a:r>
            <a:r>
              <a:rPr sz="3305" spc="-95" dirty="0">
                <a:solidFill>
                  <a:prstClr val="black"/>
                </a:solidFill>
                <a:latin typeface="STIXGeneral"/>
                <a:cs typeface="STIXGeneral"/>
              </a:rPr>
              <a:t> </a:t>
            </a:r>
            <a:r>
              <a:rPr sz="3480" spc="5" baseline="29461" dirty="0">
                <a:solidFill>
                  <a:prstClr val="black"/>
                </a:solidFill>
                <a:latin typeface="STIXGeneral"/>
                <a:cs typeface="STIXGeneral"/>
              </a:rPr>
              <a:t>2</a:t>
            </a:r>
            <a:r>
              <a:rPr sz="2800" spc="5" dirty="0">
                <a:solidFill>
                  <a:prstClr val="black"/>
                </a:solidFill>
                <a:latin typeface="STIXSizeOneSym"/>
                <a:cs typeface="STIXSizeOneSym"/>
              </a:rPr>
              <a:t>]</a:t>
            </a:r>
            <a:endParaRPr sz="2800" dirty="0">
              <a:solidFill>
                <a:prstClr val="black"/>
              </a:solidFill>
              <a:latin typeface="STIXSizeOneSym"/>
              <a:cs typeface="STIXSizeOneSym"/>
            </a:endParaRPr>
          </a:p>
          <a:p>
            <a:pPr marL="128136">
              <a:spcBef>
                <a:spcPts val="988"/>
              </a:spcBef>
              <a:tabLst>
                <a:tab pos="6191625" algn="l"/>
              </a:tabLst>
            </a:pPr>
            <a:r>
              <a:rPr sz="3234" i="1" dirty="0">
                <a:solidFill>
                  <a:prstClr val="black"/>
                </a:solidFill>
                <a:latin typeface="STIXGeneral"/>
                <a:cs typeface="STIXGeneral"/>
              </a:rPr>
              <a:t>E </a:t>
            </a:r>
            <a:r>
              <a:rPr sz="2800" spc="26" dirty="0">
                <a:solidFill>
                  <a:prstClr val="black"/>
                </a:solidFill>
                <a:latin typeface="STIXSizeOneSym"/>
                <a:cs typeface="STIXSizeOneSym"/>
              </a:rPr>
              <a:t>[</a:t>
            </a:r>
            <a:r>
              <a:rPr sz="3234" spc="18" dirty="0">
                <a:solidFill>
                  <a:prstClr val="black"/>
                </a:solidFill>
                <a:latin typeface="STIXGeneral"/>
                <a:cs typeface="STIXGeneral"/>
              </a:rPr>
              <a:t>(</a:t>
            </a:r>
            <a:r>
              <a:rPr sz="3234" i="1" spc="18" dirty="0">
                <a:solidFill>
                  <a:prstClr val="black"/>
                </a:solidFill>
                <a:latin typeface="STIXGeneral"/>
                <a:cs typeface="STIXGeneral"/>
              </a:rPr>
              <a:t>y </a:t>
            </a:r>
            <a:r>
              <a:rPr sz="3234" dirty="0">
                <a:solidFill>
                  <a:prstClr val="black"/>
                </a:solidFill>
                <a:latin typeface="STIXGeneral"/>
                <a:cs typeface="STIXGeneral"/>
              </a:rPr>
              <a:t>− </a:t>
            </a:r>
            <a:r>
              <a:rPr sz="3234" i="1" spc="-345" dirty="0">
                <a:solidFill>
                  <a:prstClr val="black"/>
                </a:solidFill>
                <a:latin typeface="STIXGeneral"/>
                <a:cs typeface="STIXGeneral"/>
              </a:rPr>
              <a:t>y</a:t>
            </a:r>
            <a:r>
              <a:rPr sz="3234" spc="-345" dirty="0">
                <a:solidFill>
                  <a:prstClr val="black"/>
                </a:solidFill>
                <a:latin typeface="STIXGeneral"/>
                <a:cs typeface="STIXGeneral"/>
              </a:rPr>
              <a:t>)̂  </a:t>
            </a:r>
            <a:r>
              <a:rPr sz="3428" baseline="29059" dirty="0">
                <a:solidFill>
                  <a:prstClr val="black"/>
                </a:solidFill>
                <a:latin typeface="STIXGeneral"/>
                <a:cs typeface="STIXGeneral"/>
              </a:rPr>
              <a:t>2</a:t>
            </a:r>
            <a:r>
              <a:rPr sz="2800" dirty="0">
                <a:solidFill>
                  <a:prstClr val="black"/>
                </a:solidFill>
                <a:latin typeface="STIXSizeOneSym"/>
                <a:cs typeface="STIXSizeOneSym"/>
              </a:rPr>
              <a:t>]</a:t>
            </a:r>
            <a:r>
              <a:rPr sz="4851" baseline="-10869" dirty="0">
                <a:solidFill>
                  <a:prstClr val="black"/>
                </a:solidFill>
                <a:latin typeface="STIXSizeOneSym"/>
                <a:cs typeface="STIXSizeOneSym"/>
              </a:rPr>
              <a:t> </a:t>
            </a:r>
            <a:r>
              <a:rPr sz="3234" dirty="0">
                <a:solidFill>
                  <a:prstClr val="black"/>
                </a:solidFill>
                <a:latin typeface="STIXGeneral"/>
                <a:cs typeface="STIXGeneral"/>
              </a:rPr>
              <a:t>= </a:t>
            </a:r>
            <a:r>
              <a:rPr sz="3234" spc="25" dirty="0">
                <a:solidFill>
                  <a:prstClr val="black"/>
                </a:solidFill>
                <a:latin typeface="STIXGeneral"/>
                <a:cs typeface="STIXGeneral"/>
              </a:rPr>
              <a:t>(</a:t>
            </a:r>
            <a:r>
              <a:rPr sz="3234" i="1" spc="25" dirty="0">
                <a:solidFill>
                  <a:prstClr val="black"/>
                </a:solidFill>
                <a:latin typeface="STIXGeneral"/>
                <a:cs typeface="STIXGeneral"/>
              </a:rPr>
              <a:t>y </a:t>
            </a:r>
            <a:r>
              <a:rPr sz="3234" dirty="0">
                <a:solidFill>
                  <a:prstClr val="black"/>
                </a:solidFill>
                <a:latin typeface="STIXGeneral"/>
                <a:cs typeface="STIXGeneral"/>
              </a:rPr>
              <a:t>− </a:t>
            </a:r>
            <a:r>
              <a:rPr sz="3234" i="1" spc="-200" dirty="0">
                <a:solidFill>
                  <a:prstClr val="black"/>
                </a:solidFill>
                <a:latin typeface="STIXGeneral"/>
                <a:cs typeface="STIXGeneral"/>
              </a:rPr>
              <a:t>E</a:t>
            </a:r>
            <a:r>
              <a:rPr sz="3234" spc="-200" dirty="0">
                <a:solidFill>
                  <a:prstClr val="black"/>
                </a:solidFill>
                <a:latin typeface="STIXGeneral"/>
                <a:cs typeface="STIXGeneral"/>
              </a:rPr>
              <a:t>[</a:t>
            </a:r>
            <a:r>
              <a:rPr sz="3234" i="1" spc="-200" dirty="0">
                <a:solidFill>
                  <a:prstClr val="black"/>
                </a:solidFill>
                <a:latin typeface="STIXGeneral"/>
                <a:cs typeface="STIXGeneral"/>
              </a:rPr>
              <a:t>y</a:t>
            </a:r>
            <a:r>
              <a:rPr sz="3234" spc="-200" dirty="0">
                <a:solidFill>
                  <a:prstClr val="black"/>
                </a:solidFill>
                <a:latin typeface="STIXGeneral"/>
                <a:cs typeface="STIXGeneral"/>
              </a:rPr>
              <a:t>]̂ </a:t>
            </a:r>
            <a:r>
              <a:rPr sz="3234" dirty="0" smtClean="0">
                <a:solidFill>
                  <a:prstClr val="black"/>
                </a:solidFill>
                <a:latin typeface="STIXGeneral"/>
                <a:cs typeface="STIXGeneral"/>
              </a:rPr>
              <a:t>)</a:t>
            </a:r>
            <a:r>
              <a:rPr sz="3428" baseline="29059" dirty="0">
                <a:solidFill>
                  <a:prstClr val="black"/>
                </a:solidFill>
                <a:latin typeface="STIXGeneral"/>
                <a:cs typeface="STIXGeneral"/>
              </a:rPr>
              <a:t>2 </a:t>
            </a:r>
            <a:r>
              <a:rPr sz="3234" dirty="0">
                <a:solidFill>
                  <a:prstClr val="black"/>
                </a:solidFill>
                <a:latin typeface="STIXGeneral"/>
                <a:cs typeface="STIXGeneral"/>
              </a:rPr>
              <a:t>+</a:t>
            </a:r>
            <a:r>
              <a:rPr sz="3234" spc="-513" dirty="0">
                <a:solidFill>
                  <a:prstClr val="black"/>
                </a:solidFill>
                <a:latin typeface="STIXGeneral"/>
                <a:cs typeface="STIXGeneral"/>
              </a:rPr>
              <a:t> </a:t>
            </a:r>
            <a:r>
              <a:rPr sz="3234" i="1" dirty="0">
                <a:solidFill>
                  <a:prstClr val="black"/>
                </a:solidFill>
                <a:latin typeface="STIXGeneral"/>
                <a:cs typeface="STIXGeneral"/>
              </a:rPr>
              <a:t>E</a:t>
            </a:r>
            <a:r>
              <a:rPr sz="3234" i="1" spc="-271" dirty="0">
                <a:solidFill>
                  <a:prstClr val="black"/>
                </a:solidFill>
                <a:latin typeface="STIXGeneral"/>
                <a:cs typeface="STIXGeneral"/>
              </a:rPr>
              <a:t> </a:t>
            </a:r>
            <a:r>
              <a:rPr sz="2800" spc="-216" dirty="0">
                <a:solidFill>
                  <a:prstClr val="black"/>
                </a:solidFill>
                <a:latin typeface="STIXSizeOneSym"/>
                <a:cs typeface="STIXSizeOneSym"/>
              </a:rPr>
              <a:t>[</a:t>
            </a:r>
            <a:r>
              <a:rPr sz="3234" spc="-143" dirty="0">
                <a:solidFill>
                  <a:prstClr val="black"/>
                </a:solidFill>
                <a:latin typeface="STIXGeneral"/>
                <a:cs typeface="STIXGeneral"/>
              </a:rPr>
              <a:t>(</a:t>
            </a:r>
            <a:r>
              <a:rPr sz="3234" i="1" spc="-143" dirty="0">
                <a:solidFill>
                  <a:prstClr val="black"/>
                </a:solidFill>
                <a:latin typeface="STIXGeneral"/>
                <a:cs typeface="STIXGeneral"/>
              </a:rPr>
              <a:t>E</a:t>
            </a:r>
            <a:r>
              <a:rPr sz="3234" spc="-143" dirty="0">
                <a:solidFill>
                  <a:prstClr val="black"/>
                </a:solidFill>
                <a:latin typeface="STIXGeneral"/>
                <a:cs typeface="STIXGeneral"/>
              </a:rPr>
              <a:t>[</a:t>
            </a:r>
            <a:r>
              <a:rPr sz="3234" i="1" spc="-143" dirty="0">
                <a:solidFill>
                  <a:prstClr val="black"/>
                </a:solidFill>
                <a:latin typeface="STIXGeneral"/>
                <a:cs typeface="STIXGeneral"/>
              </a:rPr>
              <a:t>y</a:t>
            </a:r>
            <a:r>
              <a:rPr sz="3234" spc="-143" dirty="0">
                <a:solidFill>
                  <a:prstClr val="black"/>
                </a:solidFill>
                <a:latin typeface="STIXGeneral"/>
                <a:cs typeface="STIXGeneral"/>
              </a:rPr>
              <a:t>]̂	</a:t>
            </a:r>
            <a:r>
              <a:rPr sz="3234" dirty="0">
                <a:solidFill>
                  <a:prstClr val="black"/>
                </a:solidFill>
                <a:latin typeface="STIXGeneral"/>
                <a:cs typeface="STIXGeneral"/>
              </a:rPr>
              <a:t>− </a:t>
            </a:r>
            <a:r>
              <a:rPr sz="3234" i="1" spc="-345" dirty="0">
                <a:solidFill>
                  <a:prstClr val="black"/>
                </a:solidFill>
                <a:latin typeface="STIXGeneral"/>
                <a:cs typeface="STIXGeneral"/>
              </a:rPr>
              <a:t>y</a:t>
            </a:r>
            <a:r>
              <a:rPr sz="3234" spc="-345" dirty="0">
                <a:solidFill>
                  <a:prstClr val="black"/>
                </a:solidFill>
                <a:latin typeface="STIXGeneral"/>
                <a:cs typeface="STIXGeneral"/>
              </a:rPr>
              <a:t>)̂</a:t>
            </a:r>
            <a:r>
              <a:rPr sz="3234" spc="-340" dirty="0">
                <a:solidFill>
                  <a:prstClr val="black"/>
                </a:solidFill>
                <a:latin typeface="STIXGeneral"/>
                <a:cs typeface="STIXGeneral"/>
              </a:rPr>
              <a:t> </a:t>
            </a:r>
            <a:r>
              <a:rPr sz="3428" baseline="29059" dirty="0">
                <a:solidFill>
                  <a:prstClr val="black"/>
                </a:solidFill>
                <a:latin typeface="STIXGeneral"/>
                <a:cs typeface="STIXGeneral"/>
              </a:rPr>
              <a:t>2</a:t>
            </a:r>
            <a:r>
              <a:rPr sz="2800" dirty="0">
                <a:solidFill>
                  <a:prstClr val="black"/>
                </a:solidFill>
                <a:latin typeface="STIXSizeOneSym"/>
                <a:cs typeface="STIXSizeOneSym"/>
              </a:rPr>
              <a:t>]</a:t>
            </a:r>
            <a:endParaRPr sz="4851" dirty="0">
              <a:solidFill>
                <a:prstClr val="black"/>
              </a:solidFill>
              <a:latin typeface="STIXSizeOneSym"/>
              <a:cs typeface="STIXSizeOneSym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286000" y="5054374"/>
            <a:ext cx="2426196" cy="557252"/>
          </a:xfrm>
          <a:prstGeom prst="rect">
            <a:avLst/>
          </a:prstGeom>
        </p:spPr>
        <p:txBody>
          <a:bodyPr vert="horz" wrap="square" lIns="0" tIns="10716" rIns="0" bIns="0" rtlCol="0">
            <a:spAutoFit/>
          </a:bodyPr>
          <a:lstStyle/>
          <a:p>
            <a:pPr marL="26788">
              <a:spcBef>
                <a:spcPts val="84"/>
              </a:spcBef>
            </a:pPr>
            <a:r>
              <a:rPr sz="3551" spc="11" dirty="0">
                <a:solidFill>
                  <a:srgbClr val="333333"/>
                </a:solidFill>
                <a:latin typeface="STIXGeneral"/>
                <a:cs typeface="STIXGeneral"/>
              </a:rPr>
              <a:t>= </a:t>
            </a:r>
            <a:r>
              <a:rPr sz="2953" spc="-4" dirty="0">
                <a:solidFill>
                  <a:srgbClr val="333333"/>
                </a:solidFill>
                <a:latin typeface="Arial"/>
                <a:cs typeface="Arial"/>
              </a:rPr>
              <a:t>Bias</a:t>
            </a:r>
            <a:r>
              <a:rPr sz="3797" spc="-5" baseline="27006" dirty="0">
                <a:solidFill>
                  <a:srgbClr val="333333"/>
                </a:solidFill>
                <a:latin typeface="STIXGeneral"/>
                <a:cs typeface="STIXGeneral"/>
              </a:rPr>
              <a:t>2 </a:t>
            </a:r>
            <a:r>
              <a:rPr sz="3551" spc="11" dirty="0">
                <a:solidFill>
                  <a:srgbClr val="333333"/>
                </a:solidFill>
                <a:latin typeface="STIXGeneral"/>
                <a:cs typeface="STIXGeneral"/>
              </a:rPr>
              <a:t>+</a:t>
            </a:r>
            <a:r>
              <a:rPr sz="3551" spc="105" dirty="0">
                <a:solidFill>
                  <a:srgbClr val="333333"/>
                </a:solidFill>
                <a:latin typeface="STIXGeneral"/>
                <a:cs typeface="STIXGeneral"/>
              </a:rPr>
              <a:t> </a:t>
            </a:r>
            <a:r>
              <a:rPr sz="2953" spc="-130" dirty="0">
                <a:solidFill>
                  <a:srgbClr val="333333"/>
                </a:solidFill>
                <a:latin typeface="Arial"/>
                <a:cs typeface="Arial"/>
              </a:rPr>
              <a:t>Var</a:t>
            </a:r>
            <a:endParaRPr sz="2953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130561" y="5454486"/>
            <a:ext cx="2619524" cy="471041"/>
          </a:xfrm>
          <a:custGeom>
            <a:avLst/>
            <a:gdLst/>
            <a:ahLst/>
            <a:cxnLst/>
            <a:rect l="l" t="t" r="r" b="b"/>
            <a:pathLst>
              <a:path w="3725545" h="669925">
                <a:moveTo>
                  <a:pt x="0" y="0"/>
                </a:moveTo>
                <a:lnTo>
                  <a:pt x="3725316" y="0"/>
                </a:lnTo>
                <a:lnTo>
                  <a:pt x="3725316" y="669797"/>
                </a:lnTo>
                <a:lnTo>
                  <a:pt x="0" y="669797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125">
              <a:solidFill>
                <a:prstClr val="black"/>
              </a:solidFill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086761" y="5002471"/>
            <a:ext cx="2690068" cy="900804"/>
          </a:xfrm>
          <a:prstGeom prst="rect">
            <a:avLst/>
          </a:prstGeom>
        </p:spPr>
        <p:txBody>
          <a:bodyPr vert="horz" wrap="square" lIns="0" tIns="124123" rIns="0" bIns="0" rtlCol="0">
            <a:spAutoFit/>
          </a:bodyPr>
          <a:lstStyle/>
          <a:p>
            <a:pPr marL="26788">
              <a:spcBef>
                <a:spcPts val="977"/>
              </a:spcBef>
              <a:tabLst>
                <a:tab pos="859452" algn="l"/>
                <a:tab pos="1667113" algn="l"/>
              </a:tabLst>
            </a:pPr>
            <a:r>
              <a:rPr sz="1793" spc="-74" dirty="0">
                <a:solidFill>
                  <a:srgbClr val="333333"/>
                </a:solidFill>
                <a:latin typeface="Arial"/>
                <a:cs typeface="Arial"/>
              </a:rPr>
              <a:t>Bias</a:t>
            </a:r>
            <a:r>
              <a:rPr sz="2144" spc="-74" dirty="0">
                <a:solidFill>
                  <a:srgbClr val="333333"/>
                </a:solidFill>
                <a:latin typeface="STIXGeneral"/>
                <a:cs typeface="STIXGeneral"/>
              </a:rPr>
              <a:t>[</a:t>
            </a:r>
            <a:r>
              <a:rPr sz="2144" i="1" spc="-74" dirty="0">
                <a:solidFill>
                  <a:srgbClr val="333333"/>
                </a:solidFill>
                <a:latin typeface="STIXGeneral"/>
                <a:cs typeface="STIXGeneral"/>
              </a:rPr>
              <a:t>θ</a:t>
            </a:r>
            <a:r>
              <a:rPr sz="2144" spc="-74" dirty="0">
                <a:solidFill>
                  <a:srgbClr val="333333"/>
                </a:solidFill>
                <a:latin typeface="STIXGeneral"/>
                <a:cs typeface="STIXGeneral"/>
              </a:rPr>
              <a:t>]</a:t>
            </a:r>
            <a:r>
              <a:rPr sz="3217" spc="-110" baseline="14571" dirty="0">
                <a:solidFill>
                  <a:srgbClr val="333333"/>
                </a:solidFill>
                <a:latin typeface="STIXGeneral"/>
                <a:cs typeface="STIXGeneral"/>
              </a:rPr>
              <a:t>̂	</a:t>
            </a:r>
            <a:r>
              <a:rPr sz="2144" spc="7" dirty="0">
                <a:solidFill>
                  <a:srgbClr val="333333"/>
                </a:solidFill>
                <a:latin typeface="STIXGeneral"/>
                <a:cs typeface="STIXGeneral"/>
              </a:rPr>
              <a:t>=</a:t>
            </a:r>
            <a:r>
              <a:rPr sz="2144" spc="67" dirty="0">
                <a:solidFill>
                  <a:srgbClr val="333333"/>
                </a:solidFill>
                <a:latin typeface="STIXGeneral"/>
                <a:cs typeface="STIXGeneral"/>
              </a:rPr>
              <a:t> </a:t>
            </a:r>
            <a:r>
              <a:rPr sz="2144" i="1" spc="-116" dirty="0">
                <a:solidFill>
                  <a:srgbClr val="333333"/>
                </a:solidFill>
                <a:latin typeface="STIXGeneral"/>
                <a:cs typeface="STIXGeneral"/>
              </a:rPr>
              <a:t>E</a:t>
            </a:r>
            <a:r>
              <a:rPr sz="2144" spc="-116" dirty="0">
                <a:solidFill>
                  <a:srgbClr val="333333"/>
                </a:solidFill>
                <a:latin typeface="STIXGeneral"/>
                <a:cs typeface="STIXGeneral"/>
              </a:rPr>
              <a:t>[</a:t>
            </a:r>
            <a:r>
              <a:rPr sz="2144" i="1" spc="-116" dirty="0">
                <a:solidFill>
                  <a:srgbClr val="333333"/>
                </a:solidFill>
                <a:latin typeface="STIXGeneral"/>
                <a:cs typeface="STIXGeneral"/>
              </a:rPr>
              <a:t>θ</a:t>
            </a:r>
            <a:r>
              <a:rPr sz="2144" spc="-116" dirty="0">
                <a:solidFill>
                  <a:srgbClr val="333333"/>
                </a:solidFill>
                <a:latin typeface="STIXGeneral"/>
                <a:cs typeface="STIXGeneral"/>
              </a:rPr>
              <a:t>]</a:t>
            </a:r>
            <a:r>
              <a:rPr sz="3217" spc="-174" baseline="14571" dirty="0">
                <a:solidFill>
                  <a:srgbClr val="333333"/>
                </a:solidFill>
                <a:latin typeface="STIXGeneral"/>
                <a:cs typeface="STIXGeneral"/>
              </a:rPr>
              <a:t>̂	</a:t>
            </a:r>
            <a:r>
              <a:rPr sz="2144" spc="7" dirty="0">
                <a:solidFill>
                  <a:srgbClr val="333333"/>
                </a:solidFill>
                <a:latin typeface="STIXGeneral"/>
                <a:cs typeface="STIXGeneral"/>
              </a:rPr>
              <a:t>−</a:t>
            </a:r>
            <a:r>
              <a:rPr sz="2144" spc="-63" dirty="0">
                <a:solidFill>
                  <a:srgbClr val="333333"/>
                </a:solidFill>
                <a:latin typeface="STIXGeneral"/>
                <a:cs typeface="STIXGeneral"/>
              </a:rPr>
              <a:t> </a:t>
            </a:r>
            <a:r>
              <a:rPr sz="2144" i="1" spc="4" dirty="0">
                <a:solidFill>
                  <a:srgbClr val="333333"/>
                </a:solidFill>
                <a:latin typeface="STIXGeneral"/>
                <a:cs typeface="STIXGeneral"/>
              </a:rPr>
              <a:t>θ</a:t>
            </a:r>
            <a:endParaRPr sz="2144">
              <a:solidFill>
                <a:prstClr val="black"/>
              </a:solidFill>
              <a:latin typeface="STIXGeneral"/>
              <a:cs typeface="STIXGeneral"/>
            </a:endParaRPr>
          </a:p>
          <a:p>
            <a:pPr marL="43754">
              <a:spcBef>
                <a:spcPts val="896"/>
              </a:spcBef>
              <a:tabLst>
                <a:tab pos="754978" algn="l"/>
              </a:tabLst>
            </a:pPr>
            <a:r>
              <a:rPr sz="1758" spc="-112" dirty="0">
                <a:solidFill>
                  <a:srgbClr val="333333"/>
                </a:solidFill>
                <a:latin typeface="Arial"/>
                <a:cs typeface="Arial"/>
              </a:rPr>
              <a:t>Var</a:t>
            </a:r>
            <a:r>
              <a:rPr sz="2144" spc="-112" dirty="0">
                <a:solidFill>
                  <a:srgbClr val="333333"/>
                </a:solidFill>
                <a:latin typeface="STIXGeneral"/>
                <a:cs typeface="STIXGeneral"/>
              </a:rPr>
              <a:t>[</a:t>
            </a:r>
            <a:r>
              <a:rPr sz="2144" i="1" spc="-112" dirty="0">
                <a:solidFill>
                  <a:srgbClr val="333333"/>
                </a:solidFill>
                <a:latin typeface="STIXGeneral"/>
                <a:cs typeface="STIXGeneral"/>
              </a:rPr>
              <a:t>θ</a:t>
            </a:r>
            <a:r>
              <a:rPr sz="2144" spc="-112" dirty="0">
                <a:solidFill>
                  <a:srgbClr val="333333"/>
                </a:solidFill>
                <a:latin typeface="STIXGeneral"/>
                <a:cs typeface="STIXGeneral"/>
              </a:rPr>
              <a:t>]</a:t>
            </a:r>
            <a:r>
              <a:rPr sz="3217" spc="-169" baseline="13661" dirty="0">
                <a:solidFill>
                  <a:srgbClr val="333333"/>
                </a:solidFill>
                <a:latin typeface="STIXGeneral"/>
                <a:cs typeface="STIXGeneral"/>
              </a:rPr>
              <a:t>̂	</a:t>
            </a:r>
            <a:r>
              <a:rPr sz="2144" spc="4" dirty="0">
                <a:solidFill>
                  <a:srgbClr val="333333"/>
                </a:solidFill>
                <a:latin typeface="STIXGeneral"/>
                <a:cs typeface="STIXGeneral"/>
              </a:rPr>
              <a:t>= </a:t>
            </a:r>
            <a:r>
              <a:rPr sz="2144" i="1" spc="-127" dirty="0">
                <a:solidFill>
                  <a:srgbClr val="333333"/>
                </a:solidFill>
                <a:latin typeface="STIXGeneral"/>
                <a:cs typeface="STIXGeneral"/>
              </a:rPr>
              <a:t>E</a:t>
            </a:r>
            <a:r>
              <a:rPr sz="2144" spc="-127" dirty="0">
                <a:solidFill>
                  <a:srgbClr val="333333"/>
                </a:solidFill>
                <a:latin typeface="STIXGeneral"/>
                <a:cs typeface="STIXGeneral"/>
              </a:rPr>
              <a:t>[</a:t>
            </a:r>
            <a:r>
              <a:rPr sz="2144" i="1" spc="-127" dirty="0">
                <a:solidFill>
                  <a:srgbClr val="333333"/>
                </a:solidFill>
                <a:latin typeface="STIXGeneral"/>
                <a:cs typeface="STIXGeneral"/>
              </a:rPr>
              <a:t>θ</a:t>
            </a:r>
            <a:r>
              <a:rPr sz="2267" spc="-190" baseline="29715" dirty="0">
                <a:solidFill>
                  <a:srgbClr val="333333"/>
                </a:solidFill>
                <a:latin typeface="STIXGeneral"/>
                <a:cs typeface="STIXGeneral"/>
              </a:rPr>
              <a:t>2</a:t>
            </a:r>
            <a:r>
              <a:rPr sz="3217" spc="-190" baseline="13661" dirty="0">
                <a:solidFill>
                  <a:srgbClr val="333333"/>
                </a:solidFill>
                <a:latin typeface="STIXGeneral"/>
                <a:cs typeface="STIXGeneral"/>
              </a:rPr>
              <a:t>̂ </a:t>
            </a:r>
            <a:r>
              <a:rPr sz="2144" dirty="0">
                <a:solidFill>
                  <a:srgbClr val="333333"/>
                </a:solidFill>
                <a:latin typeface="STIXGeneral"/>
                <a:cs typeface="STIXGeneral"/>
              </a:rPr>
              <a:t>] </a:t>
            </a:r>
            <a:r>
              <a:rPr sz="2144" spc="4" dirty="0">
                <a:solidFill>
                  <a:srgbClr val="333333"/>
                </a:solidFill>
                <a:latin typeface="STIXGeneral"/>
                <a:cs typeface="STIXGeneral"/>
              </a:rPr>
              <a:t>− </a:t>
            </a:r>
            <a:r>
              <a:rPr sz="2144" spc="-98" dirty="0">
                <a:solidFill>
                  <a:srgbClr val="333333"/>
                </a:solidFill>
                <a:latin typeface="STIXGeneral"/>
                <a:cs typeface="STIXGeneral"/>
              </a:rPr>
              <a:t>(</a:t>
            </a:r>
            <a:r>
              <a:rPr sz="2144" i="1" spc="-98" dirty="0">
                <a:solidFill>
                  <a:srgbClr val="333333"/>
                </a:solidFill>
                <a:latin typeface="STIXGeneral"/>
                <a:cs typeface="STIXGeneral"/>
              </a:rPr>
              <a:t>E</a:t>
            </a:r>
            <a:r>
              <a:rPr sz="2144" spc="-98" dirty="0">
                <a:solidFill>
                  <a:srgbClr val="333333"/>
                </a:solidFill>
                <a:latin typeface="STIXGeneral"/>
                <a:cs typeface="STIXGeneral"/>
              </a:rPr>
              <a:t>[</a:t>
            </a:r>
            <a:r>
              <a:rPr sz="2144" i="1" spc="-98" dirty="0">
                <a:solidFill>
                  <a:srgbClr val="333333"/>
                </a:solidFill>
                <a:latin typeface="STIXGeneral"/>
                <a:cs typeface="STIXGeneral"/>
              </a:rPr>
              <a:t>θ</a:t>
            </a:r>
            <a:r>
              <a:rPr sz="2144" spc="-98" dirty="0">
                <a:solidFill>
                  <a:srgbClr val="333333"/>
                </a:solidFill>
                <a:latin typeface="STIXGeneral"/>
                <a:cs typeface="STIXGeneral"/>
              </a:rPr>
              <a:t>]</a:t>
            </a:r>
            <a:r>
              <a:rPr sz="3217" spc="-147" baseline="13661" dirty="0">
                <a:solidFill>
                  <a:srgbClr val="333333"/>
                </a:solidFill>
                <a:latin typeface="STIXGeneral"/>
                <a:cs typeface="STIXGeneral"/>
              </a:rPr>
              <a:t>̂</a:t>
            </a:r>
            <a:r>
              <a:rPr sz="3217" spc="-364" baseline="13661" dirty="0">
                <a:solidFill>
                  <a:srgbClr val="333333"/>
                </a:solidFill>
                <a:latin typeface="STIXGeneral"/>
                <a:cs typeface="STIXGeneral"/>
              </a:rPr>
              <a:t> </a:t>
            </a:r>
            <a:r>
              <a:rPr sz="2144" spc="4" dirty="0">
                <a:solidFill>
                  <a:srgbClr val="333333"/>
                </a:solidFill>
                <a:latin typeface="STIXGeneral"/>
                <a:cs typeface="STIXGeneral"/>
              </a:rPr>
              <a:t>)</a:t>
            </a:r>
            <a:r>
              <a:rPr sz="2267" spc="5" baseline="29715" dirty="0">
                <a:solidFill>
                  <a:srgbClr val="333333"/>
                </a:solidFill>
                <a:latin typeface="STIXGeneral"/>
                <a:cs typeface="STIXGeneral"/>
              </a:rPr>
              <a:t>2</a:t>
            </a:r>
            <a:endParaRPr sz="2267" baseline="29715">
              <a:solidFill>
                <a:prstClr val="black"/>
              </a:solidFill>
              <a:latin typeface="STIXGeneral"/>
              <a:cs typeface="STIXGener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088011" y="5927251"/>
            <a:ext cx="2776239" cy="582216"/>
          </a:xfrm>
          <a:custGeom>
            <a:avLst/>
            <a:gdLst/>
            <a:ahLst/>
            <a:cxnLst/>
            <a:rect l="l" t="t" r="r" b="b"/>
            <a:pathLst>
              <a:path w="3948429" h="828040">
                <a:moveTo>
                  <a:pt x="0" y="0"/>
                </a:moveTo>
                <a:lnTo>
                  <a:pt x="3947947" y="0"/>
                </a:lnTo>
                <a:lnTo>
                  <a:pt x="3947947" y="828001"/>
                </a:lnTo>
                <a:lnTo>
                  <a:pt x="0" y="82800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125">
              <a:solidFill>
                <a:prstClr val="black"/>
              </a:solidFill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061222" y="6016135"/>
            <a:ext cx="2829817" cy="441708"/>
          </a:xfrm>
          <a:prstGeom prst="rect">
            <a:avLst/>
          </a:prstGeom>
        </p:spPr>
        <p:txBody>
          <a:bodyPr vert="horz" wrap="square" lIns="0" tIns="10716" rIns="0" bIns="0" rtlCol="0">
            <a:spAutoFit/>
          </a:bodyPr>
          <a:lstStyle/>
          <a:p>
            <a:pPr marL="26788">
              <a:spcBef>
                <a:spcPts val="84"/>
              </a:spcBef>
              <a:tabLst>
                <a:tab pos="775962" algn="l"/>
                <a:tab pos="2073846" algn="l"/>
              </a:tabLst>
            </a:pPr>
            <a:r>
              <a:rPr sz="1863" spc="-120" dirty="0">
                <a:solidFill>
                  <a:srgbClr val="333333"/>
                </a:solidFill>
                <a:latin typeface="Arial"/>
                <a:cs typeface="Arial"/>
              </a:rPr>
              <a:t>Var</a:t>
            </a:r>
            <a:r>
              <a:rPr sz="2250" spc="-120" dirty="0">
                <a:solidFill>
                  <a:srgbClr val="333333"/>
                </a:solidFill>
                <a:latin typeface="STIXGeneral"/>
                <a:cs typeface="STIXGeneral"/>
              </a:rPr>
              <a:t>[</a:t>
            </a:r>
            <a:r>
              <a:rPr sz="2250" i="1" spc="-120" dirty="0">
                <a:solidFill>
                  <a:srgbClr val="333333"/>
                </a:solidFill>
                <a:latin typeface="STIXGeneral"/>
                <a:cs typeface="STIXGeneral"/>
              </a:rPr>
              <a:t>θ</a:t>
            </a:r>
            <a:r>
              <a:rPr sz="2250" spc="-120" dirty="0">
                <a:solidFill>
                  <a:srgbClr val="333333"/>
                </a:solidFill>
                <a:latin typeface="STIXGeneral"/>
                <a:cs typeface="STIXGeneral"/>
              </a:rPr>
              <a:t>]</a:t>
            </a:r>
            <a:r>
              <a:rPr sz="3375" spc="-179" baseline="13888" dirty="0">
                <a:solidFill>
                  <a:srgbClr val="333333"/>
                </a:solidFill>
                <a:latin typeface="STIXGeneral"/>
                <a:cs typeface="STIXGeneral"/>
              </a:rPr>
              <a:t>̂	</a:t>
            </a:r>
            <a:r>
              <a:rPr sz="2250" spc="7" dirty="0">
                <a:solidFill>
                  <a:srgbClr val="333333"/>
                </a:solidFill>
                <a:latin typeface="STIXGeneral"/>
                <a:cs typeface="STIXGeneral"/>
              </a:rPr>
              <a:t>=</a:t>
            </a:r>
            <a:r>
              <a:rPr sz="2250" spc="67" dirty="0">
                <a:solidFill>
                  <a:srgbClr val="333333"/>
                </a:solidFill>
                <a:latin typeface="STIXGeneral"/>
                <a:cs typeface="STIXGeneral"/>
              </a:rPr>
              <a:t> </a:t>
            </a:r>
            <a:r>
              <a:rPr sz="2250" i="1" spc="7" dirty="0">
                <a:solidFill>
                  <a:srgbClr val="333333"/>
                </a:solidFill>
                <a:latin typeface="STIXGeneral"/>
                <a:cs typeface="STIXGeneral"/>
              </a:rPr>
              <a:t>E</a:t>
            </a:r>
            <a:r>
              <a:rPr sz="2250" i="1" spc="-186" dirty="0">
                <a:solidFill>
                  <a:srgbClr val="333333"/>
                </a:solidFill>
                <a:latin typeface="STIXGeneral"/>
                <a:cs typeface="STIXGeneral"/>
              </a:rPr>
              <a:t> </a:t>
            </a:r>
            <a:r>
              <a:rPr sz="2800" spc="-126" dirty="0">
                <a:solidFill>
                  <a:srgbClr val="333333"/>
                </a:solidFill>
                <a:latin typeface="STIXSizeTwoSym"/>
                <a:cs typeface="STIXSizeTwoSym"/>
              </a:rPr>
              <a:t>[</a:t>
            </a:r>
            <a:r>
              <a:rPr sz="2250" spc="-84" dirty="0">
                <a:solidFill>
                  <a:srgbClr val="333333"/>
                </a:solidFill>
                <a:latin typeface="STIXGeneral"/>
                <a:cs typeface="STIXGeneral"/>
              </a:rPr>
              <a:t>(</a:t>
            </a:r>
            <a:r>
              <a:rPr sz="2250" i="1" spc="-84" dirty="0">
                <a:solidFill>
                  <a:srgbClr val="333333"/>
                </a:solidFill>
                <a:latin typeface="STIXGeneral"/>
                <a:cs typeface="STIXGeneral"/>
              </a:rPr>
              <a:t>E</a:t>
            </a:r>
            <a:r>
              <a:rPr sz="2250" spc="-84" dirty="0">
                <a:solidFill>
                  <a:srgbClr val="333333"/>
                </a:solidFill>
                <a:latin typeface="STIXGeneral"/>
                <a:cs typeface="STIXGeneral"/>
              </a:rPr>
              <a:t>[</a:t>
            </a:r>
            <a:r>
              <a:rPr sz="2250" i="1" spc="-84" dirty="0">
                <a:solidFill>
                  <a:srgbClr val="333333"/>
                </a:solidFill>
                <a:latin typeface="STIXGeneral"/>
                <a:cs typeface="STIXGeneral"/>
              </a:rPr>
              <a:t>θ</a:t>
            </a:r>
            <a:r>
              <a:rPr sz="2250" spc="-84" dirty="0">
                <a:solidFill>
                  <a:srgbClr val="333333"/>
                </a:solidFill>
                <a:latin typeface="STIXGeneral"/>
                <a:cs typeface="STIXGeneral"/>
              </a:rPr>
              <a:t>]</a:t>
            </a:r>
            <a:r>
              <a:rPr sz="3375" spc="-126" baseline="13888" dirty="0">
                <a:solidFill>
                  <a:srgbClr val="333333"/>
                </a:solidFill>
                <a:latin typeface="STIXGeneral"/>
                <a:cs typeface="STIXGeneral"/>
              </a:rPr>
              <a:t>̂	</a:t>
            </a:r>
            <a:r>
              <a:rPr sz="2250" spc="7" dirty="0">
                <a:solidFill>
                  <a:srgbClr val="333333"/>
                </a:solidFill>
                <a:latin typeface="STIXGeneral"/>
                <a:cs typeface="STIXGeneral"/>
              </a:rPr>
              <a:t>− </a:t>
            </a:r>
            <a:r>
              <a:rPr sz="2250" i="1" spc="-204" dirty="0">
                <a:solidFill>
                  <a:srgbClr val="333333"/>
                </a:solidFill>
                <a:latin typeface="STIXGeneral"/>
                <a:cs typeface="STIXGeneral"/>
              </a:rPr>
              <a:t>θ</a:t>
            </a:r>
            <a:r>
              <a:rPr sz="2250" spc="-204" dirty="0">
                <a:solidFill>
                  <a:srgbClr val="333333"/>
                </a:solidFill>
                <a:latin typeface="STIXGeneral"/>
                <a:cs typeface="STIXGeneral"/>
              </a:rPr>
              <a:t>)</a:t>
            </a:r>
            <a:r>
              <a:rPr sz="3375" spc="-305" baseline="13888" dirty="0">
                <a:solidFill>
                  <a:srgbClr val="333333"/>
                </a:solidFill>
                <a:latin typeface="STIXGeneral"/>
                <a:cs typeface="STIXGeneral"/>
              </a:rPr>
              <a:t>̂</a:t>
            </a:r>
            <a:r>
              <a:rPr sz="3375" spc="-95" baseline="13888" dirty="0">
                <a:solidFill>
                  <a:srgbClr val="333333"/>
                </a:solidFill>
                <a:latin typeface="STIXGeneral"/>
                <a:cs typeface="STIXGeneral"/>
              </a:rPr>
              <a:t> </a:t>
            </a:r>
            <a:r>
              <a:rPr sz="2373" spc="11" baseline="29629" dirty="0">
                <a:solidFill>
                  <a:srgbClr val="333333"/>
                </a:solidFill>
                <a:latin typeface="STIXGeneral"/>
                <a:cs typeface="STIXGeneral"/>
              </a:rPr>
              <a:t>2</a:t>
            </a:r>
            <a:r>
              <a:rPr sz="2800" spc="11" dirty="0">
                <a:solidFill>
                  <a:srgbClr val="333333"/>
                </a:solidFill>
                <a:latin typeface="STIXSizeTwoSym"/>
                <a:cs typeface="STIXSizeTwoSym"/>
              </a:rPr>
              <a:t>]</a:t>
            </a:r>
            <a:endParaRPr sz="3375" dirty="0">
              <a:solidFill>
                <a:prstClr val="black"/>
              </a:solidFill>
              <a:latin typeface="STIXSizeTwoSym"/>
              <a:cs typeface="STIXSizeTwoSym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9" name="Ink 8"/>
              <p14:cNvContentPartPr/>
              <p14:nvPr/>
            </p14:nvContentPartPr>
            <p14:xfrm>
              <a:off x="1353240" y="2388960"/>
              <a:ext cx="6076080" cy="3282120"/>
            </p14:xfrm>
          </p:contentPart>
        </mc:Choice>
        <mc:Fallback>
          <p:pic>
            <p:nvPicPr>
              <p:cNvPr id="9" name="Ink 8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45680" y="2381040"/>
                <a:ext cx="6094440" cy="32990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1740" y="1371600"/>
            <a:ext cx="2088060" cy="430992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17859">
              <a:spcBef>
                <a:spcPts val="70"/>
              </a:spcBef>
            </a:pPr>
            <a:r>
              <a:rPr sz="2742" i="1" dirty="0">
                <a:solidFill>
                  <a:prstClr val="black"/>
                </a:solidFill>
                <a:latin typeface="STIXGeneral"/>
                <a:cs typeface="STIXGeneral"/>
              </a:rPr>
              <a:t>S </a:t>
            </a:r>
            <a:r>
              <a:rPr sz="2742" dirty="0">
                <a:solidFill>
                  <a:prstClr val="black"/>
                </a:solidFill>
                <a:latin typeface="STIXGeneral"/>
                <a:cs typeface="STIXGeneral"/>
              </a:rPr>
              <a:t>= </a:t>
            </a:r>
            <a:r>
              <a:rPr sz="2742" spc="28" dirty="0">
                <a:solidFill>
                  <a:prstClr val="black"/>
                </a:solidFill>
                <a:latin typeface="STIXGeneral"/>
                <a:cs typeface="STIXGeneral"/>
              </a:rPr>
              <a:t>(</a:t>
            </a:r>
            <a:r>
              <a:rPr sz="2742" i="1" spc="28" dirty="0">
                <a:solidFill>
                  <a:prstClr val="black"/>
                </a:solidFill>
                <a:latin typeface="STIXGeneral"/>
                <a:cs typeface="STIXGeneral"/>
              </a:rPr>
              <a:t>y </a:t>
            </a:r>
            <a:r>
              <a:rPr sz="2742" dirty="0">
                <a:solidFill>
                  <a:prstClr val="black"/>
                </a:solidFill>
                <a:latin typeface="STIXGeneral"/>
                <a:cs typeface="STIXGeneral"/>
              </a:rPr>
              <a:t>− </a:t>
            </a:r>
            <a:r>
              <a:rPr sz="2742" i="1" spc="-292" dirty="0">
                <a:solidFill>
                  <a:prstClr val="black"/>
                </a:solidFill>
                <a:latin typeface="STIXGeneral"/>
                <a:cs typeface="STIXGeneral"/>
              </a:rPr>
              <a:t>y</a:t>
            </a:r>
            <a:r>
              <a:rPr sz="2742" spc="-292" dirty="0">
                <a:solidFill>
                  <a:prstClr val="black"/>
                </a:solidFill>
                <a:latin typeface="STIXGeneral"/>
                <a:cs typeface="STIXGeneral"/>
              </a:rPr>
              <a:t>)̂</a:t>
            </a:r>
            <a:r>
              <a:rPr sz="2742" spc="84" dirty="0">
                <a:solidFill>
                  <a:prstClr val="black"/>
                </a:solidFill>
                <a:latin typeface="STIXGeneral"/>
                <a:cs typeface="STIXGeneral"/>
              </a:rPr>
              <a:t> </a:t>
            </a:r>
            <a:r>
              <a:rPr sz="2900" spc="5" baseline="29292" dirty="0">
                <a:solidFill>
                  <a:prstClr val="black"/>
                </a:solidFill>
                <a:latin typeface="STIXGeneral"/>
                <a:cs typeface="STIXGeneral"/>
              </a:rPr>
              <a:t>2</a:t>
            </a:r>
            <a:endParaRPr sz="2900" baseline="29292" dirty="0">
              <a:solidFill>
                <a:prstClr val="black"/>
              </a:solidFill>
              <a:latin typeface="STIXGeneral"/>
              <a:cs typeface="STIXGener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18973" y="1913824"/>
            <a:ext cx="4843627" cy="430992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26788">
              <a:spcBef>
                <a:spcPts val="70"/>
              </a:spcBef>
              <a:tabLst>
                <a:tab pos="1188499" algn="l"/>
                <a:tab pos="2877043" algn="l"/>
                <a:tab pos="3875347" algn="l"/>
              </a:tabLst>
            </a:pPr>
            <a:r>
              <a:rPr sz="2742" spc="28" dirty="0">
                <a:solidFill>
                  <a:prstClr val="black"/>
                </a:solidFill>
                <a:latin typeface="STIXGeneral"/>
                <a:cs typeface="STIXGeneral"/>
              </a:rPr>
              <a:t>(</a:t>
            </a:r>
            <a:r>
              <a:rPr sz="2742" i="1" spc="28" dirty="0">
                <a:solidFill>
                  <a:prstClr val="black"/>
                </a:solidFill>
                <a:latin typeface="STIXGeneral"/>
                <a:cs typeface="STIXGeneral"/>
              </a:rPr>
              <a:t>y </a:t>
            </a:r>
            <a:r>
              <a:rPr sz="2742" dirty="0">
                <a:solidFill>
                  <a:prstClr val="black"/>
                </a:solidFill>
                <a:latin typeface="STIXGeneral"/>
                <a:cs typeface="STIXGeneral"/>
              </a:rPr>
              <a:t>−</a:t>
            </a:r>
            <a:r>
              <a:rPr sz="2742" spc="-183" dirty="0">
                <a:solidFill>
                  <a:prstClr val="black"/>
                </a:solidFill>
                <a:latin typeface="STIXGeneral"/>
                <a:cs typeface="STIXGeneral"/>
              </a:rPr>
              <a:t> </a:t>
            </a:r>
            <a:r>
              <a:rPr sz="2742" i="1" spc="-292" dirty="0">
                <a:solidFill>
                  <a:prstClr val="black"/>
                </a:solidFill>
                <a:latin typeface="STIXGeneral"/>
                <a:cs typeface="STIXGeneral"/>
              </a:rPr>
              <a:t>y</a:t>
            </a:r>
            <a:r>
              <a:rPr sz="2742" spc="-292" dirty="0">
                <a:solidFill>
                  <a:prstClr val="black"/>
                </a:solidFill>
                <a:latin typeface="STIXGeneral"/>
                <a:cs typeface="STIXGeneral"/>
              </a:rPr>
              <a:t>)̂ </a:t>
            </a:r>
            <a:r>
              <a:rPr sz="2742" spc="-207" dirty="0">
                <a:solidFill>
                  <a:prstClr val="black"/>
                </a:solidFill>
                <a:latin typeface="STIXGeneral"/>
                <a:cs typeface="STIXGeneral"/>
              </a:rPr>
              <a:t> </a:t>
            </a:r>
            <a:r>
              <a:rPr sz="2900" spc="5" baseline="29292" dirty="0">
                <a:solidFill>
                  <a:prstClr val="black"/>
                </a:solidFill>
                <a:latin typeface="STIXGeneral"/>
                <a:cs typeface="STIXGeneral"/>
              </a:rPr>
              <a:t>2	</a:t>
            </a:r>
            <a:r>
              <a:rPr sz="2742" dirty="0">
                <a:solidFill>
                  <a:prstClr val="black"/>
                </a:solidFill>
                <a:latin typeface="STIXGeneral"/>
                <a:cs typeface="STIXGeneral"/>
              </a:rPr>
              <a:t>= </a:t>
            </a:r>
            <a:r>
              <a:rPr sz="2742" spc="28" dirty="0">
                <a:solidFill>
                  <a:prstClr val="black"/>
                </a:solidFill>
                <a:latin typeface="STIXGeneral"/>
                <a:cs typeface="STIXGeneral"/>
              </a:rPr>
              <a:t>(</a:t>
            </a:r>
            <a:r>
              <a:rPr sz="2742" i="1" spc="28" dirty="0">
                <a:solidFill>
                  <a:prstClr val="black"/>
                </a:solidFill>
                <a:latin typeface="STIXGeneral"/>
                <a:cs typeface="STIXGeneral"/>
              </a:rPr>
              <a:t>y</a:t>
            </a:r>
            <a:r>
              <a:rPr sz="2742" i="1" dirty="0">
                <a:solidFill>
                  <a:prstClr val="black"/>
                </a:solidFill>
                <a:latin typeface="STIXGeneral"/>
                <a:cs typeface="STIXGeneral"/>
              </a:rPr>
              <a:t> </a:t>
            </a:r>
            <a:r>
              <a:rPr sz="2742" dirty="0">
                <a:solidFill>
                  <a:prstClr val="black"/>
                </a:solidFill>
                <a:latin typeface="STIXGeneral"/>
                <a:cs typeface="STIXGeneral"/>
              </a:rPr>
              <a:t>−</a:t>
            </a:r>
            <a:r>
              <a:rPr sz="2742" spc="-74" dirty="0">
                <a:solidFill>
                  <a:prstClr val="black"/>
                </a:solidFill>
                <a:latin typeface="STIXGeneral"/>
                <a:cs typeface="STIXGeneral"/>
              </a:rPr>
              <a:t> </a:t>
            </a:r>
            <a:r>
              <a:rPr sz="2742" i="1" spc="-169" dirty="0">
                <a:solidFill>
                  <a:prstClr val="black"/>
                </a:solidFill>
                <a:latin typeface="STIXGeneral"/>
                <a:cs typeface="STIXGeneral"/>
              </a:rPr>
              <a:t>E</a:t>
            </a:r>
            <a:r>
              <a:rPr sz="2742" spc="-169" dirty="0">
                <a:solidFill>
                  <a:prstClr val="black"/>
                </a:solidFill>
                <a:latin typeface="STIXGeneral"/>
                <a:cs typeface="STIXGeneral"/>
              </a:rPr>
              <a:t>[</a:t>
            </a:r>
            <a:r>
              <a:rPr sz="2742" i="1" spc="-169" dirty="0">
                <a:solidFill>
                  <a:prstClr val="black"/>
                </a:solidFill>
                <a:latin typeface="STIXGeneral"/>
                <a:cs typeface="STIXGeneral"/>
              </a:rPr>
              <a:t>y</a:t>
            </a:r>
            <a:r>
              <a:rPr sz="2742" spc="-169" dirty="0">
                <a:solidFill>
                  <a:prstClr val="black"/>
                </a:solidFill>
                <a:latin typeface="STIXGeneral"/>
                <a:cs typeface="STIXGeneral"/>
              </a:rPr>
              <a:t>]̂	</a:t>
            </a:r>
            <a:r>
              <a:rPr sz="2742" dirty="0">
                <a:solidFill>
                  <a:prstClr val="black"/>
                </a:solidFill>
                <a:latin typeface="STIXGeneral"/>
                <a:cs typeface="STIXGeneral"/>
              </a:rPr>
              <a:t>+</a:t>
            </a:r>
            <a:r>
              <a:rPr sz="2742" spc="-74" dirty="0">
                <a:solidFill>
                  <a:prstClr val="black"/>
                </a:solidFill>
                <a:latin typeface="STIXGeneral"/>
                <a:cs typeface="STIXGeneral"/>
              </a:rPr>
              <a:t> </a:t>
            </a:r>
            <a:r>
              <a:rPr sz="2742" i="1" spc="-169" dirty="0">
                <a:solidFill>
                  <a:prstClr val="black"/>
                </a:solidFill>
                <a:latin typeface="STIXGeneral"/>
                <a:cs typeface="STIXGeneral"/>
              </a:rPr>
              <a:t>E</a:t>
            </a:r>
            <a:r>
              <a:rPr sz="2742" spc="-169" dirty="0">
                <a:solidFill>
                  <a:prstClr val="black"/>
                </a:solidFill>
                <a:latin typeface="STIXGeneral"/>
                <a:cs typeface="STIXGeneral"/>
              </a:rPr>
              <a:t>[</a:t>
            </a:r>
            <a:r>
              <a:rPr sz="2742" i="1" spc="-169" dirty="0">
                <a:solidFill>
                  <a:prstClr val="black"/>
                </a:solidFill>
                <a:latin typeface="STIXGeneral"/>
                <a:cs typeface="STIXGeneral"/>
              </a:rPr>
              <a:t>y</a:t>
            </a:r>
            <a:r>
              <a:rPr sz="2742" spc="-169" dirty="0">
                <a:solidFill>
                  <a:prstClr val="black"/>
                </a:solidFill>
                <a:latin typeface="STIXGeneral"/>
                <a:cs typeface="STIXGeneral"/>
              </a:rPr>
              <a:t>]̂	</a:t>
            </a:r>
            <a:r>
              <a:rPr sz="2742" dirty="0">
                <a:solidFill>
                  <a:prstClr val="black"/>
                </a:solidFill>
                <a:latin typeface="STIXGeneral"/>
                <a:cs typeface="STIXGeneral"/>
              </a:rPr>
              <a:t>− </a:t>
            </a:r>
            <a:r>
              <a:rPr sz="2742" i="1" spc="-292" dirty="0">
                <a:solidFill>
                  <a:prstClr val="black"/>
                </a:solidFill>
                <a:latin typeface="STIXGeneral"/>
                <a:cs typeface="STIXGeneral"/>
              </a:rPr>
              <a:t>y</a:t>
            </a:r>
            <a:r>
              <a:rPr sz="2742" spc="-292" dirty="0">
                <a:solidFill>
                  <a:prstClr val="black"/>
                </a:solidFill>
                <a:latin typeface="STIXGeneral"/>
                <a:cs typeface="STIXGeneral"/>
              </a:rPr>
              <a:t>)̂</a:t>
            </a:r>
            <a:r>
              <a:rPr sz="2742" spc="49" dirty="0">
                <a:solidFill>
                  <a:prstClr val="black"/>
                </a:solidFill>
                <a:latin typeface="STIXGeneral"/>
                <a:cs typeface="STIXGeneral"/>
              </a:rPr>
              <a:t> </a:t>
            </a:r>
            <a:r>
              <a:rPr sz="2900" spc="5" baseline="29292" dirty="0">
                <a:solidFill>
                  <a:prstClr val="black"/>
                </a:solidFill>
                <a:latin typeface="STIXGeneral"/>
                <a:cs typeface="STIXGeneral"/>
              </a:rPr>
              <a:t>2</a:t>
            </a:r>
            <a:endParaRPr sz="2900" baseline="29292" dirty="0">
              <a:solidFill>
                <a:prstClr val="black"/>
              </a:solidFill>
              <a:latin typeface="STIXGeneral"/>
              <a:cs typeface="STIXGener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881059" y="2456052"/>
            <a:ext cx="7141518" cy="430992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26788">
              <a:spcBef>
                <a:spcPts val="70"/>
              </a:spcBef>
              <a:tabLst>
                <a:tab pos="3068578" algn="l"/>
                <a:tab pos="6536299" algn="l"/>
              </a:tabLst>
            </a:pPr>
            <a:r>
              <a:rPr sz="2742" dirty="0">
                <a:solidFill>
                  <a:prstClr val="black"/>
                </a:solidFill>
                <a:latin typeface="STIXGeneral"/>
                <a:cs typeface="STIXGeneral"/>
              </a:rPr>
              <a:t>= </a:t>
            </a:r>
            <a:r>
              <a:rPr sz="2742" spc="28" dirty="0">
                <a:solidFill>
                  <a:prstClr val="black"/>
                </a:solidFill>
                <a:latin typeface="STIXGeneral"/>
                <a:cs typeface="STIXGeneral"/>
              </a:rPr>
              <a:t>(</a:t>
            </a:r>
            <a:r>
              <a:rPr sz="2742" i="1" spc="28" dirty="0">
                <a:solidFill>
                  <a:prstClr val="black"/>
                </a:solidFill>
                <a:latin typeface="STIXGeneral"/>
                <a:cs typeface="STIXGeneral"/>
              </a:rPr>
              <a:t>y </a:t>
            </a:r>
            <a:r>
              <a:rPr sz="2742" dirty="0">
                <a:solidFill>
                  <a:prstClr val="black"/>
                </a:solidFill>
                <a:latin typeface="STIXGeneral"/>
                <a:cs typeface="STIXGeneral"/>
              </a:rPr>
              <a:t>− </a:t>
            </a:r>
            <a:r>
              <a:rPr sz="2742" i="1" spc="-169" dirty="0">
                <a:solidFill>
                  <a:prstClr val="black"/>
                </a:solidFill>
                <a:latin typeface="STIXGeneral"/>
                <a:cs typeface="STIXGeneral"/>
              </a:rPr>
              <a:t>E</a:t>
            </a:r>
            <a:r>
              <a:rPr sz="2742" spc="-169" dirty="0">
                <a:solidFill>
                  <a:prstClr val="black"/>
                </a:solidFill>
                <a:latin typeface="STIXGeneral"/>
                <a:cs typeface="STIXGeneral"/>
              </a:rPr>
              <a:t>[</a:t>
            </a:r>
            <a:r>
              <a:rPr sz="2742" i="1" spc="-169" dirty="0">
                <a:solidFill>
                  <a:prstClr val="black"/>
                </a:solidFill>
                <a:latin typeface="STIXGeneral"/>
                <a:cs typeface="STIXGeneral"/>
              </a:rPr>
              <a:t>y</a:t>
            </a:r>
            <a:r>
              <a:rPr sz="2742" spc="-169" dirty="0">
                <a:solidFill>
                  <a:prstClr val="black"/>
                </a:solidFill>
                <a:latin typeface="STIXGeneral"/>
                <a:cs typeface="STIXGeneral"/>
              </a:rPr>
              <a:t>]̂  </a:t>
            </a:r>
            <a:r>
              <a:rPr sz="2742" dirty="0">
                <a:solidFill>
                  <a:prstClr val="black"/>
                </a:solidFill>
                <a:latin typeface="STIXGeneral"/>
                <a:cs typeface="STIXGeneral"/>
              </a:rPr>
              <a:t>)</a:t>
            </a:r>
            <a:r>
              <a:rPr sz="2900" baseline="29292" dirty="0">
                <a:solidFill>
                  <a:prstClr val="black"/>
                </a:solidFill>
                <a:latin typeface="STIXGeneral"/>
                <a:cs typeface="STIXGeneral"/>
              </a:rPr>
              <a:t>2</a:t>
            </a:r>
            <a:r>
              <a:rPr sz="2900" spc="-200" baseline="29292" dirty="0">
                <a:solidFill>
                  <a:prstClr val="black"/>
                </a:solidFill>
                <a:latin typeface="STIXGeneral"/>
                <a:cs typeface="STIXGeneral"/>
              </a:rPr>
              <a:t> </a:t>
            </a:r>
            <a:r>
              <a:rPr sz="2742" dirty="0">
                <a:solidFill>
                  <a:prstClr val="black"/>
                </a:solidFill>
                <a:latin typeface="STIXGeneral"/>
                <a:cs typeface="STIXGeneral"/>
              </a:rPr>
              <a:t>+</a:t>
            </a:r>
            <a:r>
              <a:rPr sz="2742" spc="-74" dirty="0">
                <a:solidFill>
                  <a:prstClr val="black"/>
                </a:solidFill>
                <a:latin typeface="STIXGeneral"/>
                <a:cs typeface="STIXGeneral"/>
              </a:rPr>
              <a:t> </a:t>
            </a:r>
            <a:r>
              <a:rPr sz="2742" spc="-141" dirty="0">
                <a:solidFill>
                  <a:prstClr val="black"/>
                </a:solidFill>
                <a:latin typeface="STIXGeneral"/>
                <a:cs typeface="STIXGeneral"/>
              </a:rPr>
              <a:t>(</a:t>
            </a:r>
            <a:r>
              <a:rPr sz="2742" i="1" spc="-141" dirty="0">
                <a:solidFill>
                  <a:prstClr val="black"/>
                </a:solidFill>
                <a:latin typeface="STIXGeneral"/>
                <a:cs typeface="STIXGeneral"/>
              </a:rPr>
              <a:t>E</a:t>
            </a:r>
            <a:r>
              <a:rPr sz="2742" spc="-141" dirty="0">
                <a:solidFill>
                  <a:prstClr val="black"/>
                </a:solidFill>
                <a:latin typeface="STIXGeneral"/>
                <a:cs typeface="STIXGeneral"/>
              </a:rPr>
              <a:t>[</a:t>
            </a:r>
            <a:r>
              <a:rPr sz="2742" i="1" spc="-141" dirty="0">
                <a:solidFill>
                  <a:prstClr val="black"/>
                </a:solidFill>
                <a:latin typeface="STIXGeneral"/>
                <a:cs typeface="STIXGeneral"/>
              </a:rPr>
              <a:t>y</a:t>
            </a:r>
            <a:r>
              <a:rPr sz="2742" spc="-141" dirty="0">
                <a:solidFill>
                  <a:prstClr val="black"/>
                </a:solidFill>
                <a:latin typeface="STIXGeneral"/>
                <a:cs typeface="STIXGeneral"/>
              </a:rPr>
              <a:t>]̂	</a:t>
            </a:r>
            <a:r>
              <a:rPr sz="2742" dirty="0">
                <a:solidFill>
                  <a:prstClr val="black"/>
                </a:solidFill>
                <a:latin typeface="STIXGeneral"/>
                <a:cs typeface="STIXGeneral"/>
              </a:rPr>
              <a:t>− </a:t>
            </a:r>
            <a:r>
              <a:rPr sz="2742" i="1" spc="-292" dirty="0">
                <a:solidFill>
                  <a:prstClr val="black"/>
                </a:solidFill>
                <a:latin typeface="STIXGeneral"/>
                <a:cs typeface="STIXGeneral"/>
              </a:rPr>
              <a:t>y</a:t>
            </a:r>
            <a:r>
              <a:rPr sz="2742" spc="-292" dirty="0">
                <a:solidFill>
                  <a:prstClr val="black"/>
                </a:solidFill>
                <a:latin typeface="STIXGeneral"/>
                <a:cs typeface="STIXGeneral"/>
              </a:rPr>
              <a:t>)̂  </a:t>
            </a:r>
            <a:r>
              <a:rPr sz="2900" spc="5" baseline="29292" dirty="0">
                <a:solidFill>
                  <a:prstClr val="black"/>
                </a:solidFill>
                <a:latin typeface="STIXGeneral"/>
                <a:cs typeface="STIXGeneral"/>
              </a:rPr>
              <a:t>2 </a:t>
            </a:r>
            <a:r>
              <a:rPr sz="2742" dirty="0">
                <a:solidFill>
                  <a:prstClr val="black"/>
                </a:solidFill>
                <a:latin typeface="STIXGeneral"/>
                <a:cs typeface="STIXGeneral"/>
              </a:rPr>
              <a:t>− </a:t>
            </a:r>
            <a:r>
              <a:rPr sz="2742" spc="18" dirty="0">
                <a:solidFill>
                  <a:prstClr val="black"/>
                </a:solidFill>
                <a:latin typeface="STIXGeneral"/>
                <a:cs typeface="STIXGeneral"/>
              </a:rPr>
              <a:t>2(</a:t>
            </a:r>
            <a:r>
              <a:rPr sz="2742" i="1" spc="18" dirty="0">
                <a:solidFill>
                  <a:prstClr val="black"/>
                </a:solidFill>
                <a:latin typeface="STIXGeneral"/>
                <a:cs typeface="STIXGeneral"/>
              </a:rPr>
              <a:t>y </a:t>
            </a:r>
            <a:r>
              <a:rPr sz="2742" dirty="0">
                <a:solidFill>
                  <a:prstClr val="black"/>
                </a:solidFill>
                <a:latin typeface="STIXGeneral"/>
                <a:cs typeface="STIXGeneral"/>
              </a:rPr>
              <a:t>−</a:t>
            </a:r>
            <a:r>
              <a:rPr sz="2742" spc="-109" dirty="0">
                <a:solidFill>
                  <a:prstClr val="black"/>
                </a:solidFill>
                <a:latin typeface="STIXGeneral"/>
                <a:cs typeface="STIXGeneral"/>
              </a:rPr>
              <a:t> </a:t>
            </a:r>
            <a:r>
              <a:rPr sz="2742" i="1" spc="-169" dirty="0">
                <a:solidFill>
                  <a:prstClr val="black"/>
                </a:solidFill>
                <a:latin typeface="STIXGeneral"/>
                <a:cs typeface="STIXGeneral"/>
              </a:rPr>
              <a:t>E</a:t>
            </a:r>
            <a:r>
              <a:rPr sz="2742" spc="-169" dirty="0">
                <a:solidFill>
                  <a:prstClr val="black"/>
                </a:solidFill>
                <a:latin typeface="STIXGeneral"/>
                <a:cs typeface="STIXGeneral"/>
              </a:rPr>
              <a:t>[</a:t>
            </a:r>
            <a:r>
              <a:rPr sz="2742" i="1" spc="-169" dirty="0">
                <a:solidFill>
                  <a:prstClr val="black"/>
                </a:solidFill>
                <a:latin typeface="STIXGeneral"/>
                <a:cs typeface="STIXGeneral"/>
              </a:rPr>
              <a:t>y</a:t>
            </a:r>
            <a:r>
              <a:rPr sz="2742" spc="-169" dirty="0">
                <a:solidFill>
                  <a:prstClr val="black"/>
                </a:solidFill>
                <a:latin typeface="STIXGeneral"/>
                <a:cs typeface="STIXGeneral"/>
              </a:rPr>
              <a:t>]̂</a:t>
            </a:r>
            <a:r>
              <a:rPr sz="2742" spc="190" dirty="0">
                <a:solidFill>
                  <a:prstClr val="black"/>
                </a:solidFill>
                <a:latin typeface="STIXGeneral"/>
                <a:cs typeface="STIXGeneral"/>
              </a:rPr>
              <a:t> </a:t>
            </a:r>
            <a:r>
              <a:rPr sz="2742" spc="-120" dirty="0">
                <a:solidFill>
                  <a:prstClr val="black"/>
                </a:solidFill>
                <a:latin typeface="STIXGeneral"/>
                <a:cs typeface="STIXGeneral"/>
              </a:rPr>
              <a:t>)(</a:t>
            </a:r>
            <a:r>
              <a:rPr sz="2742" i="1" spc="-120" dirty="0">
                <a:solidFill>
                  <a:prstClr val="black"/>
                </a:solidFill>
                <a:latin typeface="STIXGeneral"/>
                <a:cs typeface="STIXGeneral"/>
              </a:rPr>
              <a:t>E</a:t>
            </a:r>
            <a:r>
              <a:rPr sz="2742" spc="-120" dirty="0">
                <a:solidFill>
                  <a:prstClr val="black"/>
                </a:solidFill>
                <a:latin typeface="STIXGeneral"/>
                <a:cs typeface="STIXGeneral"/>
              </a:rPr>
              <a:t>[</a:t>
            </a:r>
            <a:r>
              <a:rPr sz="2742" i="1" spc="-120" dirty="0">
                <a:solidFill>
                  <a:prstClr val="black"/>
                </a:solidFill>
                <a:latin typeface="STIXGeneral"/>
                <a:cs typeface="STIXGeneral"/>
              </a:rPr>
              <a:t>y</a:t>
            </a:r>
            <a:r>
              <a:rPr sz="2742" spc="-120" dirty="0">
                <a:solidFill>
                  <a:prstClr val="black"/>
                </a:solidFill>
                <a:latin typeface="STIXGeneral"/>
                <a:cs typeface="STIXGeneral"/>
              </a:rPr>
              <a:t>]̂	</a:t>
            </a:r>
            <a:r>
              <a:rPr sz="2742" dirty="0">
                <a:solidFill>
                  <a:prstClr val="black"/>
                </a:solidFill>
                <a:latin typeface="STIXGeneral"/>
                <a:cs typeface="STIXGeneral"/>
              </a:rPr>
              <a:t>−</a:t>
            </a:r>
            <a:r>
              <a:rPr sz="2742" spc="-102" dirty="0">
                <a:solidFill>
                  <a:prstClr val="black"/>
                </a:solidFill>
                <a:latin typeface="STIXGeneral"/>
                <a:cs typeface="STIXGeneral"/>
              </a:rPr>
              <a:t> </a:t>
            </a:r>
            <a:r>
              <a:rPr sz="2742" i="1" spc="-439" dirty="0">
                <a:solidFill>
                  <a:prstClr val="black"/>
                </a:solidFill>
                <a:latin typeface="STIXGeneral"/>
                <a:cs typeface="STIXGeneral"/>
              </a:rPr>
              <a:t>y</a:t>
            </a:r>
            <a:r>
              <a:rPr sz="2742" spc="-439" dirty="0">
                <a:solidFill>
                  <a:prstClr val="black"/>
                </a:solidFill>
                <a:latin typeface="STIXGeneral"/>
                <a:cs typeface="STIXGeneral"/>
              </a:rPr>
              <a:t>)</a:t>
            </a:r>
            <a:endParaRPr sz="2742">
              <a:solidFill>
                <a:prstClr val="black"/>
              </a:solidFill>
              <a:latin typeface="STIXGeneral"/>
              <a:cs typeface="STIXGener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33400" y="578321"/>
            <a:ext cx="8001893" cy="593344"/>
          </a:xfrm>
          <a:prstGeom prst="rect">
            <a:avLst/>
          </a:prstGeom>
        </p:spPr>
        <p:txBody>
          <a:bodyPr vert="horz" wrap="square" lIns="0" tIns="8930" rIns="0" bIns="0" rtlCol="0" anchor="ctr">
            <a:spAutoFit/>
          </a:bodyPr>
          <a:lstStyle/>
          <a:p>
            <a:pPr marL="8929">
              <a:spcBef>
                <a:spcPts val="70"/>
              </a:spcBef>
            </a:pPr>
            <a:r>
              <a:rPr sz="3797" spc="-11" dirty="0"/>
              <a:t>Bias-Variance </a:t>
            </a:r>
            <a:r>
              <a:rPr sz="3797" dirty="0"/>
              <a:t>of </a:t>
            </a:r>
            <a:r>
              <a:rPr sz="3797" spc="21" dirty="0"/>
              <a:t>the </a:t>
            </a:r>
            <a:r>
              <a:rPr sz="3797" spc="-11" dirty="0"/>
              <a:t>Squared </a:t>
            </a:r>
            <a:r>
              <a:rPr sz="3797" spc="-32" dirty="0"/>
              <a:t>Error</a:t>
            </a:r>
            <a:endParaRPr sz="3797" dirty="0"/>
          </a:p>
        </p:txBody>
      </p:sp>
      <p:sp>
        <p:nvSpPr>
          <p:cNvPr id="6" name="object 6"/>
          <p:cNvSpPr/>
          <p:nvPr/>
        </p:nvSpPr>
        <p:spPr>
          <a:xfrm>
            <a:off x="5723938" y="2310989"/>
            <a:ext cx="3326309" cy="775990"/>
          </a:xfrm>
          <a:custGeom>
            <a:avLst/>
            <a:gdLst/>
            <a:ahLst/>
            <a:cxnLst/>
            <a:rect l="l" t="t" r="r" b="b"/>
            <a:pathLst>
              <a:path w="4730750" h="1103629">
                <a:moveTo>
                  <a:pt x="291211" y="0"/>
                </a:moveTo>
                <a:lnTo>
                  <a:pt x="4438980" y="0"/>
                </a:lnTo>
                <a:lnTo>
                  <a:pt x="4496930" y="222"/>
                </a:lnTo>
                <a:lnTo>
                  <a:pt x="4543663" y="1783"/>
                </a:lnTo>
                <a:lnTo>
                  <a:pt x="4609884" y="14270"/>
                </a:lnTo>
                <a:lnTo>
                  <a:pt x="4644718" y="31474"/>
                </a:lnTo>
                <a:lnTo>
                  <a:pt x="4674654" y="55532"/>
                </a:lnTo>
                <a:lnTo>
                  <a:pt x="4698713" y="85466"/>
                </a:lnTo>
                <a:lnTo>
                  <a:pt x="4715916" y="120299"/>
                </a:lnTo>
                <a:lnTo>
                  <a:pt x="4728406" y="186527"/>
                </a:lnTo>
                <a:lnTo>
                  <a:pt x="4729968" y="233261"/>
                </a:lnTo>
                <a:lnTo>
                  <a:pt x="4730191" y="291211"/>
                </a:lnTo>
                <a:lnTo>
                  <a:pt x="4730191" y="811936"/>
                </a:lnTo>
                <a:lnTo>
                  <a:pt x="4729968" y="869885"/>
                </a:lnTo>
                <a:lnTo>
                  <a:pt x="4728406" y="916619"/>
                </a:lnTo>
                <a:lnTo>
                  <a:pt x="4715916" y="982846"/>
                </a:lnTo>
                <a:lnTo>
                  <a:pt x="4698713" y="1017680"/>
                </a:lnTo>
                <a:lnTo>
                  <a:pt x="4674654" y="1047614"/>
                </a:lnTo>
                <a:lnTo>
                  <a:pt x="4644718" y="1071672"/>
                </a:lnTo>
                <a:lnTo>
                  <a:pt x="4609884" y="1088876"/>
                </a:lnTo>
                <a:lnTo>
                  <a:pt x="4543663" y="1101363"/>
                </a:lnTo>
                <a:lnTo>
                  <a:pt x="4496930" y="1102924"/>
                </a:lnTo>
                <a:lnTo>
                  <a:pt x="4438980" y="1103147"/>
                </a:lnTo>
                <a:lnTo>
                  <a:pt x="291211" y="1103147"/>
                </a:lnTo>
                <a:lnTo>
                  <a:pt x="233261" y="1102924"/>
                </a:lnTo>
                <a:lnTo>
                  <a:pt x="186527" y="1101363"/>
                </a:lnTo>
                <a:lnTo>
                  <a:pt x="120299" y="1088876"/>
                </a:lnTo>
                <a:lnTo>
                  <a:pt x="85466" y="1071672"/>
                </a:lnTo>
                <a:lnTo>
                  <a:pt x="55532" y="1047614"/>
                </a:lnTo>
                <a:lnTo>
                  <a:pt x="31474" y="1017680"/>
                </a:lnTo>
                <a:lnTo>
                  <a:pt x="14270" y="982846"/>
                </a:lnTo>
                <a:lnTo>
                  <a:pt x="1783" y="916619"/>
                </a:lnTo>
                <a:lnTo>
                  <a:pt x="222" y="869885"/>
                </a:lnTo>
                <a:lnTo>
                  <a:pt x="0" y="811936"/>
                </a:lnTo>
                <a:lnTo>
                  <a:pt x="0" y="291211"/>
                </a:lnTo>
                <a:lnTo>
                  <a:pt x="222" y="233261"/>
                </a:lnTo>
                <a:lnTo>
                  <a:pt x="1783" y="186527"/>
                </a:lnTo>
                <a:lnTo>
                  <a:pt x="14270" y="120299"/>
                </a:lnTo>
                <a:lnTo>
                  <a:pt x="31474" y="85466"/>
                </a:lnTo>
                <a:lnTo>
                  <a:pt x="55532" y="55532"/>
                </a:lnTo>
                <a:lnTo>
                  <a:pt x="85466" y="31474"/>
                </a:lnTo>
                <a:lnTo>
                  <a:pt x="120299" y="14270"/>
                </a:lnTo>
                <a:lnTo>
                  <a:pt x="186527" y="1783"/>
                </a:lnTo>
                <a:lnTo>
                  <a:pt x="233261" y="222"/>
                </a:lnTo>
                <a:lnTo>
                  <a:pt x="291211" y="0"/>
                </a:lnTo>
                <a:close/>
              </a:path>
            </a:pathLst>
          </a:custGeom>
          <a:ln w="25400">
            <a:solidFill>
              <a:srgbClr val="EE220C"/>
            </a:solidFill>
          </a:ln>
        </p:spPr>
        <p:txBody>
          <a:bodyPr wrap="square" lIns="0" tIns="0" rIns="0" bIns="0" rtlCol="0"/>
          <a:lstStyle/>
          <a:p>
            <a:endParaRPr sz="1125">
              <a:solidFill>
                <a:prstClr val="black"/>
              </a:solidFill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124756" y="1872247"/>
            <a:ext cx="524619" cy="376938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2391" spc="-4" dirty="0">
                <a:solidFill>
                  <a:srgbClr val="EE220C"/>
                </a:solidFill>
                <a:latin typeface="Arial"/>
                <a:cs typeface="Arial"/>
              </a:rPr>
              <a:t>???</a:t>
            </a:r>
            <a:endParaRPr sz="2391">
              <a:solidFill>
                <a:prstClr val="black"/>
              </a:solidFill>
              <a:latin typeface="Arial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6195" y="2760255"/>
            <a:ext cx="7142857" cy="1349928"/>
          </a:xfrm>
          <a:prstGeom prst="rect">
            <a:avLst/>
          </a:prstGeom>
        </p:spPr>
        <p:txBody>
          <a:bodyPr vert="horz" wrap="square" lIns="0" tIns="16073" rIns="0" bIns="0" rtlCol="0">
            <a:spAutoFit/>
          </a:bodyPr>
          <a:lstStyle/>
          <a:p>
            <a:pPr marL="8929" marR="3572">
              <a:lnSpc>
                <a:spcPts val="5203"/>
              </a:lnSpc>
              <a:spcBef>
                <a:spcPts val="127"/>
              </a:spcBef>
            </a:pPr>
            <a:r>
              <a:rPr sz="4219" dirty="0"/>
              <a:t>Now, </a:t>
            </a:r>
            <a:r>
              <a:rPr sz="4219" spc="25" dirty="0"/>
              <a:t>how </a:t>
            </a:r>
            <a:r>
              <a:rPr sz="4219" spc="-84" dirty="0"/>
              <a:t>is </a:t>
            </a:r>
            <a:r>
              <a:rPr sz="4219" spc="-42" dirty="0"/>
              <a:t>this </a:t>
            </a:r>
            <a:r>
              <a:rPr sz="4219" spc="18" dirty="0"/>
              <a:t>related </a:t>
            </a:r>
            <a:r>
              <a:rPr sz="4219" spc="39" dirty="0"/>
              <a:t>to  </a:t>
            </a:r>
            <a:r>
              <a:rPr sz="4219" spc="-7" dirty="0"/>
              <a:t>overfitting </a:t>
            </a:r>
            <a:r>
              <a:rPr sz="4219" dirty="0"/>
              <a:t>and</a:t>
            </a:r>
            <a:r>
              <a:rPr sz="4219" spc="-46" dirty="0"/>
              <a:t> </a:t>
            </a:r>
            <a:r>
              <a:rPr sz="4219" spc="-25" dirty="0"/>
              <a:t>underfitting?</a:t>
            </a:r>
            <a:endParaRPr sz="4219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0DB935C-A2BB-404C-A6C5-67E9068028EC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9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b="1" dirty="0"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Linear Basis Function </a:t>
            </a:r>
            <a:r>
              <a:rPr b="1" dirty="0" smtClean="0"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Models</a:t>
            </a:r>
            <a:r>
              <a:rPr lang="en-IN" b="1" dirty="0" smtClean="0"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 - Examples</a:t>
            </a:r>
            <a:endParaRPr b="1" dirty="0">
              <a:latin typeface="Arial" panose="020B0604020202020204" pitchFamily="34" charset="0"/>
              <a:ea typeface="Cambria" panose="02040503050406030204" pitchFamily="18" charset="0"/>
              <a:cs typeface="Arial" panose="020B0604020202020204" pitchFamily="34" charset="0"/>
            </a:endParaRPr>
          </a:p>
        </p:txBody>
      </p:sp>
      <p:pic>
        <p:nvPicPr>
          <p:cNvPr id="19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15000" y="1752485"/>
            <a:ext cx="2994334" cy="28289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524000"/>
            <a:ext cx="4029805" cy="307265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2898720" y="1016280"/>
              <a:ext cx="6158520" cy="507888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886480" y="1004760"/>
                <a:ext cx="6176160" cy="5101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15533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639574"/>
            <a:ext cx="8933617" cy="45968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125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/>
          <p:nvPr/>
        </p:nvSpPr>
        <p:spPr>
          <a:xfrm>
            <a:off x="283298" y="917841"/>
            <a:ext cx="8577402" cy="47703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125">
              <a:solidFill>
                <a:prstClr val="black"/>
              </a:solidFill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1888200" y="3984480"/>
              <a:ext cx="6182280" cy="79668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84960" y="3975480"/>
                <a:ext cx="6194160" cy="8082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2895600"/>
            <a:ext cx="6096000" cy="1143000"/>
          </a:xfrm>
        </p:spPr>
        <p:txBody>
          <a:bodyPr/>
          <a:lstStyle/>
          <a:p>
            <a:r>
              <a:rPr lang="en-US" dirty="0"/>
              <a:t>Thank you !</a:t>
            </a:r>
          </a:p>
        </p:txBody>
      </p:sp>
    </p:spTree>
    <p:extLst>
      <p:ext uri="{BB962C8B-B14F-4D97-AF65-F5344CB8AC3E}">
        <p14:creationId xmlns:p14="http://schemas.microsoft.com/office/powerpoint/2010/main" val="709839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0DB935C-A2BB-404C-A6C5-67E9068028EC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9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b="1" dirty="0"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Linear Basis Function </a:t>
            </a:r>
            <a:r>
              <a:rPr b="1" dirty="0" smtClean="0"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Models</a:t>
            </a:r>
            <a:r>
              <a:rPr lang="en-IN" b="1" dirty="0" smtClean="0"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 - Examples</a:t>
            </a:r>
            <a:endParaRPr b="1" dirty="0">
              <a:latin typeface="Arial" panose="020B0604020202020204" pitchFamily="34" charset="0"/>
              <a:ea typeface="Cambria" panose="02040503050406030204" pitchFamily="18" charset="0"/>
              <a:cs typeface="Arial" panose="020B0604020202020204" pitchFamily="34" charset="0"/>
            </a:endParaRPr>
          </a:p>
        </p:txBody>
      </p:sp>
      <p:pic>
        <p:nvPicPr>
          <p:cNvPr id="11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678016" y="1447800"/>
            <a:ext cx="3136392" cy="2974847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1600200"/>
            <a:ext cx="3511600" cy="2359356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4879080" y="985680"/>
              <a:ext cx="4351680" cy="275616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869720" y="976320"/>
                <a:ext cx="4371120" cy="2770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5507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NKNOELEADERBOARD" val="97470470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_SLIDE_TYPE" val="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_SLIDE_TYPE" val="6"/>
</p:tagLst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1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14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4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6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5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9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1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IS-ZC351-LEC-03</Template>
  <TotalTime>0</TotalTime>
  <Words>1598</Words>
  <Application>Microsoft Office PowerPoint</Application>
  <PresentationFormat>On-screen Show (4:3)</PresentationFormat>
  <Paragraphs>418</Paragraphs>
  <Slides>82</Slides>
  <Notes>17</Notes>
  <HiddenSlides>12</HiddenSlides>
  <MMClips>0</MMClips>
  <ScaleCrop>false</ScaleCrop>
  <HeadingPairs>
    <vt:vector size="6" baseType="variant">
      <vt:variant>
        <vt:lpstr>Fonts Used</vt:lpstr>
      </vt:variant>
      <vt:variant>
        <vt:i4>19</vt:i4>
      </vt:variant>
      <vt:variant>
        <vt:lpstr>Theme</vt:lpstr>
      </vt:variant>
      <vt:variant>
        <vt:i4>11</vt:i4>
      </vt:variant>
      <vt:variant>
        <vt:lpstr>Slide Titles</vt:lpstr>
      </vt:variant>
      <vt:variant>
        <vt:i4>82</vt:i4>
      </vt:variant>
    </vt:vector>
  </HeadingPairs>
  <TitlesOfParts>
    <vt:vector size="112" baseType="lpstr">
      <vt:lpstr>Arial</vt:lpstr>
      <vt:lpstr>Cabin</vt:lpstr>
      <vt:lpstr>Calibri</vt:lpstr>
      <vt:lpstr>Cambria</vt:lpstr>
      <vt:lpstr>Cambria Math</vt:lpstr>
      <vt:lpstr>Carlito</vt:lpstr>
      <vt:lpstr>Franklin Gothic Medium</vt:lpstr>
      <vt:lpstr>FreeSans</vt:lpstr>
      <vt:lpstr>Helvetica</vt:lpstr>
      <vt:lpstr>Helvetica Neue</vt:lpstr>
      <vt:lpstr>Schoolbook Uralic</vt:lpstr>
      <vt:lpstr>STIXGeneral</vt:lpstr>
      <vt:lpstr>STIXSizeOneSym</vt:lpstr>
      <vt:lpstr>STIXSizeTwoSym</vt:lpstr>
      <vt:lpstr>Symbol</vt:lpstr>
      <vt:lpstr>Tahoma</vt:lpstr>
      <vt:lpstr>Times New Roman</vt:lpstr>
      <vt:lpstr>Trebuchet MS</vt:lpstr>
      <vt:lpstr>WenQuanYi Micro Hei Mono</vt:lpstr>
      <vt:lpstr>1_Office Theme</vt:lpstr>
      <vt:lpstr>Office Theme</vt:lpstr>
      <vt:lpstr>2_Office Theme</vt:lpstr>
      <vt:lpstr>3_Office Theme</vt:lpstr>
      <vt:lpstr>4_Office Theme</vt:lpstr>
      <vt:lpstr>6_Office Theme</vt:lpstr>
      <vt:lpstr>5_Office Theme</vt:lpstr>
      <vt:lpstr>9_Office Theme</vt:lpstr>
      <vt:lpstr>12_Office Theme</vt:lpstr>
      <vt:lpstr>13_Office Theme</vt:lpstr>
      <vt:lpstr>14_Office Theme</vt:lpstr>
      <vt:lpstr>PowerPoint Presentation</vt:lpstr>
      <vt:lpstr>PowerPoint Presentation</vt:lpstr>
      <vt:lpstr>Linear Basis Models</vt:lpstr>
      <vt:lpstr>PowerPoint Presentation</vt:lpstr>
      <vt:lpstr>Linear Basis Function Models</vt:lpstr>
      <vt:lpstr>Linear Basis Function Models</vt:lpstr>
      <vt:lpstr>Linear Basis Function Models - Examples</vt:lpstr>
      <vt:lpstr>Linear Basis Function Models - Examples</vt:lpstr>
      <vt:lpstr>Linear Basis Function Models - Examples</vt:lpstr>
      <vt:lpstr>Notion of Bias - Variance</vt:lpstr>
      <vt:lpstr>Addressing overfitting </vt:lpstr>
      <vt:lpstr>Quality of Fit</vt:lpstr>
      <vt:lpstr>Effect of Training Size on Over fitting</vt:lpstr>
      <vt:lpstr>Polynomial Fitting can lead to Over fitting</vt:lpstr>
      <vt:lpstr>Regularization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Lasso Regularization</vt:lpstr>
      <vt:lpstr>Ridge Vs Lasso Regularization</vt:lpstr>
      <vt:lpstr>Ridge Vs Lasso Regularization</vt:lpstr>
      <vt:lpstr>Early Stopping</vt:lpstr>
      <vt:lpstr>PowerPoint Presentation</vt:lpstr>
      <vt:lpstr>PowerPoint Presentation</vt:lpstr>
      <vt:lpstr>How Good is the Fit ?</vt:lpstr>
      <vt:lpstr>Simple linear regression</vt:lpstr>
      <vt:lpstr>Regression coefficients</vt:lpstr>
      <vt:lpstr>Estimation of variance</vt:lpstr>
      <vt:lpstr>Key Point</vt:lpstr>
      <vt:lpstr>Assessing linear regression model</vt:lpstr>
      <vt:lpstr>Properties of Regression Estimators</vt:lpstr>
      <vt:lpstr>Standard errors of coefficients</vt:lpstr>
      <vt:lpstr>Hypothesis test in simple linear regression</vt:lpstr>
      <vt:lpstr>A related and important question…</vt:lpstr>
      <vt:lpstr>PowerPoint Presentation</vt:lpstr>
      <vt:lpstr>Use t-test for slope</vt:lpstr>
      <vt:lpstr>Example: oxygen purity tests of coefficients</vt:lpstr>
      <vt:lpstr>Use t-test for intercept</vt:lpstr>
      <vt:lpstr>Confidence interval</vt:lpstr>
      <vt:lpstr>Confidence intervals</vt:lpstr>
      <vt:lpstr>Example: oxygen purity tests of coefficients</vt:lpstr>
      <vt:lpstr>Example: house selling price and annual taxes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Bias-Variance Decomposition  and Bias-Variance Trade-oﬀ</vt:lpstr>
      <vt:lpstr>Overfitting and Underfitting</vt:lpstr>
      <vt:lpstr>Bias-Variance Decomposition</vt:lpstr>
      <vt:lpstr>Bias-Variance Intuition</vt:lpstr>
      <vt:lpstr>Bias-Variance Intuition</vt:lpstr>
      <vt:lpstr>PowerPoint Presentation</vt:lpstr>
      <vt:lpstr>Bias-Variance Intuition</vt:lpstr>
      <vt:lpstr>Bias-Variance Intuition</vt:lpstr>
      <vt:lpstr>Bias-Variance Intuition</vt:lpstr>
      <vt:lpstr>Bias-Variance Intuition</vt:lpstr>
      <vt:lpstr>Bias-Variance Intuition</vt:lpstr>
      <vt:lpstr>Bias-Variance Intuition</vt:lpstr>
      <vt:lpstr>Bias-Variance Intuition</vt:lpstr>
      <vt:lpstr>Terminology</vt:lpstr>
      <vt:lpstr>Terminology</vt:lpstr>
      <vt:lpstr>Terminology</vt:lpstr>
      <vt:lpstr>Terminology</vt:lpstr>
      <vt:lpstr>Terminology</vt:lpstr>
      <vt:lpstr>Terminology</vt:lpstr>
      <vt:lpstr>PowerPoint Presentation</vt:lpstr>
      <vt:lpstr>Terminology</vt:lpstr>
      <vt:lpstr>PowerPoint Presentation</vt:lpstr>
      <vt:lpstr>Bias-Variance of the Squared Error</vt:lpstr>
      <vt:lpstr>Bias-Variance of the Squared Error</vt:lpstr>
      <vt:lpstr>Bias-Variance of the Squared Error</vt:lpstr>
      <vt:lpstr>Bias-Variance of the Squared Error</vt:lpstr>
      <vt:lpstr>Bias-Variance of the Squared Error</vt:lpstr>
      <vt:lpstr>Bias-Variance of the Squared Error</vt:lpstr>
      <vt:lpstr>Now, how is this related to  overfitting and underfitting?</vt:lpstr>
      <vt:lpstr>PowerPoint Presentation</vt:lpstr>
      <vt:lpstr>PowerPoint Presentation</vt:lpstr>
      <vt:lpstr>Thank you !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2021-11-12T07:04:08Z</dcterms:created>
  <dcterms:modified xsi:type="dcterms:W3CDTF">2023-06-17T13:04:25Z</dcterms:modified>
</cp:coreProperties>
</file>